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8" r:id="rId1"/>
  </p:sldMasterIdLst>
  <p:sldIdLst>
    <p:sldId id="262" r:id="rId2"/>
    <p:sldId id="258" r:id="rId3"/>
    <p:sldId id="263" r:id="rId4"/>
    <p:sldId id="264" r:id="rId5"/>
    <p:sldId id="269" r:id="rId6"/>
    <p:sldId id="270" r:id="rId7"/>
    <p:sldId id="271" r:id="rId8"/>
    <p:sldId id="272" r:id="rId9"/>
    <p:sldId id="273" r:id="rId10"/>
    <p:sldId id="274" r:id="rId11"/>
    <p:sldId id="275" r:id="rId12"/>
    <p:sldId id="276" r:id="rId13"/>
    <p:sldId id="277" r:id="rId14"/>
  </p:sldIdLst>
  <p:sldSz cx="10688638" cy="7562850"/>
  <p:notesSz cx="6858000" cy="9144000"/>
  <p:defaultTextStyle>
    <a:defPPr>
      <a:defRPr lang="en-US"/>
    </a:defPPr>
    <a:lvl1pPr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1pPr>
    <a:lvl2pPr marL="520700" indent="-63500"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2pPr>
    <a:lvl3pPr marL="1041400" indent="-127000"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3pPr>
    <a:lvl4pPr marL="1563688" indent="-192088"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4pPr>
    <a:lvl5pPr marL="2084388" indent="-255588"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995">
          <p15:clr>
            <a:srgbClr val="A4A3A4"/>
          </p15:clr>
        </p15:guide>
        <p15:guide id="2" pos="67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486" y="84"/>
      </p:cViewPr>
      <p:guideLst>
        <p:guide orient="horz" pos="3995"/>
        <p:guide pos="67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Heading">
    <p:spTree>
      <p:nvGrpSpPr>
        <p:cNvPr id="1" name=""/>
        <p:cNvGrpSpPr/>
        <p:nvPr/>
      </p:nvGrpSpPr>
      <p:grpSpPr>
        <a:xfrm>
          <a:off x="0" y="0"/>
          <a:ext cx="0" cy="0"/>
          <a:chOff x="0" y="0"/>
          <a:chExt cx="0" cy="0"/>
        </a:xfrm>
      </p:grpSpPr>
      <p:pic>
        <p:nvPicPr>
          <p:cNvPr id="5" name="Picture 1" descr="strand 3.jpg">
            <a:extLst>
              <a:ext uri="{FF2B5EF4-FFF2-40B4-BE49-F238E27FC236}">
                <a16:creationId xmlns:a16="http://schemas.microsoft.com/office/drawing/2014/main" id="{A8336ACE-2EB1-4EFB-A981-4D97996CEC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688638" cy="662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FOLENS LOGO.png">
            <a:extLst>
              <a:ext uri="{FF2B5EF4-FFF2-40B4-BE49-F238E27FC236}">
                <a16:creationId xmlns:a16="http://schemas.microsoft.com/office/drawing/2014/main" id="{B9A84F8E-3DC1-464C-A88C-4F746B2BC8C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7663" y="6919913"/>
            <a:ext cx="17430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3"/>
          <p:cNvSpPr>
            <a:spLocks noGrp="1"/>
          </p:cNvSpPr>
          <p:nvPr>
            <p:ph type="title"/>
          </p:nvPr>
        </p:nvSpPr>
        <p:spPr>
          <a:xfrm>
            <a:off x="-1" y="1635004"/>
            <a:ext cx="6525255" cy="506484"/>
          </a:xfrm>
          <a:prstGeom prst="rect">
            <a:avLst/>
          </a:prstGeom>
          <a:solidFill>
            <a:srgbClr val="223890"/>
          </a:solidFill>
        </p:spPr>
        <p:txBody>
          <a:bodyPr vert="horz" anchor="ctr"/>
          <a:lstStyle>
            <a:lvl1pPr marL="720000" algn="l">
              <a:defRPr sz="3200" b="1" baseline="0">
                <a:solidFill>
                  <a:srgbClr val="FFFFFF"/>
                </a:solidFill>
                <a:latin typeface="+mj-lt"/>
                <a:cs typeface="Rockwell"/>
              </a:defRPr>
            </a:lvl1pPr>
          </a:lstStyle>
          <a:p>
            <a:r>
              <a:rPr lang="en-GB"/>
              <a:t>Click to edit Master title style</a:t>
            </a:r>
            <a:endParaRPr lang="en-US" dirty="0"/>
          </a:p>
        </p:txBody>
      </p:sp>
      <p:sp>
        <p:nvSpPr>
          <p:cNvPr id="11" name="Text Placeholder 5"/>
          <p:cNvSpPr>
            <a:spLocks noGrp="1"/>
          </p:cNvSpPr>
          <p:nvPr>
            <p:ph type="body" sz="quarter" idx="14"/>
          </p:nvPr>
        </p:nvSpPr>
        <p:spPr>
          <a:xfrm>
            <a:off x="-301" y="2221132"/>
            <a:ext cx="5616242" cy="507228"/>
          </a:xfrm>
          <a:prstGeom prst="rect">
            <a:avLst/>
          </a:prstGeom>
          <a:solidFill>
            <a:srgbClr val="223890"/>
          </a:solidFill>
        </p:spPr>
        <p:txBody>
          <a:bodyPr vert="horz" anchor="ctr"/>
          <a:lstStyle>
            <a:lvl1pPr marL="720000" indent="0">
              <a:spcBef>
                <a:spcPts val="0"/>
              </a:spcBef>
              <a:buNone/>
              <a:defRPr sz="2400">
                <a:solidFill>
                  <a:schemeClr val="bg1"/>
                </a:solidFill>
                <a:latin typeface="+mj-lt"/>
                <a:cs typeface="Rockwell"/>
              </a:defRPr>
            </a:lvl1pPr>
            <a:lvl2pPr marL="520700" indent="0">
              <a:buNone/>
              <a:defRPr/>
            </a:lvl2pPr>
            <a:lvl3pPr marL="1042988" indent="0">
              <a:buNone/>
              <a:defRPr/>
            </a:lvl3pPr>
            <a:lvl4pPr marL="1563688" indent="0">
              <a:buNone/>
              <a:defRPr/>
            </a:lvl4pPr>
            <a:lvl5pPr marL="2085975" indent="0">
              <a:buNone/>
              <a:defRPr/>
            </a:lvl5pPr>
          </a:lstStyle>
          <a:p>
            <a:pPr lvl="0"/>
            <a:r>
              <a:rPr lang="en-GB"/>
              <a:t>Click to edit Master text styles</a:t>
            </a:r>
          </a:p>
        </p:txBody>
      </p:sp>
      <p:sp>
        <p:nvSpPr>
          <p:cNvPr id="12" name="Text Placeholder 14"/>
          <p:cNvSpPr>
            <a:spLocks noGrp="1"/>
          </p:cNvSpPr>
          <p:nvPr>
            <p:ph type="body" sz="quarter" idx="15"/>
          </p:nvPr>
        </p:nvSpPr>
        <p:spPr>
          <a:xfrm>
            <a:off x="-301" y="2808003"/>
            <a:ext cx="5148222" cy="504000"/>
          </a:xfrm>
          <a:prstGeom prst="rect">
            <a:avLst/>
          </a:prstGeom>
          <a:solidFill>
            <a:schemeClr val="bg1"/>
          </a:solidFill>
          <a:ln>
            <a:noFill/>
          </a:ln>
        </p:spPr>
        <p:txBody>
          <a:bodyPr vert="horz" anchor="ctr"/>
          <a:lstStyle>
            <a:lvl1pPr marL="720000" indent="0">
              <a:spcBef>
                <a:spcPts val="0"/>
              </a:spcBef>
              <a:buNone/>
              <a:defRPr sz="2000" baseline="0">
                <a:solidFill>
                  <a:srgbClr val="FEC20C"/>
                </a:solidFill>
                <a:latin typeface="+mn-lt"/>
                <a:cs typeface="Rockwel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en-GB"/>
              <a:t>Click to edit Master text styles</a:t>
            </a:r>
          </a:p>
        </p:txBody>
      </p:sp>
    </p:spTree>
    <p:extLst>
      <p:ext uri="{BB962C8B-B14F-4D97-AF65-F5344CB8AC3E}">
        <p14:creationId xmlns:p14="http://schemas.microsoft.com/office/powerpoint/2010/main" val="154344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Bulleted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82AD7A3-17A2-49AA-8CA4-C9517EFA9422}"/>
              </a:ext>
            </a:extLst>
          </p:cNvPr>
          <p:cNvCxnSpPr/>
          <p:nvPr userDrawn="1"/>
        </p:nvCxnSpPr>
        <p:spPr>
          <a:xfrm>
            <a:off x="0" y="7035800"/>
            <a:ext cx="10688638" cy="0"/>
          </a:xfrm>
          <a:prstGeom prst="line">
            <a:avLst/>
          </a:prstGeom>
          <a:ln w="19050" cmpd="sng">
            <a:solidFill>
              <a:srgbClr val="FEC20C"/>
            </a:solidFill>
          </a:ln>
          <a:effectLst/>
        </p:spPr>
        <p:style>
          <a:lnRef idx="2">
            <a:schemeClr val="accent1"/>
          </a:lnRef>
          <a:fillRef idx="0">
            <a:schemeClr val="accent1"/>
          </a:fillRef>
          <a:effectRef idx="1">
            <a:schemeClr val="accent1"/>
          </a:effectRef>
          <a:fontRef idx="minor">
            <a:schemeClr val="tx1"/>
          </a:fontRef>
        </p:style>
      </p:cxnSp>
      <p:sp>
        <p:nvSpPr>
          <p:cNvPr id="6" name="Text Placeholder 8">
            <a:extLst>
              <a:ext uri="{FF2B5EF4-FFF2-40B4-BE49-F238E27FC236}">
                <a16:creationId xmlns:a16="http://schemas.microsoft.com/office/drawing/2014/main" id="{45876C42-57D2-40C2-A841-9C39BDB08DC5}"/>
              </a:ext>
            </a:extLst>
          </p:cNvPr>
          <p:cNvSpPr txBox="1">
            <a:spLocks/>
          </p:cNvSpPr>
          <p:nvPr userDrawn="1"/>
        </p:nvSpPr>
        <p:spPr>
          <a:xfrm>
            <a:off x="1112838" y="6932613"/>
            <a:ext cx="363537" cy="206375"/>
          </a:xfrm>
          <a:prstGeom prst="rect">
            <a:avLst/>
          </a:prstGeom>
          <a:solidFill>
            <a:srgbClr val="FEC20C"/>
          </a:solidFill>
        </p:spPr>
        <p:txBody>
          <a:bodyPr wrap="none" lIns="0" tIns="0" rIns="0" bIns="0" anchor="ct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fld id="{5EF0C9A7-DA49-42E0-A3A9-FA62652A0975}" type="slidenum">
              <a:rPr lang="ga-IE" altLang="en-US" sz="900">
                <a:solidFill>
                  <a:srgbClr val="FFFFFF"/>
                </a:solidFill>
                <a:latin typeface="Arial" panose="020B0604020202020204" pitchFamily="34" charset="0"/>
              </a:rPr>
              <a:pPr algn="ctr" eaLnBrk="1" hangingPunct="1">
                <a:buFont typeface="Arial" panose="020B0604020202020204" pitchFamily="34" charset="0"/>
                <a:buNone/>
              </a:pPr>
              <a:t>‹#›</a:t>
            </a:fld>
            <a:endParaRPr lang="en-US" altLang="en-US" sz="900">
              <a:solidFill>
                <a:srgbClr val="FFFFFF"/>
              </a:solidFill>
              <a:latin typeface="Arial" panose="020B0604020202020204" pitchFamily="34" charset="0"/>
            </a:endParaRPr>
          </a:p>
        </p:txBody>
      </p:sp>
      <p:pic>
        <p:nvPicPr>
          <p:cNvPr id="7" name="Picture 3" descr="Screen Shot 2018-01-14 at 13.26.29.png">
            <a:extLst>
              <a:ext uri="{FF2B5EF4-FFF2-40B4-BE49-F238E27FC236}">
                <a16:creationId xmlns:a16="http://schemas.microsoft.com/office/drawing/2014/main" id="{CBBE51E2-3E03-4A96-BDBD-AE3D6FF440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863" y="6927850"/>
            <a:ext cx="1711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2"/>
          <p:cNvSpPr>
            <a:spLocks noGrp="1"/>
          </p:cNvSpPr>
          <p:nvPr>
            <p:ph type="pic" sz="quarter" idx="21"/>
          </p:nvPr>
        </p:nvSpPr>
        <p:spPr>
          <a:xfrm>
            <a:off x="3166322" y="3747819"/>
            <a:ext cx="4355994" cy="2879994"/>
          </a:xfrm>
          <a:prstGeom prst="rect">
            <a:avLst/>
          </a:prstGeom>
          <a:solidFill>
            <a:schemeClr val="bg1">
              <a:lumMod val="95000"/>
            </a:schemeClr>
          </a:solidFill>
        </p:spPr>
        <p:txBody>
          <a:bodyPr vert="horz"/>
          <a:lstStyle>
            <a:lvl1pPr marL="0" indent="0">
              <a:buNone/>
              <a:defRPr sz="1200"/>
            </a:lvl1pPr>
          </a:lstStyle>
          <a:p>
            <a:pPr lvl="0"/>
            <a:r>
              <a:rPr lang="en-GB" noProof="0" dirty="0"/>
              <a:t>Drag picture to placeholder or click icon to add</a:t>
            </a:r>
            <a:endParaRPr lang="en-US" noProof="0" dirty="0"/>
          </a:p>
        </p:txBody>
      </p:sp>
      <p:sp>
        <p:nvSpPr>
          <p:cNvPr id="16"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223890"/>
              </a:buClr>
              <a:buSzTx/>
              <a:buFont typeface="Courier New"/>
              <a:buChar char="o"/>
              <a:tabLst/>
              <a:defRPr sz="1800" baseline="0"/>
            </a:lvl1pPr>
            <a:lvl2pPr marL="720000" indent="-360000">
              <a:lnSpc>
                <a:spcPts val="1920"/>
              </a:lnSpc>
              <a:spcBef>
                <a:spcPts val="0"/>
              </a:spcBef>
              <a:spcAft>
                <a:spcPts val="1450"/>
              </a:spcAft>
              <a:buClr>
                <a:srgbClr val="223890"/>
              </a:buClr>
              <a:defRPr sz="1600"/>
            </a:lvl2pPr>
            <a:lvl3pPr marL="1080000" indent="-360000">
              <a:lnSpc>
                <a:spcPts val="1920"/>
              </a:lnSpc>
              <a:spcBef>
                <a:spcPts val="0"/>
              </a:spcBef>
              <a:spcAft>
                <a:spcPts val="1450"/>
              </a:spcAft>
              <a:buClr>
                <a:srgbClr val="223890"/>
              </a:buClr>
              <a:defRPr sz="1400"/>
            </a:lvl3pPr>
          </a:lstStyle>
          <a:p>
            <a:pPr lvl="0"/>
            <a:r>
              <a:rPr lang="en-GB"/>
              <a:t>Click to edit Master text styles</a:t>
            </a:r>
          </a:p>
          <a:p>
            <a:pPr lvl="1"/>
            <a:r>
              <a:rPr lang="en-GB"/>
              <a:t>Second level</a:t>
            </a:r>
          </a:p>
          <a:p>
            <a:pPr lvl="2"/>
            <a:r>
              <a:rPr lang="en-GB"/>
              <a:t>Third level</a:t>
            </a:r>
          </a:p>
        </p:txBody>
      </p:sp>
      <p:sp>
        <p:nvSpPr>
          <p:cNvPr id="17" name="Text Placeholder 5"/>
          <p:cNvSpPr>
            <a:spLocks noGrp="1"/>
          </p:cNvSpPr>
          <p:nvPr>
            <p:ph type="body" sz="quarter" idx="14"/>
          </p:nvPr>
        </p:nvSpPr>
        <p:spPr>
          <a:xfrm>
            <a:off x="-302" y="217615"/>
            <a:ext cx="8244000" cy="471227"/>
          </a:xfrm>
          <a:prstGeom prst="rect">
            <a:avLst/>
          </a:prstGeom>
          <a:solidFill>
            <a:srgbClr val="223890"/>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en-GB"/>
              <a:t>Click to edit Master text styles</a:t>
            </a:r>
          </a:p>
        </p:txBody>
      </p:sp>
    </p:spTree>
    <p:extLst>
      <p:ext uri="{BB962C8B-B14F-4D97-AF65-F5344CB8AC3E}">
        <p14:creationId xmlns:p14="http://schemas.microsoft.com/office/powerpoint/2010/main" val="397597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Bulleted Text">
    <p:spTree>
      <p:nvGrpSpPr>
        <p:cNvPr id="1" name=""/>
        <p:cNvGrpSpPr/>
        <p:nvPr/>
      </p:nvGrpSpPr>
      <p:grpSpPr>
        <a:xfrm>
          <a:off x="0" y="0"/>
          <a:ext cx="0" cy="0"/>
          <a:chOff x="0" y="0"/>
          <a:chExt cx="0" cy="0"/>
        </a:xfrm>
      </p:grpSpPr>
      <p:sp>
        <p:nvSpPr>
          <p:cNvPr id="15" name="Picture Placeholder 2"/>
          <p:cNvSpPr>
            <a:spLocks noGrp="1"/>
          </p:cNvSpPr>
          <p:nvPr>
            <p:ph type="pic" sz="quarter" idx="21"/>
          </p:nvPr>
        </p:nvSpPr>
        <p:spPr>
          <a:xfrm>
            <a:off x="3166322" y="3747819"/>
            <a:ext cx="4355994" cy="2879994"/>
          </a:xfrm>
          <a:prstGeom prst="rect">
            <a:avLst/>
          </a:prstGeom>
          <a:solidFill>
            <a:schemeClr val="bg1">
              <a:lumMod val="95000"/>
            </a:schemeClr>
          </a:solidFill>
        </p:spPr>
        <p:txBody>
          <a:bodyPr vert="horz"/>
          <a:lstStyle>
            <a:lvl1pPr marL="0" indent="0">
              <a:buNone/>
              <a:defRPr sz="1200"/>
            </a:lvl1pPr>
          </a:lstStyle>
          <a:p>
            <a:pPr lvl="0"/>
            <a:r>
              <a:rPr lang="en-GB" noProof="0" dirty="0"/>
              <a:t>Drag picture to placeholder or click icon to add</a:t>
            </a:r>
            <a:endParaRPr lang="en-US" noProof="0" dirty="0"/>
          </a:p>
        </p:txBody>
      </p:sp>
      <p:sp>
        <p:nvSpPr>
          <p:cNvPr id="16"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223890"/>
              </a:buClr>
              <a:buSzTx/>
              <a:buFont typeface="Courier New"/>
              <a:buChar char="o"/>
              <a:tabLst/>
              <a:defRPr sz="1800" baseline="0"/>
            </a:lvl1pPr>
            <a:lvl2pPr marL="720000" indent="-360000">
              <a:lnSpc>
                <a:spcPts val="1920"/>
              </a:lnSpc>
              <a:spcBef>
                <a:spcPts val="0"/>
              </a:spcBef>
              <a:spcAft>
                <a:spcPts val="1450"/>
              </a:spcAft>
              <a:buClr>
                <a:srgbClr val="223890"/>
              </a:buClr>
              <a:defRPr sz="1600"/>
            </a:lvl2pPr>
            <a:lvl3pPr marL="1080000" indent="-360000">
              <a:lnSpc>
                <a:spcPts val="1920"/>
              </a:lnSpc>
              <a:spcBef>
                <a:spcPts val="0"/>
              </a:spcBef>
              <a:spcAft>
                <a:spcPts val="1450"/>
              </a:spcAft>
              <a:buClr>
                <a:srgbClr val="223890"/>
              </a:buClr>
              <a:defRPr sz="1400"/>
            </a:lvl3pPr>
          </a:lstStyle>
          <a:p>
            <a:pPr lvl="0"/>
            <a:r>
              <a:rPr lang="en-GB"/>
              <a:t>Click to edit Master text styles</a:t>
            </a:r>
          </a:p>
          <a:p>
            <a:pPr lvl="1"/>
            <a:r>
              <a:rPr lang="en-GB"/>
              <a:t>Second level</a:t>
            </a:r>
          </a:p>
          <a:p>
            <a:pPr lvl="2"/>
            <a:r>
              <a:rPr lang="en-GB"/>
              <a:t>Third level</a:t>
            </a:r>
          </a:p>
        </p:txBody>
      </p:sp>
      <p:sp>
        <p:nvSpPr>
          <p:cNvPr id="17" name="Text Placeholder 5"/>
          <p:cNvSpPr>
            <a:spLocks noGrp="1"/>
          </p:cNvSpPr>
          <p:nvPr>
            <p:ph type="body" sz="quarter" idx="14"/>
          </p:nvPr>
        </p:nvSpPr>
        <p:spPr>
          <a:xfrm>
            <a:off x="-302" y="217615"/>
            <a:ext cx="8244000" cy="471227"/>
          </a:xfrm>
          <a:prstGeom prst="rect">
            <a:avLst/>
          </a:prstGeom>
          <a:solidFill>
            <a:srgbClr val="223890"/>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en-GB"/>
              <a:t>Click to edit Master text styles</a:t>
            </a:r>
          </a:p>
        </p:txBody>
      </p:sp>
    </p:spTree>
    <p:extLst>
      <p:ext uri="{BB962C8B-B14F-4D97-AF65-F5344CB8AC3E}">
        <p14:creationId xmlns:p14="http://schemas.microsoft.com/office/powerpoint/2010/main" val="2302860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Bulleted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CB94B70-79CE-436E-AC0C-CA559D0153E2}"/>
              </a:ext>
            </a:extLst>
          </p:cNvPr>
          <p:cNvCxnSpPr/>
          <p:nvPr userDrawn="1"/>
        </p:nvCxnSpPr>
        <p:spPr>
          <a:xfrm>
            <a:off x="0" y="7035800"/>
            <a:ext cx="10688638" cy="0"/>
          </a:xfrm>
          <a:prstGeom prst="line">
            <a:avLst/>
          </a:prstGeom>
          <a:ln w="19050" cmpd="sng">
            <a:solidFill>
              <a:srgbClr val="FEC20C"/>
            </a:solidFill>
          </a:ln>
          <a:effectLst/>
        </p:spPr>
        <p:style>
          <a:lnRef idx="2">
            <a:schemeClr val="accent1"/>
          </a:lnRef>
          <a:fillRef idx="0">
            <a:schemeClr val="accent1"/>
          </a:fillRef>
          <a:effectRef idx="1">
            <a:schemeClr val="accent1"/>
          </a:effectRef>
          <a:fontRef idx="minor">
            <a:schemeClr val="tx1"/>
          </a:fontRef>
        </p:style>
      </p:cxnSp>
      <p:sp>
        <p:nvSpPr>
          <p:cNvPr id="6" name="Text Placeholder 8">
            <a:extLst>
              <a:ext uri="{FF2B5EF4-FFF2-40B4-BE49-F238E27FC236}">
                <a16:creationId xmlns:a16="http://schemas.microsoft.com/office/drawing/2014/main" id="{3A8E4BEC-35B6-49E1-B70D-DF9DB3389226}"/>
              </a:ext>
            </a:extLst>
          </p:cNvPr>
          <p:cNvSpPr txBox="1">
            <a:spLocks/>
          </p:cNvSpPr>
          <p:nvPr userDrawn="1"/>
        </p:nvSpPr>
        <p:spPr>
          <a:xfrm>
            <a:off x="1112838" y="6932613"/>
            <a:ext cx="363537" cy="206375"/>
          </a:xfrm>
          <a:prstGeom prst="rect">
            <a:avLst/>
          </a:prstGeom>
          <a:solidFill>
            <a:srgbClr val="FEC20C"/>
          </a:solidFill>
        </p:spPr>
        <p:txBody>
          <a:bodyPr wrap="none" lIns="0" tIns="0" rIns="0" bIns="0" anchor="ct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fld id="{4D9D0215-59E9-47A7-BA4B-0C8FE6323D4D}" type="slidenum">
              <a:rPr lang="ga-IE" altLang="en-US" sz="900">
                <a:solidFill>
                  <a:srgbClr val="FFFFFF"/>
                </a:solidFill>
                <a:latin typeface="Arial" panose="020B0604020202020204" pitchFamily="34" charset="0"/>
              </a:rPr>
              <a:pPr algn="ctr" eaLnBrk="1" hangingPunct="1">
                <a:buFont typeface="Arial" panose="020B0604020202020204" pitchFamily="34" charset="0"/>
                <a:buNone/>
              </a:pPr>
              <a:t>‹#›</a:t>
            </a:fld>
            <a:endParaRPr lang="en-US" altLang="en-US" sz="900">
              <a:solidFill>
                <a:srgbClr val="FFFFFF"/>
              </a:solidFill>
              <a:latin typeface="Arial" panose="020B0604020202020204" pitchFamily="34" charset="0"/>
            </a:endParaRPr>
          </a:p>
        </p:txBody>
      </p:sp>
      <p:pic>
        <p:nvPicPr>
          <p:cNvPr id="7" name="Picture 3" descr="Screen Shot 2018-01-14 at 13.26.29.png">
            <a:extLst>
              <a:ext uri="{FF2B5EF4-FFF2-40B4-BE49-F238E27FC236}">
                <a16:creationId xmlns:a16="http://schemas.microsoft.com/office/drawing/2014/main" id="{70F33C35-4313-4AD3-9B20-2CF8A80BB0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863" y="6927850"/>
            <a:ext cx="1711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2"/>
          <p:cNvSpPr>
            <a:spLocks noGrp="1"/>
          </p:cNvSpPr>
          <p:nvPr>
            <p:ph type="pic" sz="quarter" idx="21"/>
          </p:nvPr>
        </p:nvSpPr>
        <p:spPr>
          <a:xfrm>
            <a:off x="3166322" y="3747819"/>
            <a:ext cx="4355994" cy="2879994"/>
          </a:xfrm>
          <a:prstGeom prst="rect">
            <a:avLst/>
          </a:prstGeom>
          <a:solidFill>
            <a:schemeClr val="bg1">
              <a:lumMod val="95000"/>
            </a:schemeClr>
          </a:solidFill>
        </p:spPr>
        <p:txBody>
          <a:bodyPr vert="horz"/>
          <a:lstStyle>
            <a:lvl1pPr marL="0" indent="0">
              <a:buNone/>
              <a:defRPr sz="1200"/>
            </a:lvl1pPr>
          </a:lstStyle>
          <a:p>
            <a:pPr lvl="0"/>
            <a:r>
              <a:rPr lang="en-GB" noProof="0" dirty="0"/>
              <a:t>Drag picture to placeholder or click icon to add</a:t>
            </a:r>
            <a:endParaRPr lang="en-US" noProof="0" dirty="0"/>
          </a:p>
        </p:txBody>
      </p:sp>
      <p:sp>
        <p:nvSpPr>
          <p:cNvPr id="16"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223890"/>
              </a:buClr>
              <a:buSzTx/>
              <a:buFont typeface="Courier New"/>
              <a:buChar char="o"/>
              <a:tabLst/>
              <a:defRPr sz="1800" baseline="0"/>
            </a:lvl1pPr>
            <a:lvl2pPr marL="720000" indent="-360000">
              <a:lnSpc>
                <a:spcPts val="1920"/>
              </a:lnSpc>
              <a:spcBef>
                <a:spcPts val="0"/>
              </a:spcBef>
              <a:spcAft>
                <a:spcPts val="1450"/>
              </a:spcAft>
              <a:buClr>
                <a:srgbClr val="223890"/>
              </a:buClr>
              <a:defRPr sz="1600"/>
            </a:lvl2pPr>
            <a:lvl3pPr marL="1080000" indent="-360000">
              <a:lnSpc>
                <a:spcPts val="1920"/>
              </a:lnSpc>
              <a:spcBef>
                <a:spcPts val="0"/>
              </a:spcBef>
              <a:spcAft>
                <a:spcPts val="1450"/>
              </a:spcAft>
              <a:buClr>
                <a:srgbClr val="223890"/>
              </a:buClr>
              <a:defRPr sz="1400"/>
            </a:lvl3pPr>
          </a:lstStyle>
          <a:p>
            <a:pPr lvl="0"/>
            <a:r>
              <a:rPr lang="en-GB"/>
              <a:t>Click to edit Master text styles</a:t>
            </a:r>
          </a:p>
          <a:p>
            <a:pPr lvl="1"/>
            <a:r>
              <a:rPr lang="en-GB"/>
              <a:t>Second level</a:t>
            </a:r>
          </a:p>
          <a:p>
            <a:pPr lvl="2"/>
            <a:r>
              <a:rPr lang="en-GB"/>
              <a:t>Third level</a:t>
            </a:r>
          </a:p>
        </p:txBody>
      </p:sp>
      <p:sp>
        <p:nvSpPr>
          <p:cNvPr id="17" name="Text Placeholder 5"/>
          <p:cNvSpPr>
            <a:spLocks noGrp="1"/>
          </p:cNvSpPr>
          <p:nvPr>
            <p:ph type="body" sz="quarter" idx="14"/>
          </p:nvPr>
        </p:nvSpPr>
        <p:spPr>
          <a:xfrm>
            <a:off x="-302" y="217615"/>
            <a:ext cx="8244000" cy="471227"/>
          </a:xfrm>
          <a:prstGeom prst="rect">
            <a:avLst/>
          </a:prstGeom>
          <a:solidFill>
            <a:srgbClr val="223890"/>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en-GB"/>
              <a:t>Click to edit Master text styles</a:t>
            </a:r>
          </a:p>
        </p:txBody>
      </p:sp>
    </p:spTree>
    <p:extLst>
      <p:ext uri="{BB962C8B-B14F-4D97-AF65-F5344CB8AC3E}">
        <p14:creationId xmlns:p14="http://schemas.microsoft.com/office/powerpoint/2010/main" val="1790274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Bulleted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16793C0-BF94-472A-8975-458B1CEBEDD8}"/>
              </a:ext>
            </a:extLst>
          </p:cNvPr>
          <p:cNvCxnSpPr/>
          <p:nvPr userDrawn="1"/>
        </p:nvCxnSpPr>
        <p:spPr>
          <a:xfrm>
            <a:off x="0" y="7035800"/>
            <a:ext cx="10688638" cy="0"/>
          </a:xfrm>
          <a:prstGeom prst="line">
            <a:avLst/>
          </a:prstGeom>
          <a:ln w="19050" cmpd="sng">
            <a:solidFill>
              <a:srgbClr val="FEC20C"/>
            </a:solidFill>
          </a:ln>
          <a:effectLst/>
        </p:spPr>
        <p:style>
          <a:lnRef idx="2">
            <a:schemeClr val="accent1"/>
          </a:lnRef>
          <a:fillRef idx="0">
            <a:schemeClr val="accent1"/>
          </a:fillRef>
          <a:effectRef idx="1">
            <a:schemeClr val="accent1"/>
          </a:effectRef>
          <a:fontRef idx="minor">
            <a:schemeClr val="tx1"/>
          </a:fontRef>
        </p:style>
      </p:cxnSp>
      <p:sp>
        <p:nvSpPr>
          <p:cNvPr id="6" name="Text Placeholder 8">
            <a:extLst>
              <a:ext uri="{FF2B5EF4-FFF2-40B4-BE49-F238E27FC236}">
                <a16:creationId xmlns:a16="http://schemas.microsoft.com/office/drawing/2014/main" id="{90522ABC-B6DA-4449-85A2-0F23CA4897A3}"/>
              </a:ext>
            </a:extLst>
          </p:cNvPr>
          <p:cNvSpPr txBox="1">
            <a:spLocks/>
          </p:cNvSpPr>
          <p:nvPr userDrawn="1"/>
        </p:nvSpPr>
        <p:spPr>
          <a:xfrm>
            <a:off x="1112838" y="6932613"/>
            <a:ext cx="363537" cy="206375"/>
          </a:xfrm>
          <a:prstGeom prst="rect">
            <a:avLst/>
          </a:prstGeom>
          <a:solidFill>
            <a:srgbClr val="FEC20C"/>
          </a:solidFill>
        </p:spPr>
        <p:txBody>
          <a:bodyPr wrap="none" lIns="0" tIns="0" rIns="0" bIns="0" anchor="ct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fld id="{A2B5D897-2032-4608-8043-A7EC5A0B3F38}" type="slidenum">
              <a:rPr lang="ga-IE" altLang="en-US" sz="900">
                <a:solidFill>
                  <a:srgbClr val="FFFFFF"/>
                </a:solidFill>
                <a:latin typeface="Arial" panose="020B0604020202020204" pitchFamily="34" charset="0"/>
              </a:rPr>
              <a:pPr algn="ctr" eaLnBrk="1" hangingPunct="1">
                <a:buFont typeface="Arial" panose="020B0604020202020204" pitchFamily="34" charset="0"/>
                <a:buNone/>
              </a:pPr>
              <a:t>‹#›</a:t>
            </a:fld>
            <a:endParaRPr lang="en-US" altLang="en-US" sz="900">
              <a:solidFill>
                <a:srgbClr val="FFFFFF"/>
              </a:solidFill>
              <a:latin typeface="Arial" panose="020B0604020202020204" pitchFamily="34" charset="0"/>
            </a:endParaRPr>
          </a:p>
        </p:txBody>
      </p:sp>
      <p:pic>
        <p:nvPicPr>
          <p:cNvPr id="7" name="Picture 3" descr="Screen Shot 2018-01-14 at 13.26.29.png">
            <a:extLst>
              <a:ext uri="{FF2B5EF4-FFF2-40B4-BE49-F238E27FC236}">
                <a16:creationId xmlns:a16="http://schemas.microsoft.com/office/drawing/2014/main" id="{0E05C2A4-C0C9-4991-9B52-2E40B09025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863" y="6927850"/>
            <a:ext cx="1711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2"/>
          <p:cNvSpPr>
            <a:spLocks noGrp="1"/>
          </p:cNvSpPr>
          <p:nvPr>
            <p:ph type="pic" sz="quarter" idx="21"/>
          </p:nvPr>
        </p:nvSpPr>
        <p:spPr>
          <a:xfrm>
            <a:off x="3166322" y="3747819"/>
            <a:ext cx="4355994" cy="2879994"/>
          </a:xfrm>
          <a:prstGeom prst="rect">
            <a:avLst/>
          </a:prstGeom>
          <a:solidFill>
            <a:schemeClr val="bg1">
              <a:lumMod val="95000"/>
            </a:schemeClr>
          </a:solidFill>
        </p:spPr>
        <p:txBody>
          <a:bodyPr vert="horz"/>
          <a:lstStyle>
            <a:lvl1pPr marL="0" indent="0">
              <a:buNone/>
              <a:defRPr sz="1200"/>
            </a:lvl1pPr>
          </a:lstStyle>
          <a:p>
            <a:pPr lvl="0"/>
            <a:r>
              <a:rPr lang="en-GB" noProof="0" dirty="0"/>
              <a:t>Drag picture to placeholder or click icon to add</a:t>
            </a:r>
            <a:endParaRPr lang="en-US" noProof="0" dirty="0"/>
          </a:p>
        </p:txBody>
      </p:sp>
      <p:sp>
        <p:nvSpPr>
          <p:cNvPr id="16"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223890"/>
              </a:buClr>
              <a:buSzTx/>
              <a:buFont typeface="Courier New"/>
              <a:buChar char="o"/>
              <a:tabLst/>
              <a:defRPr sz="1800" baseline="0"/>
            </a:lvl1pPr>
            <a:lvl2pPr marL="720000" indent="-360000">
              <a:lnSpc>
                <a:spcPts val="1920"/>
              </a:lnSpc>
              <a:spcBef>
                <a:spcPts val="0"/>
              </a:spcBef>
              <a:spcAft>
                <a:spcPts val="1450"/>
              </a:spcAft>
              <a:buClr>
                <a:srgbClr val="223890"/>
              </a:buClr>
              <a:defRPr sz="1600"/>
            </a:lvl2pPr>
            <a:lvl3pPr marL="1080000" indent="-360000">
              <a:lnSpc>
                <a:spcPts val="1920"/>
              </a:lnSpc>
              <a:spcBef>
                <a:spcPts val="0"/>
              </a:spcBef>
              <a:spcAft>
                <a:spcPts val="1450"/>
              </a:spcAft>
              <a:buClr>
                <a:srgbClr val="223890"/>
              </a:buClr>
              <a:defRPr sz="1400"/>
            </a:lvl3pPr>
          </a:lstStyle>
          <a:p>
            <a:pPr lvl="0"/>
            <a:r>
              <a:rPr lang="en-GB"/>
              <a:t>Click to edit Master text styles</a:t>
            </a:r>
          </a:p>
          <a:p>
            <a:pPr lvl="1"/>
            <a:r>
              <a:rPr lang="en-GB"/>
              <a:t>Second level</a:t>
            </a:r>
          </a:p>
          <a:p>
            <a:pPr lvl="2"/>
            <a:r>
              <a:rPr lang="en-GB"/>
              <a:t>Third level</a:t>
            </a:r>
          </a:p>
        </p:txBody>
      </p:sp>
      <p:sp>
        <p:nvSpPr>
          <p:cNvPr id="17" name="Text Placeholder 5"/>
          <p:cNvSpPr>
            <a:spLocks noGrp="1"/>
          </p:cNvSpPr>
          <p:nvPr>
            <p:ph type="body" sz="quarter" idx="14"/>
          </p:nvPr>
        </p:nvSpPr>
        <p:spPr>
          <a:xfrm>
            <a:off x="-302" y="217615"/>
            <a:ext cx="8244000" cy="471227"/>
          </a:xfrm>
          <a:prstGeom prst="rect">
            <a:avLst/>
          </a:prstGeom>
          <a:solidFill>
            <a:srgbClr val="223890"/>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en-GB"/>
              <a:t>Click to edit Master text styles</a:t>
            </a:r>
          </a:p>
        </p:txBody>
      </p:sp>
    </p:spTree>
    <p:extLst>
      <p:ext uri="{BB962C8B-B14F-4D97-AF65-F5344CB8AC3E}">
        <p14:creationId xmlns:p14="http://schemas.microsoft.com/office/powerpoint/2010/main" val="69667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ulleted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238B78A-4D92-441C-992E-A487AAE1931A}"/>
              </a:ext>
            </a:extLst>
          </p:cNvPr>
          <p:cNvCxnSpPr/>
          <p:nvPr userDrawn="1"/>
        </p:nvCxnSpPr>
        <p:spPr>
          <a:xfrm>
            <a:off x="0" y="7035800"/>
            <a:ext cx="10688638" cy="0"/>
          </a:xfrm>
          <a:prstGeom prst="line">
            <a:avLst/>
          </a:prstGeom>
          <a:ln w="19050" cmpd="sng">
            <a:solidFill>
              <a:srgbClr val="FEC20C"/>
            </a:solidFill>
          </a:ln>
          <a:effectLst/>
        </p:spPr>
        <p:style>
          <a:lnRef idx="2">
            <a:schemeClr val="accent1"/>
          </a:lnRef>
          <a:fillRef idx="0">
            <a:schemeClr val="accent1"/>
          </a:fillRef>
          <a:effectRef idx="1">
            <a:schemeClr val="accent1"/>
          </a:effectRef>
          <a:fontRef idx="minor">
            <a:schemeClr val="tx1"/>
          </a:fontRef>
        </p:style>
      </p:cxnSp>
      <p:sp>
        <p:nvSpPr>
          <p:cNvPr id="6" name="Text Placeholder 8">
            <a:extLst>
              <a:ext uri="{FF2B5EF4-FFF2-40B4-BE49-F238E27FC236}">
                <a16:creationId xmlns:a16="http://schemas.microsoft.com/office/drawing/2014/main" id="{3F9E538D-510B-451E-A95E-4240AC22A639}"/>
              </a:ext>
            </a:extLst>
          </p:cNvPr>
          <p:cNvSpPr txBox="1">
            <a:spLocks/>
          </p:cNvSpPr>
          <p:nvPr userDrawn="1"/>
        </p:nvSpPr>
        <p:spPr>
          <a:xfrm>
            <a:off x="1112838" y="6932613"/>
            <a:ext cx="363537" cy="206375"/>
          </a:xfrm>
          <a:prstGeom prst="rect">
            <a:avLst/>
          </a:prstGeom>
          <a:solidFill>
            <a:srgbClr val="FEC20C"/>
          </a:solidFill>
        </p:spPr>
        <p:txBody>
          <a:bodyPr wrap="none" lIns="0" tIns="0" rIns="0" bIns="0" anchor="ct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fld id="{D278ACF7-174D-41C4-869B-AB3B0ED45F2F}" type="slidenum">
              <a:rPr lang="ga-IE" altLang="en-US" sz="900">
                <a:solidFill>
                  <a:srgbClr val="FFFFFF"/>
                </a:solidFill>
                <a:latin typeface="Arial" panose="020B0604020202020204" pitchFamily="34" charset="0"/>
              </a:rPr>
              <a:pPr algn="ctr" eaLnBrk="1" hangingPunct="1">
                <a:buFont typeface="Arial" panose="020B0604020202020204" pitchFamily="34" charset="0"/>
                <a:buNone/>
              </a:pPr>
              <a:t>‹#›</a:t>
            </a:fld>
            <a:endParaRPr lang="en-US" altLang="en-US" sz="900">
              <a:solidFill>
                <a:srgbClr val="FFFFFF"/>
              </a:solidFill>
              <a:latin typeface="Arial" panose="020B0604020202020204" pitchFamily="34" charset="0"/>
            </a:endParaRPr>
          </a:p>
        </p:txBody>
      </p:sp>
      <p:pic>
        <p:nvPicPr>
          <p:cNvPr id="7" name="Picture 3" descr="Screen Shot 2018-01-14 at 13.26.29.png">
            <a:extLst>
              <a:ext uri="{FF2B5EF4-FFF2-40B4-BE49-F238E27FC236}">
                <a16:creationId xmlns:a16="http://schemas.microsoft.com/office/drawing/2014/main" id="{15108C80-17FC-41E4-86E1-567752F860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863" y="6927850"/>
            <a:ext cx="1711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2"/>
          <p:cNvSpPr>
            <a:spLocks noGrp="1"/>
          </p:cNvSpPr>
          <p:nvPr>
            <p:ph type="pic" sz="quarter" idx="21"/>
          </p:nvPr>
        </p:nvSpPr>
        <p:spPr>
          <a:xfrm>
            <a:off x="3166322" y="3747819"/>
            <a:ext cx="4355994" cy="2879994"/>
          </a:xfrm>
          <a:prstGeom prst="rect">
            <a:avLst/>
          </a:prstGeom>
          <a:solidFill>
            <a:schemeClr val="bg1">
              <a:lumMod val="95000"/>
            </a:schemeClr>
          </a:solidFill>
        </p:spPr>
        <p:txBody>
          <a:bodyPr vert="horz"/>
          <a:lstStyle>
            <a:lvl1pPr marL="0" indent="0">
              <a:buNone/>
              <a:defRPr sz="1200"/>
            </a:lvl1pPr>
          </a:lstStyle>
          <a:p>
            <a:pPr lvl="0"/>
            <a:r>
              <a:rPr lang="en-GB" noProof="0" dirty="0"/>
              <a:t>Drag picture to placeholder or click icon to add</a:t>
            </a:r>
            <a:endParaRPr lang="en-US" noProof="0" dirty="0"/>
          </a:p>
        </p:txBody>
      </p:sp>
      <p:sp>
        <p:nvSpPr>
          <p:cNvPr id="16"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223890"/>
              </a:buClr>
              <a:buSzTx/>
              <a:buFont typeface="Courier New"/>
              <a:buChar char="o"/>
              <a:tabLst/>
              <a:defRPr sz="1800" baseline="0"/>
            </a:lvl1pPr>
            <a:lvl2pPr marL="720000" indent="-360000">
              <a:lnSpc>
                <a:spcPts val="1920"/>
              </a:lnSpc>
              <a:spcBef>
                <a:spcPts val="0"/>
              </a:spcBef>
              <a:spcAft>
                <a:spcPts val="1450"/>
              </a:spcAft>
              <a:buClr>
                <a:srgbClr val="223890"/>
              </a:buClr>
              <a:defRPr sz="1600"/>
            </a:lvl2pPr>
            <a:lvl3pPr marL="1080000" indent="-360000">
              <a:lnSpc>
                <a:spcPts val="1920"/>
              </a:lnSpc>
              <a:spcBef>
                <a:spcPts val="0"/>
              </a:spcBef>
              <a:spcAft>
                <a:spcPts val="1450"/>
              </a:spcAft>
              <a:buClr>
                <a:srgbClr val="223890"/>
              </a:buClr>
              <a:defRPr sz="1400"/>
            </a:lvl3pPr>
          </a:lstStyle>
          <a:p>
            <a:pPr lvl="0"/>
            <a:r>
              <a:rPr lang="en-GB"/>
              <a:t>Click to edit Master text styles</a:t>
            </a:r>
          </a:p>
          <a:p>
            <a:pPr lvl="1"/>
            <a:r>
              <a:rPr lang="en-GB"/>
              <a:t>Second level</a:t>
            </a:r>
          </a:p>
          <a:p>
            <a:pPr lvl="2"/>
            <a:r>
              <a:rPr lang="en-GB"/>
              <a:t>Third level</a:t>
            </a:r>
          </a:p>
        </p:txBody>
      </p:sp>
      <p:sp>
        <p:nvSpPr>
          <p:cNvPr id="17" name="Text Placeholder 5"/>
          <p:cNvSpPr>
            <a:spLocks noGrp="1"/>
          </p:cNvSpPr>
          <p:nvPr>
            <p:ph type="body" sz="quarter" idx="14"/>
          </p:nvPr>
        </p:nvSpPr>
        <p:spPr>
          <a:xfrm>
            <a:off x="-302" y="217615"/>
            <a:ext cx="8244000" cy="471227"/>
          </a:xfrm>
          <a:prstGeom prst="rect">
            <a:avLst/>
          </a:prstGeom>
          <a:solidFill>
            <a:srgbClr val="223890"/>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en-GB"/>
              <a:t>Click to edit Master text styles</a:t>
            </a:r>
          </a:p>
        </p:txBody>
      </p:sp>
    </p:spTree>
    <p:extLst>
      <p:ext uri="{BB962C8B-B14F-4D97-AF65-F5344CB8AC3E}">
        <p14:creationId xmlns:p14="http://schemas.microsoft.com/office/powerpoint/2010/main" val="2083739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ulleted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F245EAA-EA0F-463C-8351-C2BC82F6AECF}"/>
              </a:ext>
            </a:extLst>
          </p:cNvPr>
          <p:cNvCxnSpPr/>
          <p:nvPr userDrawn="1"/>
        </p:nvCxnSpPr>
        <p:spPr>
          <a:xfrm>
            <a:off x="0" y="7035800"/>
            <a:ext cx="10688638" cy="0"/>
          </a:xfrm>
          <a:prstGeom prst="line">
            <a:avLst/>
          </a:prstGeom>
          <a:ln w="19050" cmpd="sng">
            <a:solidFill>
              <a:srgbClr val="FEC20C"/>
            </a:solidFill>
          </a:ln>
          <a:effectLst/>
        </p:spPr>
        <p:style>
          <a:lnRef idx="2">
            <a:schemeClr val="accent1"/>
          </a:lnRef>
          <a:fillRef idx="0">
            <a:schemeClr val="accent1"/>
          </a:fillRef>
          <a:effectRef idx="1">
            <a:schemeClr val="accent1"/>
          </a:effectRef>
          <a:fontRef idx="minor">
            <a:schemeClr val="tx1"/>
          </a:fontRef>
        </p:style>
      </p:cxnSp>
      <p:sp>
        <p:nvSpPr>
          <p:cNvPr id="6" name="Text Placeholder 8">
            <a:extLst>
              <a:ext uri="{FF2B5EF4-FFF2-40B4-BE49-F238E27FC236}">
                <a16:creationId xmlns:a16="http://schemas.microsoft.com/office/drawing/2014/main" id="{F47A7C5B-D39C-40EB-ADDF-9D35F03BC8B3}"/>
              </a:ext>
            </a:extLst>
          </p:cNvPr>
          <p:cNvSpPr txBox="1">
            <a:spLocks/>
          </p:cNvSpPr>
          <p:nvPr userDrawn="1"/>
        </p:nvSpPr>
        <p:spPr>
          <a:xfrm>
            <a:off x="1112838" y="6932613"/>
            <a:ext cx="363537" cy="206375"/>
          </a:xfrm>
          <a:prstGeom prst="rect">
            <a:avLst/>
          </a:prstGeom>
          <a:solidFill>
            <a:srgbClr val="FEC20C"/>
          </a:solidFill>
        </p:spPr>
        <p:txBody>
          <a:bodyPr wrap="none" lIns="0" tIns="0" rIns="0" bIns="0" anchor="ct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fld id="{28EA285F-16A7-4280-8395-603B97817E03}" type="slidenum">
              <a:rPr lang="ga-IE" altLang="en-US" sz="900">
                <a:solidFill>
                  <a:srgbClr val="FFFFFF"/>
                </a:solidFill>
                <a:latin typeface="Arial" panose="020B0604020202020204" pitchFamily="34" charset="0"/>
              </a:rPr>
              <a:pPr algn="ctr" eaLnBrk="1" hangingPunct="1">
                <a:buFont typeface="Arial" panose="020B0604020202020204" pitchFamily="34" charset="0"/>
                <a:buNone/>
              </a:pPr>
              <a:t>‹#›</a:t>
            </a:fld>
            <a:endParaRPr lang="en-US" altLang="en-US" sz="900">
              <a:solidFill>
                <a:srgbClr val="FFFFFF"/>
              </a:solidFill>
              <a:latin typeface="Arial" panose="020B0604020202020204" pitchFamily="34" charset="0"/>
            </a:endParaRPr>
          </a:p>
        </p:txBody>
      </p:sp>
      <p:pic>
        <p:nvPicPr>
          <p:cNvPr id="7" name="Picture 3" descr="Screen Shot 2018-01-14 at 13.26.29.png">
            <a:extLst>
              <a:ext uri="{FF2B5EF4-FFF2-40B4-BE49-F238E27FC236}">
                <a16:creationId xmlns:a16="http://schemas.microsoft.com/office/drawing/2014/main" id="{DC5B7F1F-17AB-4AC2-B1FB-0E5D02F59E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863" y="6927850"/>
            <a:ext cx="1711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2"/>
          <p:cNvSpPr>
            <a:spLocks noGrp="1"/>
          </p:cNvSpPr>
          <p:nvPr>
            <p:ph type="pic" sz="quarter" idx="21"/>
          </p:nvPr>
        </p:nvSpPr>
        <p:spPr>
          <a:xfrm>
            <a:off x="3166322" y="3747819"/>
            <a:ext cx="4355994" cy="2879994"/>
          </a:xfrm>
          <a:prstGeom prst="rect">
            <a:avLst/>
          </a:prstGeom>
          <a:solidFill>
            <a:schemeClr val="bg1">
              <a:lumMod val="95000"/>
            </a:schemeClr>
          </a:solidFill>
        </p:spPr>
        <p:txBody>
          <a:bodyPr vert="horz"/>
          <a:lstStyle>
            <a:lvl1pPr marL="0" indent="0">
              <a:buNone/>
              <a:defRPr sz="1200"/>
            </a:lvl1pPr>
          </a:lstStyle>
          <a:p>
            <a:pPr lvl="0"/>
            <a:r>
              <a:rPr lang="en-GB" noProof="0" dirty="0"/>
              <a:t>Drag picture to placeholder or click icon to add</a:t>
            </a:r>
            <a:endParaRPr lang="en-US" noProof="0" dirty="0"/>
          </a:p>
        </p:txBody>
      </p:sp>
      <p:sp>
        <p:nvSpPr>
          <p:cNvPr id="16"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223890"/>
              </a:buClr>
              <a:buSzTx/>
              <a:buFont typeface="Courier New"/>
              <a:buChar char="o"/>
              <a:tabLst/>
              <a:defRPr sz="1800" baseline="0"/>
            </a:lvl1pPr>
            <a:lvl2pPr marL="720000" indent="-360000">
              <a:lnSpc>
                <a:spcPts val="1920"/>
              </a:lnSpc>
              <a:spcBef>
                <a:spcPts val="0"/>
              </a:spcBef>
              <a:spcAft>
                <a:spcPts val="1450"/>
              </a:spcAft>
              <a:buClr>
                <a:srgbClr val="223890"/>
              </a:buClr>
              <a:defRPr sz="1600"/>
            </a:lvl2pPr>
            <a:lvl3pPr marL="1080000" indent="-360000">
              <a:lnSpc>
                <a:spcPts val="1920"/>
              </a:lnSpc>
              <a:spcBef>
                <a:spcPts val="0"/>
              </a:spcBef>
              <a:spcAft>
                <a:spcPts val="1450"/>
              </a:spcAft>
              <a:buClr>
                <a:srgbClr val="223890"/>
              </a:buClr>
              <a:defRPr sz="1400"/>
            </a:lvl3pPr>
          </a:lstStyle>
          <a:p>
            <a:pPr lvl="0"/>
            <a:r>
              <a:rPr lang="en-GB"/>
              <a:t>Click to edit Master text styles</a:t>
            </a:r>
          </a:p>
          <a:p>
            <a:pPr lvl="1"/>
            <a:r>
              <a:rPr lang="en-GB"/>
              <a:t>Second level</a:t>
            </a:r>
          </a:p>
          <a:p>
            <a:pPr lvl="2"/>
            <a:r>
              <a:rPr lang="en-GB"/>
              <a:t>Third level</a:t>
            </a:r>
          </a:p>
        </p:txBody>
      </p:sp>
      <p:sp>
        <p:nvSpPr>
          <p:cNvPr id="17" name="Text Placeholder 5"/>
          <p:cNvSpPr>
            <a:spLocks noGrp="1"/>
          </p:cNvSpPr>
          <p:nvPr>
            <p:ph type="body" sz="quarter" idx="14"/>
          </p:nvPr>
        </p:nvSpPr>
        <p:spPr>
          <a:xfrm>
            <a:off x="-302" y="217615"/>
            <a:ext cx="8244000" cy="471227"/>
          </a:xfrm>
          <a:prstGeom prst="rect">
            <a:avLst/>
          </a:prstGeom>
          <a:solidFill>
            <a:srgbClr val="223890"/>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en-GB"/>
              <a:t>Click to edit Master text styles</a:t>
            </a:r>
          </a:p>
        </p:txBody>
      </p:sp>
    </p:spTree>
    <p:extLst>
      <p:ext uri="{BB962C8B-B14F-4D97-AF65-F5344CB8AC3E}">
        <p14:creationId xmlns:p14="http://schemas.microsoft.com/office/powerpoint/2010/main" val="319308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Bulleted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578DC7E-D675-47A4-9B40-504A71C7CA5B}"/>
              </a:ext>
            </a:extLst>
          </p:cNvPr>
          <p:cNvCxnSpPr/>
          <p:nvPr userDrawn="1"/>
        </p:nvCxnSpPr>
        <p:spPr>
          <a:xfrm>
            <a:off x="0" y="7035800"/>
            <a:ext cx="10688638" cy="0"/>
          </a:xfrm>
          <a:prstGeom prst="line">
            <a:avLst/>
          </a:prstGeom>
          <a:ln w="19050" cmpd="sng">
            <a:solidFill>
              <a:srgbClr val="FEC20C"/>
            </a:solidFill>
          </a:ln>
          <a:effectLst/>
        </p:spPr>
        <p:style>
          <a:lnRef idx="2">
            <a:schemeClr val="accent1"/>
          </a:lnRef>
          <a:fillRef idx="0">
            <a:schemeClr val="accent1"/>
          </a:fillRef>
          <a:effectRef idx="1">
            <a:schemeClr val="accent1"/>
          </a:effectRef>
          <a:fontRef idx="minor">
            <a:schemeClr val="tx1"/>
          </a:fontRef>
        </p:style>
      </p:cxnSp>
      <p:sp>
        <p:nvSpPr>
          <p:cNvPr id="6" name="Text Placeholder 8">
            <a:extLst>
              <a:ext uri="{FF2B5EF4-FFF2-40B4-BE49-F238E27FC236}">
                <a16:creationId xmlns:a16="http://schemas.microsoft.com/office/drawing/2014/main" id="{C0837C47-D43F-4565-B92C-3735FFDC22C8}"/>
              </a:ext>
            </a:extLst>
          </p:cNvPr>
          <p:cNvSpPr txBox="1">
            <a:spLocks/>
          </p:cNvSpPr>
          <p:nvPr userDrawn="1"/>
        </p:nvSpPr>
        <p:spPr>
          <a:xfrm>
            <a:off x="1112838" y="6932613"/>
            <a:ext cx="363537" cy="206375"/>
          </a:xfrm>
          <a:prstGeom prst="rect">
            <a:avLst/>
          </a:prstGeom>
          <a:solidFill>
            <a:srgbClr val="FEC20C"/>
          </a:solidFill>
        </p:spPr>
        <p:txBody>
          <a:bodyPr wrap="none" lIns="0" tIns="0" rIns="0" bIns="0" anchor="ct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fld id="{888F3278-40DC-4511-A46F-ED363E8C3059}" type="slidenum">
              <a:rPr lang="ga-IE" altLang="en-US" sz="900">
                <a:solidFill>
                  <a:srgbClr val="FFFFFF"/>
                </a:solidFill>
                <a:latin typeface="Arial" panose="020B0604020202020204" pitchFamily="34" charset="0"/>
              </a:rPr>
              <a:pPr algn="ctr" eaLnBrk="1" hangingPunct="1">
                <a:buFont typeface="Arial" panose="020B0604020202020204" pitchFamily="34" charset="0"/>
                <a:buNone/>
              </a:pPr>
              <a:t>‹#›</a:t>
            </a:fld>
            <a:endParaRPr lang="en-US" altLang="en-US" sz="900">
              <a:solidFill>
                <a:srgbClr val="FFFFFF"/>
              </a:solidFill>
              <a:latin typeface="Arial" panose="020B0604020202020204" pitchFamily="34" charset="0"/>
            </a:endParaRPr>
          </a:p>
        </p:txBody>
      </p:sp>
      <p:pic>
        <p:nvPicPr>
          <p:cNvPr id="7" name="Picture 3" descr="Screen Shot 2018-01-14 at 13.26.29.png">
            <a:extLst>
              <a:ext uri="{FF2B5EF4-FFF2-40B4-BE49-F238E27FC236}">
                <a16:creationId xmlns:a16="http://schemas.microsoft.com/office/drawing/2014/main" id="{44B69833-5A02-4D13-AC90-531EBAE5AB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863" y="6927850"/>
            <a:ext cx="1711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2"/>
          <p:cNvSpPr>
            <a:spLocks noGrp="1"/>
          </p:cNvSpPr>
          <p:nvPr>
            <p:ph type="pic" sz="quarter" idx="21"/>
          </p:nvPr>
        </p:nvSpPr>
        <p:spPr>
          <a:xfrm>
            <a:off x="3166322" y="3747819"/>
            <a:ext cx="4355994" cy="2879994"/>
          </a:xfrm>
          <a:prstGeom prst="rect">
            <a:avLst/>
          </a:prstGeom>
          <a:solidFill>
            <a:schemeClr val="bg1">
              <a:lumMod val="95000"/>
            </a:schemeClr>
          </a:solidFill>
        </p:spPr>
        <p:txBody>
          <a:bodyPr vert="horz"/>
          <a:lstStyle>
            <a:lvl1pPr marL="0" indent="0">
              <a:buNone/>
              <a:defRPr sz="1200"/>
            </a:lvl1pPr>
          </a:lstStyle>
          <a:p>
            <a:pPr lvl="0"/>
            <a:r>
              <a:rPr lang="en-GB" noProof="0" dirty="0"/>
              <a:t>Drag picture to placeholder or click icon to add</a:t>
            </a:r>
            <a:endParaRPr lang="en-US" noProof="0" dirty="0"/>
          </a:p>
        </p:txBody>
      </p:sp>
      <p:sp>
        <p:nvSpPr>
          <p:cNvPr id="16"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223890"/>
              </a:buClr>
              <a:buSzTx/>
              <a:buFont typeface="Courier New"/>
              <a:buChar char="o"/>
              <a:tabLst/>
              <a:defRPr sz="1800" baseline="0"/>
            </a:lvl1pPr>
            <a:lvl2pPr marL="720000" indent="-360000">
              <a:lnSpc>
                <a:spcPts val="1920"/>
              </a:lnSpc>
              <a:spcBef>
                <a:spcPts val="0"/>
              </a:spcBef>
              <a:spcAft>
                <a:spcPts val="1450"/>
              </a:spcAft>
              <a:buClr>
                <a:srgbClr val="223890"/>
              </a:buClr>
              <a:defRPr sz="1600"/>
            </a:lvl2pPr>
            <a:lvl3pPr marL="1080000" indent="-360000">
              <a:lnSpc>
                <a:spcPts val="1920"/>
              </a:lnSpc>
              <a:spcBef>
                <a:spcPts val="0"/>
              </a:spcBef>
              <a:spcAft>
                <a:spcPts val="1450"/>
              </a:spcAft>
              <a:buClr>
                <a:srgbClr val="223890"/>
              </a:buClr>
              <a:defRPr sz="1400"/>
            </a:lvl3pPr>
          </a:lstStyle>
          <a:p>
            <a:pPr lvl="0"/>
            <a:r>
              <a:rPr lang="en-GB"/>
              <a:t>Click to edit Master text styles</a:t>
            </a:r>
          </a:p>
          <a:p>
            <a:pPr lvl="1"/>
            <a:r>
              <a:rPr lang="en-GB"/>
              <a:t>Second level</a:t>
            </a:r>
          </a:p>
          <a:p>
            <a:pPr lvl="2"/>
            <a:r>
              <a:rPr lang="en-GB"/>
              <a:t>Third level</a:t>
            </a:r>
          </a:p>
        </p:txBody>
      </p:sp>
      <p:sp>
        <p:nvSpPr>
          <p:cNvPr id="17" name="Text Placeholder 5"/>
          <p:cNvSpPr>
            <a:spLocks noGrp="1"/>
          </p:cNvSpPr>
          <p:nvPr>
            <p:ph type="body" sz="quarter" idx="14"/>
          </p:nvPr>
        </p:nvSpPr>
        <p:spPr>
          <a:xfrm>
            <a:off x="-302" y="217615"/>
            <a:ext cx="8244000" cy="471227"/>
          </a:xfrm>
          <a:prstGeom prst="rect">
            <a:avLst/>
          </a:prstGeom>
          <a:solidFill>
            <a:srgbClr val="223890"/>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en-GB"/>
              <a:t>Click to edit Master text styles</a:t>
            </a:r>
          </a:p>
        </p:txBody>
      </p:sp>
    </p:spTree>
    <p:extLst>
      <p:ext uri="{BB962C8B-B14F-4D97-AF65-F5344CB8AC3E}">
        <p14:creationId xmlns:p14="http://schemas.microsoft.com/office/powerpoint/2010/main" val="23441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Bulleted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F6077AF-5A7E-4ADF-ABC7-46EA1FE97F7B}"/>
              </a:ext>
            </a:extLst>
          </p:cNvPr>
          <p:cNvCxnSpPr/>
          <p:nvPr userDrawn="1"/>
        </p:nvCxnSpPr>
        <p:spPr>
          <a:xfrm>
            <a:off x="0" y="7035800"/>
            <a:ext cx="10688638" cy="0"/>
          </a:xfrm>
          <a:prstGeom prst="line">
            <a:avLst/>
          </a:prstGeom>
          <a:ln w="19050" cmpd="sng">
            <a:solidFill>
              <a:srgbClr val="FEC20C"/>
            </a:solidFill>
          </a:ln>
          <a:effectLst/>
        </p:spPr>
        <p:style>
          <a:lnRef idx="2">
            <a:schemeClr val="accent1"/>
          </a:lnRef>
          <a:fillRef idx="0">
            <a:schemeClr val="accent1"/>
          </a:fillRef>
          <a:effectRef idx="1">
            <a:schemeClr val="accent1"/>
          </a:effectRef>
          <a:fontRef idx="minor">
            <a:schemeClr val="tx1"/>
          </a:fontRef>
        </p:style>
      </p:cxnSp>
      <p:sp>
        <p:nvSpPr>
          <p:cNvPr id="6" name="Text Placeholder 8">
            <a:extLst>
              <a:ext uri="{FF2B5EF4-FFF2-40B4-BE49-F238E27FC236}">
                <a16:creationId xmlns:a16="http://schemas.microsoft.com/office/drawing/2014/main" id="{08E4A9CB-7259-49D3-9D8E-7986806CCE06}"/>
              </a:ext>
            </a:extLst>
          </p:cNvPr>
          <p:cNvSpPr txBox="1">
            <a:spLocks/>
          </p:cNvSpPr>
          <p:nvPr userDrawn="1"/>
        </p:nvSpPr>
        <p:spPr>
          <a:xfrm>
            <a:off x="1112838" y="6932613"/>
            <a:ext cx="363537" cy="206375"/>
          </a:xfrm>
          <a:prstGeom prst="rect">
            <a:avLst/>
          </a:prstGeom>
          <a:solidFill>
            <a:srgbClr val="FEC20C"/>
          </a:solidFill>
        </p:spPr>
        <p:txBody>
          <a:bodyPr wrap="none" lIns="0" tIns="0" rIns="0" bIns="0" anchor="ct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fld id="{35B5B7B3-18CC-4058-B3EE-5C321E18EB30}" type="slidenum">
              <a:rPr lang="ga-IE" altLang="en-US" sz="900">
                <a:solidFill>
                  <a:srgbClr val="FFFFFF"/>
                </a:solidFill>
                <a:latin typeface="Arial" panose="020B0604020202020204" pitchFamily="34" charset="0"/>
              </a:rPr>
              <a:pPr algn="ctr" eaLnBrk="1" hangingPunct="1">
                <a:buFont typeface="Arial" panose="020B0604020202020204" pitchFamily="34" charset="0"/>
                <a:buNone/>
              </a:pPr>
              <a:t>‹#›</a:t>
            </a:fld>
            <a:endParaRPr lang="en-US" altLang="en-US" sz="900">
              <a:solidFill>
                <a:srgbClr val="FFFFFF"/>
              </a:solidFill>
              <a:latin typeface="Arial" panose="020B0604020202020204" pitchFamily="34" charset="0"/>
            </a:endParaRPr>
          </a:p>
        </p:txBody>
      </p:sp>
      <p:pic>
        <p:nvPicPr>
          <p:cNvPr id="7" name="Picture 3" descr="Screen Shot 2018-01-14 at 13.26.29.png">
            <a:extLst>
              <a:ext uri="{FF2B5EF4-FFF2-40B4-BE49-F238E27FC236}">
                <a16:creationId xmlns:a16="http://schemas.microsoft.com/office/drawing/2014/main" id="{35D4EF5A-74F8-4B82-97FD-EB31548BC6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863" y="6927850"/>
            <a:ext cx="1711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2"/>
          <p:cNvSpPr>
            <a:spLocks noGrp="1"/>
          </p:cNvSpPr>
          <p:nvPr>
            <p:ph type="pic" sz="quarter" idx="21"/>
          </p:nvPr>
        </p:nvSpPr>
        <p:spPr>
          <a:xfrm>
            <a:off x="3166322" y="3747819"/>
            <a:ext cx="4355994" cy="2879994"/>
          </a:xfrm>
          <a:prstGeom prst="rect">
            <a:avLst/>
          </a:prstGeom>
          <a:solidFill>
            <a:schemeClr val="bg1">
              <a:lumMod val="95000"/>
            </a:schemeClr>
          </a:solidFill>
        </p:spPr>
        <p:txBody>
          <a:bodyPr vert="horz"/>
          <a:lstStyle>
            <a:lvl1pPr marL="0" indent="0">
              <a:buNone/>
              <a:defRPr sz="1200"/>
            </a:lvl1pPr>
          </a:lstStyle>
          <a:p>
            <a:pPr lvl="0"/>
            <a:r>
              <a:rPr lang="en-GB" noProof="0" dirty="0"/>
              <a:t>Drag picture to placeholder or click icon to add</a:t>
            </a:r>
            <a:endParaRPr lang="en-US" noProof="0" dirty="0"/>
          </a:p>
        </p:txBody>
      </p:sp>
      <p:sp>
        <p:nvSpPr>
          <p:cNvPr id="16"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223890"/>
              </a:buClr>
              <a:buSzTx/>
              <a:buFont typeface="Courier New"/>
              <a:buChar char="o"/>
              <a:tabLst/>
              <a:defRPr sz="1800" baseline="0"/>
            </a:lvl1pPr>
            <a:lvl2pPr marL="720000" indent="-360000">
              <a:lnSpc>
                <a:spcPts val="1920"/>
              </a:lnSpc>
              <a:spcBef>
                <a:spcPts val="0"/>
              </a:spcBef>
              <a:spcAft>
                <a:spcPts val="1450"/>
              </a:spcAft>
              <a:buClr>
                <a:srgbClr val="223890"/>
              </a:buClr>
              <a:defRPr sz="1600"/>
            </a:lvl2pPr>
            <a:lvl3pPr marL="1080000" indent="-360000">
              <a:lnSpc>
                <a:spcPts val="1920"/>
              </a:lnSpc>
              <a:spcBef>
                <a:spcPts val="0"/>
              </a:spcBef>
              <a:spcAft>
                <a:spcPts val="1450"/>
              </a:spcAft>
              <a:buClr>
                <a:srgbClr val="223890"/>
              </a:buClr>
              <a:defRPr sz="1400"/>
            </a:lvl3pPr>
          </a:lstStyle>
          <a:p>
            <a:pPr lvl="0"/>
            <a:r>
              <a:rPr lang="en-GB"/>
              <a:t>Click to edit Master text styles</a:t>
            </a:r>
          </a:p>
          <a:p>
            <a:pPr lvl="1"/>
            <a:r>
              <a:rPr lang="en-GB"/>
              <a:t>Second level</a:t>
            </a:r>
          </a:p>
          <a:p>
            <a:pPr lvl="2"/>
            <a:r>
              <a:rPr lang="en-GB"/>
              <a:t>Third level</a:t>
            </a:r>
          </a:p>
        </p:txBody>
      </p:sp>
      <p:sp>
        <p:nvSpPr>
          <p:cNvPr id="17" name="Text Placeholder 5"/>
          <p:cNvSpPr>
            <a:spLocks noGrp="1"/>
          </p:cNvSpPr>
          <p:nvPr>
            <p:ph type="body" sz="quarter" idx="14"/>
          </p:nvPr>
        </p:nvSpPr>
        <p:spPr>
          <a:xfrm>
            <a:off x="-302" y="217615"/>
            <a:ext cx="8244000" cy="471227"/>
          </a:xfrm>
          <a:prstGeom prst="rect">
            <a:avLst/>
          </a:prstGeom>
          <a:solidFill>
            <a:srgbClr val="223890"/>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en-GB"/>
              <a:t>Click to edit Master text styles</a:t>
            </a:r>
          </a:p>
        </p:txBody>
      </p:sp>
    </p:spTree>
    <p:extLst>
      <p:ext uri="{BB962C8B-B14F-4D97-AF65-F5344CB8AC3E}">
        <p14:creationId xmlns:p14="http://schemas.microsoft.com/office/powerpoint/2010/main" val="181803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Bulleted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802A81-BF59-461C-A629-5DE1C9ED0A5C}"/>
              </a:ext>
            </a:extLst>
          </p:cNvPr>
          <p:cNvCxnSpPr/>
          <p:nvPr userDrawn="1"/>
        </p:nvCxnSpPr>
        <p:spPr>
          <a:xfrm>
            <a:off x="0" y="7035800"/>
            <a:ext cx="10688638" cy="0"/>
          </a:xfrm>
          <a:prstGeom prst="line">
            <a:avLst/>
          </a:prstGeom>
          <a:ln w="19050" cmpd="sng">
            <a:solidFill>
              <a:srgbClr val="FEC20C"/>
            </a:solidFill>
          </a:ln>
          <a:effectLst/>
        </p:spPr>
        <p:style>
          <a:lnRef idx="2">
            <a:schemeClr val="accent1"/>
          </a:lnRef>
          <a:fillRef idx="0">
            <a:schemeClr val="accent1"/>
          </a:fillRef>
          <a:effectRef idx="1">
            <a:schemeClr val="accent1"/>
          </a:effectRef>
          <a:fontRef idx="minor">
            <a:schemeClr val="tx1"/>
          </a:fontRef>
        </p:style>
      </p:cxnSp>
      <p:sp>
        <p:nvSpPr>
          <p:cNvPr id="6" name="Text Placeholder 8">
            <a:extLst>
              <a:ext uri="{FF2B5EF4-FFF2-40B4-BE49-F238E27FC236}">
                <a16:creationId xmlns:a16="http://schemas.microsoft.com/office/drawing/2014/main" id="{82FBAE9D-397C-4492-82A0-34BA8DD646A4}"/>
              </a:ext>
            </a:extLst>
          </p:cNvPr>
          <p:cNvSpPr txBox="1">
            <a:spLocks/>
          </p:cNvSpPr>
          <p:nvPr userDrawn="1"/>
        </p:nvSpPr>
        <p:spPr>
          <a:xfrm>
            <a:off x="1112838" y="6932613"/>
            <a:ext cx="363537" cy="206375"/>
          </a:xfrm>
          <a:prstGeom prst="rect">
            <a:avLst/>
          </a:prstGeom>
          <a:solidFill>
            <a:srgbClr val="FEC20C"/>
          </a:solidFill>
        </p:spPr>
        <p:txBody>
          <a:bodyPr wrap="none" lIns="0" tIns="0" rIns="0" bIns="0" anchor="ct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fld id="{7EC753DA-E9BF-43B7-BE86-27F56D63BBC7}" type="slidenum">
              <a:rPr lang="ga-IE" altLang="en-US" sz="900">
                <a:solidFill>
                  <a:srgbClr val="FFFFFF"/>
                </a:solidFill>
                <a:latin typeface="Arial" panose="020B0604020202020204" pitchFamily="34" charset="0"/>
              </a:rPr>
              <a:pPr algn="ctr" eaLnBrk="1" hangingPunct="1">
                <a:buFont typeface="Arial" panose="020B0604020202020204" pitchFamily="34" charset="0"/>
                <a:buNone/>
              </a:pPr>
              <a:t>‹#›</a:t>
            </a:fld>
            <a:endParaRPr lang="en-US" altLang="en-US" sz="900">
              <a:solidFill>
                <a:srgbClr val="FFFFFF"/>
              </a:solidFill>
              <a:latin typeface="Arial" panose="020B0604020202020204" pitchFamily="34" charset="0"/>
            </a:endParaRPr>
          </a:p>
        </p:txBody>
      </p:sp>
      <p:pic>
        <p:nvPicPr>
          <p:cNvPr id="7" name="Picture 3" descr="Screen Shot 2018-01-14 at 13.26.29.png">
            <a:extLst>
              <a:ext uri="{FF2B5EF4-FFF2-40B4-BE49-F238E27FC236}">
                <a16:creationId xmlns:a16="http://schemas.microsoft.com/office/drawing/2014/main" id="{CCE060D0-5450-4389-BCE1-AAF82E3B6B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863" y="6927850"/>
            <a:ext cx="1711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2"/>
          <p:cNvSpPr>
            <a:spLocks noGrp="1"/>
          </p:cNvSpPr>
          <p:nvPr>
            <p:ph type="pic" sz="quarter" idx="21"/>
          </p:nvPr>
        </p:nvSpPr>
        <p:spPr>
          <a:xfrm>
            <a:off x="3166322" y="3747819"/>
            <a:ext cx="4355994" cy="2879994"/>
          </a:xfrm>
          <a:prstGeom prst="rect">
            <a:avLst/>
          </a:prstGeom>
          <a:solidFill>
            <a:schemeClr val="bg1">
              <a:lumMod val="95000"/>
            </a:schemeClr>
          </a:solidFill>
        </p:spPr>
        <p:txBody>
          <a:bodyPr vert="horz"/>
          <a:lstStyle>
            <a:lvl1pPr marL="0" indent="0">
              <a:buNone/>
              <a:defRPr sz="1200"/>
            </a:lvl1pPr>
          </a:lstStyle>
          <a:p>
            <a:pPr lvl="0"/>
            <a:r>
              <a:rPr lang="en-GB" noProof="0" dirty="0"/>
              <a:t>Drag picture to placeholder or click icon to add</a:t>
            </a:r>
            <a:endParaRPr lang="en-US" noProof="0" dirty="0"/>
          </a:p>
        </p:txBody>
      </p:sp>
      <p:sp>
        <p:nvSpPr>
          <p:cNvPr id="16"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223890"/>
              </a:buClr>
              <a:buSzTx/>
              <a:buFont typeface="Courier New"/>
              <a:buChar char="o"/>
              <a:tabLst/>
              <a:defRPr sz="1800" baseline="0"/>
            </a:lvl1pPr>
            <a:lvl2pPr marL="720000" indent="-360000">
              <a:lnSpc>
                <a:spcPts val="1920"/>
              </a:lnSpc>
              <a:spcBef>
                <a:spcPts val="0"/>
              </a:spcBef>
              <a:spcAft>
                <a:spcPts val="1450"/>
              </a:spcAft>
              <a:buClr>
                <a:srgbClr val="223890"/>
              </a:buClr>
              <a:defRPr sz="1600"/>
            </a:lvl2pPr>
            <a:lvl3pPr marL="1080000" indent="-360000">
              <a:lnSpc>
                <a:spcPts val="1920"/>
              </a:lnSpc>
              <a:spcBef>
                <a:spcPts val="0"/>
              </a:spcBef>
              <a:spcAft>
                <a:spcPts val="1450"/>
              </a:spcAft>
              <a:buClr>
                <a:srgbClr val="223890"/>
              </a:buClr>
              <a:defRPr sz="1400"/>
            </a:lvl3pPr>
          </a:lstStyle>
          <a:p>
            <a:pPr lvl="0"/>
            <a:r>
              <a:rPr lang="en-GB"/>
              <a:t>Click to edit Master text styles</a:t>
            </a:r>
          </a:p>
          <a:p>
            <a:pPr lvl="1"/>
            <a:r>
              <a:rPr lang="en-GB"/>
              <a:t>Second level</a:t>
            </a:r>
          </a:p>
          <a:p>
            <a:pPr lvl="2"/>
            <a:r>
              <a:rPr lang="en-GB"/>
              <a:t>Third level</a:t>
            </a:r>
          </a:p>
        </p:txBody>
      </p:sp>
      <p:sp>
        <p:nvSpPr>
          <p:cNvPr id="17" name="Text Placeholder 5"/>
          <p:cNvSpPr>
            <a:spLocks noGrp="1"/>
          </p:cNvSpPr>
          <p:nvPr>
            <p:ph type="body" sz="quarter" idx="14"/>
          </p:nvPr>
        </p:nvSpPr>
        <p:spPr>
          <a:xfrm>
            <a:off x="-302" y="217615"/>
            <a:ext cx="8244000" cy="471227"/>
          </a:xfrm>
          <a:prstGeom prst="rect">
            <a:avLst/>
          </a:prstGeom>
          <a:solidFill>
            <a:srgbClr val="223890"/>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en-GB"/>
              <a:t>Click to edit Master text styles</a:t>
            </a:r>
          </a:p>
        </p:txBody>
      </p:sp>
    </p:spTree>
    <p:extLst>
      <p:ext uri="{BB962C8B-B14F-4D97-AF65-F5344CB8AC3E}">
        <p14:creationId xmlns:p14="http://schemas.microsoft.com/office/powerpoint/2010/main" val="72874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Bulleted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75F4579-9E9E-4BA2-8F88-C63BEBC66EB4}"/>
              </a:ext>
            </a:extLst>
          </p:cNvPr>
          <p:cNvCxnSpPr/>
          <p:nvPr userDrawn="1"/>
        </p:nvCxnSpPr>
        <p:spPr>
          <a:xfrm>
            <a:off x="0" y="7035800"/>
            <a:ext cx="10688638" cy="0"/>
          </a:xfrm>
          <a:prstGeom prst="line">
            <a:avLst/>
          </a:prstGeom>
          <a:ln w="19050" cmpd="sng">
            <a:solidFill>
              <a:srgbClr val="FEC20C"/>
            </a:solidFill>
          </a:ln>
          <a:effectLst/>
        </p:spPr>
        <p:style>
          <a:lnRef idx="2">
            <a:schemeClr val="accent1"/>
          </a:lnRef>
          <a:fillRef idx="0">
            <a:schemeClr val="accent1"/>
          </a:fillRef>
          <a:effectRef idx="1">
            <a:schemeClr val="accent1"/>
          </a:effectRef>
          <a:fontRef idx="minor">
            <a:schemeClr val="tx1"/>
          </a:fontRef>
        </p:style>
      </p:cxnSp>
      <p:sp>
        <p:nvSpPr>
          <p:cNvPr id="6" name="Text Placeholder 8">
            <a:extLst>
              <a:ext uri="{FF2B5EF4-FFF2-40B4-BE49-F238E27FC236}">
                <a16:creationId xmlns:a16="http://schemas.microsoft.com/office/drawing/2014/main" id="{A7D43C97-38D9-444B-9046-27E5C19DA0F1}"/>
              </a:ext>
            </a:extLst>
          </p:cNvPr>
          <p:cNvSpPr txBox="1">
            <a:spLocks/>
          </p:cNvSpPr>
          <p:nvPr userDrawn="1"/>
        </p:nvSpPr>
        <p:spPr>
          <a:xfrm>
            <a:off x="1112838" y="6932613"/>
            <a:ext cx="363537" cy="206375"/>
          </a:xfrm>
          <a:prstGeom prst="rect">
            <a:avLst/>
          </a:prstGeom>
          <a:solidFill>
            <a:srgbClr val="FEC20C"/>
          </a:solidFill>
        </p:spPr>
        <p:txBody>
          <a:bodyPr wrap="none" lIns="0" tIns="0" rIns="0" bIns="0" anchor="ct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fld id="{7AF9CB93-D743-436B-BC63-52565FFF7469}" type="slidenum">
              <a:rPr lang="ga-IE" altLang="en-US" sz="900">
                <a:solidFill>
                  <a:srgbClr val="FFFFFF"/>
                </a:solidFill>
                <a:latin typeface="Arial" panose="020B0604020202020204" pitchFamily="34" charset="0"/>
              </a:rPr>
              <a:pPr algn="ctr" eaLnBrk="1" hangingPunct="1">
                <a:buFont typeface="Arial" panose="020B0604020202020204" pitchFamily="34" charset="0"/>
                <a:buNone/>
              </a:pPr>
              <a:t>‹#›</a:t>
            </a:fld>
            <a:endParaRPr lang="en-US" altLang="en-US" sz="900">
              <a:solidFill>
                <a:srgbClr val="FFFFFF"/>
              </a:solidFill>
              <a:latin typeface="Arial" panose="020B0604020202020204" pitchFamily="34" charset="0"/>
            </a:endParaRPr>
          </a:p>
        </p:txBody>
      </p:sp>
      <p:pic>
        <p:nvPicPr>
          <p:cNvPr id="7" name="Picture 3" descr="Screen Shot 2018-01-14 at 13.26.29.png">
            <a:extLst>
              <a:ext uri="{FF2B5EF4-FFF2-40B4-BE49-F238E27FC236}">
                <a16:creationId xmlns:a16="http://schemas.microsoft.com/office/drawing/2014/main" id="{B30A4DA1-FCA2-41D2-BBBD-43FDE67275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863" y="6927850"/>
            <a:ext cx="1711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2"/>
          <p:cNvSpPr>
            <a:spLocks noGrp="1"/>
          </p:cNvSpPr>
          <p:nvPr>
            <p:ph type="pic" sz="quarter" idx="21"/>
          </p:nvPr>
        </p:nvSpPr>
        <p:spPr>
          <a:xfrm>
            <a:off x="3166322" y="3747819"/>
            <a:ext cx="4355994" cy="2879994"/>
          </a:xfrm>
          <a:prstGeom prst="rect">
            <a:avLst/>
          </a:prstGeom>
          <a:solidFill>
            <a:schemeClr val="bg1">
              <a:lumMod val="95000"/>
            </a:schemeClr>
          </a:solidFill>
        </p:spPr>
        <p:txBody>
          <a:bodyPr vert="horz"/>
          <a:lstStyle>
            <a:lvl1pPr marL="0" indent="0">
              <a:buNone/>
              <a:defRPr sz="1200"/>
            </a:lvl1pPr>
          </a:lstStyle>
          <a:p>
            <a:pPr lvl="0"/>
            <a:r>
              <a:rPr lang="en-GB" noProof="0" dirty="0"/>
              <a:t>Drag picture to placeholder or click icon to add</a:t>
            </a:r>
            <a:endParaRPr lang="en-US" noProof="0" dirty="0"/>
          </a:p>
        </p:txBody>
      </p:sp>
      <p:sp>
        <p:nvSpPr>
          <p:cNvPr id="16"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223890"/>
              </a:buClr>
              <a:buSzTx/>
              <a:buFont typeface="Courier New"/>
              <a:buChar char="o"/>
              <a:tabLst/>
              <a:defRPr sz="1800" baseline="0"/>
            </a:lvl1pPr>
            <a:lvl2pPr marL="720000" indent="-360000">
              <a:lnSpc>
                <a:spcPts val="1920"/>
              </a:lnSpc>
              <a:spcBef>
                <a:spcPts val="0"/>
              </a:spcBef>
              <a:spcAft>
                <a:spcPts val="1450"/>
              </a:spcAft>
              <a:buClr>
                <a:srgbClr val="223890"/>
              </a:buClr>
              <a:defRPr sz="1600"/>
            </a:lvl2pPr>
            <a:lvl3pPr marL="1080000" indent="-360000">
              <a:lnSpc>
                <a:spcPts val="1920"/>
              </a:lnSpc>
              <a:spcBef>
                <a:spcPts val="0"/>
              </a:spcBef>
              <a:spcAft>
                <a:spcPts val="1450"/>
              </a:spcAft>
              <a:buClr>
                <a:srgbClr val="223890"/>
              </a:buClr>
              <a:defRPr sz="1400"/>
            </a:lvl3pPr>
          </a:lstStyle>
          <a:p>
            <a:pPr lvl="0"/>
            <a:r>
              <a:rPr lang="en-GB"/>
              <a:t>Click to edit Master text styles</a:t>
            </a:r>
          </a:p>
          <a:p>
            <a:pPr lvl="1"/>
            <a:r>
              <a:rPr lang="en-GB"/>
              <a:t>Second level</a:t>
            </a:r>
          </a:p>
          <a:p>
            <a:pPr lvl="2"/>
            <a:r>
              <a:rPr lang="en-GB"/>
              <a:t>Third level</a:t>
            </a:r>
          </a:p>
        </p:txBody>
      </p:sp>
      <p:sp>
        <p:nvSpPr>
          <p:cNvPr id="17" name="Text Placeholder 5"/>
          <p:cNvSpPr>
            <a:spLocks noGrp="1"/>
          </p:cNvSpPr>
          <p:nvPr>
            <p:ph type="body" sz="quarter" idx="14"/>
          </p:nvPr>
        </p:nvSpPr>
        <p:spPr>
          <a:xfrm>
            <a:off x="-302" y="217615"/>
            <a:ext cx="8244000" cy="471227"/>
          </a:xfrm>
          <a:prstGeom prst="rect">
            <a:avLst/>
          </a:prstGeom>
          <a:solidFill>
            <a:srgbClr val="223890"/>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en-GB"/>
              <a:t>Click to edit Master text styles</a:t>
            </a:r>
          </a:p>
        </p:txBody>
      </p:sp>
    </p:spTree>
    <p:extLst>
      <p:ext uri="{BB962C8B-B14F-4D97-AF65-F5344CB8AC3E}">
        <p14:creationId xmlns:p14="http://schemas.microsoft.com/office/powerpoint/2010/main" val="263434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Bulleted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7115AE5-1A42-4170-B509-339EB89E51D3}"/>
              </a:ext>
            </a:extLst>
          </p:cNvPr>
          <p:cNvCxnSpPr/>
          <p:nvPr userDrawn="1"/>
        </p:nvCxnSpPr>
        <p:spPr>
          <a:xfrm>
            <a:off x="0" y="7035800"/>
            <a:ext cx="10688638" cy="0"/>
          </a:xfrm>
          <a:prstGeom prst="line">
            <a:avLst/>
          </a:prstGeom>
          <a:ln w="19050" cmpd="sng">
            <a:solidFill>
              <a:srgbClr val="FEC20C"/>
            </a:solidFill>
          </a:ln>
          <a:effectLst/>
        </p:spPr>
        <p:style>
          <a:lnRef idx="2">
            <a:schemeClr val="accent1"/>
          </a:lnRef>
          <a:fillRef idx="0">
            <a:schemeClr val="accent1"/>
          </a:fillRef>
          <a:effectRef idx="1">
            <a:schemeClr val="accent1"/>
          </a:effectRef>
          <a:fontRef idx="minor">
            <a:schemeClr val="tx1"/>
          </a:fontRef>
        </p:style>
      </p:cxnSp>
      <p:sp>
        <p:nvSpPr>
          <p:cNvPr id="6" name="Text Placeholder 8">
            <a:extLst>
              <a:ext uri="{FF2B5EF4-FFF2-40B4-BE49-F238E27FC236}">
                <a16:creationId xmlns:a16="http://schemas.microsoft.com/office/drawing/2014/main" id="{6D6B1674-5828-4D12-B84E-3661590483F2}"/>
              </a:ext>
            </a:extLst>
          </p:cNvPr>
          <p:cNvSpPr txBox="1">
            <a:spLocks/>
          </p:cNvSpPr>
          <p:nvPr userDrawn="1"/>
        </p:nvSpPr>
        <p:spPr>
          <a:xfrm>
            <a:off x="1112838" y="6932613"/>
            <a:ext cx="363537" cy="206375"/>
          </a:xfrm>
          <a:prstGeom prst="rect">
            <a:avLst/>
          </a:prstGeom>
          <a:solidFill>
            <a:srgbClr val="FEC20C"/>
          </a:solidFill>
        </p:spPr>
        <p:txBody>
          <a:bodyPr wrap="none" lIns="0" tIns="0" rIns="0" bIns="0" anchor="ct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fld id="{B429465F-AAB7-4480-8A89-BEE4F3530DD9}" type="slidenum">
              <a:rPr lang="ga-IE" altLang="en-US" sz="900">
                <a:solidFill>
                  <a:srgbClr val="FFFFFF"/>
                </a:solidFill>
                <a:latin typeface="Arial" panose="020B0604020202020204" pitchFamily="34" charset="0"/>
              </a:rPr>
              <a:pPr algn="ctr" eaLnBrk="1" hangingPunct="1">
                <a:buFont typeface="Arial" panose="020B0604020202020204" pitchFamily="34" charset="0"/>
                <a:buNone/>
              </a:pPr>
              <a:t>‹#›</a:t>
            </a:fld>
            <a:endParaRPr lang="en-US" altLang="en-US" sz="900">
              <a:solidFill>
                <a:srgbClr val="FFFFFF"/>
              </a:solidFill>
              <a:latin typeface="Arial" panose="020B0604020202020204" pitchFamily="34" charset="0"/>
            </a:endParaRPr>
          </a:p>
        </p:txBody>
      </p:sp>
      <p:pic>
        <p:nvPicPr>
          <p:cNvPr id="7" name="Picture 3" descr="Screen Shot 2018-01-14 at 13.26.29.png">
            <a:extLst>
              <a:ext uri="{FF2B5EF4-FFF2-40B4-BE49-F238E27FC236}">
                <a16:creationId xmlns:a16="http://schemas.microsoft.com/office/drawing/2014/main" id="{951EFC89-296F-445B-B579-0513B13292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863" y="6927850"/>
            <a:ext cx="1711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2"/>
          <p:cNvSpPr>
            <a:spLocks noGrp="1"/>
          </p:cNvSpPr>
          <p:nvPr>
            <p:ph type="pic" sz="quarter" idx="21"/>
          </p:nvPr>
        </p:nvSpPr>
        <p:spPr>
          <a:xfrm>
            <a:off x="3166322" y="3747819"/>
            <a:ext cx="4355994" cy="2879994"/>
          </a:xfrm>
          <a:prstGeom prst="rect">
            <a:avLst/>
          </a:prstGeom>
          <a:solidFill>
            <a:schemeClr val="bg1">
              <a:lumMod val="95000"/>
            </a:schemeClr>
          </a:solidFill>
        </p:spPr>
        <p:txBody>
          <a:bodyPr vert="horz"/>
          <a:lstStyle>
            <a:lvl1pPr marL="0" indent="0">
              <a:buNone/>
              <a:defRPr sz="1200"/>
            </a:lvl1pPr>
          </a:lstStyle>
          <a:p>
            <a:pPr lvl="0"/>
            <a:r>
              <a:rPr lang="en-GB" noProof="0" dirty="0"/>
              <a:t>Drag picture to placeholder or click icon to add</a:t>
            </a:r>
            <a:endParaRPr lang="en-US" noProof="0" dirty="0"/>
          </a:p>
        </p:txBody>
      </p:sp>
      <p:sp>
        <p:nvSpPr>
          <p:cNvPr id="16"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223890"/>
              </a:buClr>
              <a:buSzTx/>
              <a:buFont typeface="Courier New"/>
              <a:buChar char="o"/>
              <a:tabLst/>
              <a:defRPr sz="1800" baseline="0"/>
            </a:lvl1pPr>
            <a:lvl2pPr marL="720000" indent="-360000">
              <a:lnSpc>
                <a:spcPts val="1920"/>
              </a:lnSpc>
              <a:spcBef>
                <a:spcPts val="0"/>
              </a:spcBef>
              <a:spcAft>
                <a:spcPts val="1450"/>
              </a:spcAft>
              <a:buClr>
                <a:srgbClr val="223890"/>
              </a:buClr>
              <a:defRPr sz="1600"/>
            </a:lvl2pPr>
            <a:lvl3pPr marL="1080000" indent="-360000">
              <a:lnSpc>
                <a:spcPts val="1920"/>
              </a:lnSpc>
              <a:spcBef>
                <a:spcPts val="0"/>
              </a:spcBef>
              <a:spcAft>
                <a:spcPts val="1450"/>
              </a:spcAft>
              <a:buClr>
                <a:srgbClr val="223890"/>
              </a:buClr>
              <a:defRPr sz="1400"/>
            </a:lvl3pPr>
          </a:lstStyle>
          <a:p>
            <a:pPr lvl="0"/>
            <a:r>
              <a:rPr lang="en-GB"/>
              <a:t>Click to edit Master text styles</a:t>
            </a:r>
          </a:p>
          <a:p>
            <a:pPr lvl="1"/>
            <a:r>
              <a:rPr lang="en-GB"/>
              <a:t>Second level</a:t>
            </a:r>
          </a:p>
          <a:p>
            <a:pPr lvl="2"/>
            <a:r>
              <a:rPr lang="en-GB"/>
              <a:t>Third level</a:t>
            </a:r>
          </a:p>
        </p:txBody>
      </p:sp>
      <p:sp>
        <p:nvSpPr>
          <p:cNvPr id="17" name="Text Placeholder 5"/>
          <p:cNvSpPr>
            <a:spLocks noGrp="1"/>
          </p:cNvSpPr>
          <p:nvPr>
            <p:ph type="body" sz="quarter" idx="14"/>
          </p:nvPr>
        </p:nvSpPr>
        <p:spPr>
          <a:xfrm>
            <a:off x="-302" y="217615"/>
            <a:ext cx="8244000" cy="471227"/>
          </a:xfrm>
          <a:prstGeom prst="rect">
            <a:avLst/>
          </a:prstGeom>
          <a:solidFill>
            <a:srgbClr val="223890"/>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en-GB"/>
              <a:t>Click to edit Master text styles</a:t>
            </a:r>
          </a:p>
        </p:txBody>
      </p:sp>
    </p:spTree>
    <p:extLst>
      <p:ext uri="{BB962C8B-B14F-4D97-AF65-F5344CB8AC3E}">
        <p14:creationId xmlns:p14="http://schemas.microsoft.com/office/powerpoint/2010/main" val="38030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Bulleted Tex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A0757A7-0742-42EA-9E64-F2F19B60AC13}"/>
              </a:ext>
            </a:extLst>
          </p:cNvPr>
          <p:cNvCxnSpPr/>
          <p:nvPr userDrawn="1"/>
        </p:nvCxnSpPr>
        <p:spPr>
          <a:xfrm>
            <a:off x="0" y="7035800"/>
            <a:ext cx="10688638" cy="0"/>
          </a:xfrm>
          <a:prstGeom prst="line">
            <a:avLst/>
          </a:prstGeom>
          <a:ln w="19050" cmpd="sng">
            <a:solidFill>
              <a:srgbClr val="FEC20C"/>
            </a:solidFill>
          </a:ln>
          <a:effectLst/>
        </p:spPr>
        <p:style>
          <a:lnRef idx="2">
            <a:schemeClr val="accent1"/>
          </a:lnRef>
          <a:fillRef idx="0">
            <a:schemeClr val="accent1"/>
          </a:fillRef>
          <a:effectRef idx="1">
            <a:schemeClr val="accent1"/>
          </a:effectRef>
          <a:fontRef idx="minor">
            <a:schemeClr val="tx1"/>
          </a:fontRef>
        </p:style>
      </p:cxnSp>
      <p:sp>
        <p:nvSpPr>
          <p:cNvPr id="6" name="Text Placeholder 8">
            <a:extLst>
              <a:ext uri="{FF2B5EF4-FFF2-40B4-BE49-F238E27FC236}">
                <a16:creationId xmlns:a16="http://schemas.microsoft.com/office/drawing/2014/main" id="{D25FB6A1-2FE9-4572-8CB7-2F714C486766}"/>
              </a:ext>
            </a:extLst>
          </p:cNvPr>
          <p:cNvSpPr txBox="1">
            <a:spLocks/>
          </p:cNvSpPr>
          <p:nvPr userDrawn="1"/>
        </p:nvSpPr>
        <p:spPr>
          <a:xfrm>
            <a:off x="1112838" y="6932613"/>
            <a:ext cx="363537" cy="206375"/>
          </a:xfrm>
          <a:prstGeom prst="rect">
            <a:avLst/>
          </a:prstGeom>
          <a:solidFill>
            <a:srgbClr val="FEC20C"/>
          </a:solidFill>
        </p:spPr>
        <p:txBody>
          <a:bodyPr wrap="none" lIns="0" tIns="0" rIns="0" bIns="0" anchor="ct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algn="ctr" eaLnBrk="1" hangingPunct="1">
              <a:buFont typeface="Arial" panose="020B0604020202020204" pitchFamily="34" charset="0"/>
              <a:buNone/>
            </a:pPr>
            <a:fld id="{AC5518DC-D475-4121-8C22-958081C142B4}" type="slidenum">
              <a:rPr lang="ga-IE" altLang="en-US" sz="900">
                <a:solidFill>
                  <a:srgbClr val="FFFFFF"/>
                </a:solidFill>
                <a:latin typeface="Arial" panose="020B0604020202020204" pitchFamily="34" charset="0"/>
              </a:rPr>
              <a:pPr algn="ctr" eaLnBrk="1" hangingPunct="1">
                <a:buFont typeface="Arial" panose="020B0604020202020204" pitchFamily="34" charset="0"/>
                <a:buNone/>
              </a:pPr>
              <a:t>‹#›</a:t>
            </a:fld>
            <a:endParaRPr lang="en-US" altLang="en-US" sz="900">
              <a:solidFill>
                <a:srgbClr val="FFFFFF"/>
              </a:solidFill>
              <a:latin typeface="Arial" panose="020B0604020202020204" pitchFamily="34" charset="0"/>
            </a:endParaRPr>
          </a:p>
        </p:txBody>
      </p:sp>
      <p:pic>
        <p:nvPicPr>
          <p:cNvPr id="7" name="Picture 3" descr="Screen Shot 2018-01-14 at 13.26.29.png">
            <a:extLst>
              <a:ext uri="{FF2B5EF4-FFF2-40B4-BE49-F238E27FC236}">
                <a16:creationId xmlns:a16="http://schemas.microsoft.com/office/drawing/2014/main" id="{AFD5DC89-9FF9-4915-BA82-D0379F8A63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863" y="6927850"/>
            <a:ext cx="1711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2"/>
          <p:cNvSpPr>
            <a:spLocks noGrp="1"/>
          </p:cNvSpPr>
          <p:nvPr>
            <p:ph type="pic" sz="quarter" idx="21"/>
          </p:nvPr>
        </p:nvSpPr>
        <p:spPr>
          <a:xfrm>
            <a:off x="3166322" y="3747819"/>
            <a:ext cx="4355994" cy="2879994"/>
          </a:xfrm>
          <a:prstGeom prst="rect">
            <a:avLst/>
          </a:prstGeom>
          <a:solidFill>
            <a:schemeClr val="bg1">
              <a:lumMod val="95000"/>
            </a:schemeClr>
          </a:solidFill>
        </p:spPr>
        <p:txBody>
          <a:bodyPr vert="horz"/>
          <a:lstStyle>
            <a:lvl1pPr marL="0" indent="0">
              <a:buNone/>
              <a:defRPr sz="1200"/>
            </a:lvl1pPr>
          </a:lstStyle>
          <a:p>
            <a:pPr lvl="0"/>
            <a:r>
              <a:rPr lang="en-GB" noProof="0" dirty="0"/>
              <a:t>Drag picture to placeholder or click icon to add</a:t>
            </a:r>
            <a:endParaRPr lang="en-US" noProof="0" dirty="0"/>
          </a:p>
        </p:txBody>
      </p:sp>
      <p:sp>
        <p:nvSpPr>
          <p:cNvPr id="16"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223890"/>
              </a:buClr>
              <a:buSzTx/>
              <a:buFont typeface="Courier New"/>
              <a:buChar char="o"/>
              <a:tabLst/>
              <a:defRPr sz="1800" baseline="0"/>
            </a:lvl1pPr>
            <a:lvl2pPr marL="720000" indent="-360000">
              <a:lnSpc>
                <a:spcPts val="1920"/>
              </a:lnSpc>
              <a:spcBef>
                <a:spcPts val="0"/>
              </a:spcBef>
              <a:spcAft>
                <a:spcPts val="1450"/>
              </a:spcAft>
              <a:buClr>
                <a:srgbClr val="223890"/>
              </a:buClr>
              <a:defRPr sz="1600"/>
            </a:lvl2pPr>
            <a:lvl3pPr marL="1080000" indent="-360000">
              <a:lnSpc>
                <a:spcPts val="1920"/>
              </a:lnSpc>
              <a:spcBef>
                <a:spcPts val="0"/>
              </a:spcBef>
              <a:spcAft>
                <a:spcPts val="1450"/>
              </a:spcAft>
              <a:buClr>
                <a:srgbClr val="223890"/>
              </a:buClr>
              <a:defRPr sz="1400"/>
            </a:lvl3pPr>
          </a:lstStyle>
          <a:p>
            <a:pPr lvl="0"/>
            <a:r>
              <a:rPr lang="en-GB"/>
              <a:t>Click to edit Master text styles</a:t>
            </a:r>
          </a:p>
          <a:p>
            <a:pPr lvl="1"/>
            <a:r>
              <a:rPr lang="en-GB"/>
              <a:t>Second level</a:t>
            </a:r>
          </a:p>
          <a:p>
            <a:pPr lvl="2"/>
            <a:r>
              <a:rPr lang="en-GB"/>
              <a:t>Third level</a:t>
            </a:r>
          </a:p>
        </p:txBody>
      </p:sp>
      <p:sp>
        <p:nvSpPr>
          <p:cNvPr id="17" name="Text Placeholder 5"/>
          <p:cNvSpPr>
            <a:spLocks noGrp="1"/>
          </p:cNvSpPr>
          <p:nvPr>
            <p:ph type="body" sz="quarter" idx="14"/>
          </p:nvPr>
        </p:nvSpPr>
        <p:spPr>
          <a:xfrm>
            <a:off x="-302" y="217615"/>
            <a:ext cx="8244000" cy="471227"/>
          </a:xfrm>
          <a:prstGeom prst="rect">
            <a:avLst/>
          </a:prstGeom>
          <a:solidFill>
            <a:srgbClr val="223890"/>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en-GB"/>
              <a:t>Click to edit Master text styles</a:t>
            </a:r>
          </a:p>
        </p:txBody>
      </p:sp>
    </p:spTree>
    <p:extLst>
      <p:ext uri="{BB962C8B-B14F-4D97-AF65-F5344CB8AC3E}">
        <p14:creationId xmlns:p14="http://schemas.microsoft.com/office/powerpoint/2010/main" val="384731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60" r:id="rId11"/>
    <p:sldLayoutId id="2147484071" r:id="rId12"/>
    <p:sldLayoutId id="2147484072" r:id="rId13"/>
  </p:sldLayoutIdLst>
  <p:txStyles>
    <p:titleStyle>
      <a:lvl1pPr algn="ctr" defTabSz="520700" rtl="0" eaLnBrk="0" fontAlgn="base" hangingPunct="0">
        <a:spcBef>
          <a:spcPct val="0"/>
        </a:spcBef>
        <a:spcAft>
          <a:spcPct val="0"/>
        </a:spcAft>
        <a:defRPr sz="5000" kern="1200">
          <a:solidFill>
            <a:schemeClr val="tx1"/>
          </a:solidFill>
          <a:latin typeface="+mj-lt"/>
          <a:ea typeface="MS PGothic" panose="020B0600070205080204" pitchFamily="34" charset="-128"/>
          <a:cs typeface="MS PGothic" charset="0"/>
        </a:defRPr>
      </a:lvl1pPr>
      <a:lvl2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2pPr>
      <a:lvl3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3pPr>
      <a:lvl4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4pPr>
      <a:lvl5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5pPr>
      <a:lvl6pPr marL="4572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6pPr>
      <a:lvl7pPr marL="9144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7pPr>
      <a:lvl8pPr marL="13716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8pPr>
      <a:lvl9pPr marL="18288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9pPr>
    </p:titleStyle>
    <p:bodyStyle>
      <a:lvl1pPr marL="390525" indent="-390525" algn="l" defTabSz="5207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S PGothic" charset="0"/>
        </a:defRPr>
      </a:lvl1pPr>
      <a:lvl2pPr marL="846138" indent="-325438" algn="l" defTabSz="5207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2pPr>
      <a:lvl3pPr marL="1303338" indent="-260350" algn="l" defTabSz="5207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S PGothic" charset="0"/>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7">
            <a:extLst>
              <a:ext uri="{FF2B5EF4-FFF2-40B4-BE49-F238E27FC236}">
                <a16:creationId xmlns:a16="http://schemas.microsoft.com/office/drawing/2014/main" id="{6740277C-D293-475C-B09A-C89AEB283238}"/>
              </a:ext>
            </a:extLst>
          </p:cNvPr>
          <p:cNvSpPr>
            <a:spLocks noGrp="1"/>
          </p:cNvSpPr>
          <p:nvPr>
            <p:ph type="title"/>
          </p:nvPr>
        </p:nvSpPr>
        <p:spPr bwMode="auto">
          <a:xfrm>
            <a:off x="0" y="1635125"/>
            <a:ext cx="6524625" cy="506413"/>
          </a:xfrm>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marL="719138" eaLnBrk="1" hangingPunct="1"/>
            <a:r>
              <a:rPr lang="en-IE" altLang="en-US"/>
              <a:t>My Life 3</a:t>
            </a:r>
          </a:p>
        </p:txBody>
      </p:sp>
      <p:sp>
        <p:nvSpPr>
          <p:cNvPr id="10" name="Text Placeholder 9">
            <a:extLst>
              <a:ext uri="{FF2B5EF4-FFF2-40B4-BE49-F238E27FC236}">
                <a16:creationId xmlns:a16="http://schemas.microsoft.com/office/drawing/2014/main" id="{00B55CB2-A999-4FBB-84BE-2AB6B5BD922E}"/>
              </a:ext>
            </a:extLst>
          </p:cNvPr>
          <p:cNvSpPr>
            <a:spLocks noGrp="1"/>
          </p:cNvSpPr>
          <p:nvPr>
            <p:ph type="body" sz="quarter" idx="14"/>
          </p:nvPr>
        </p:nvSpPr>
        <p:spPr>
          <a:xfrm>
            <a:off x="0" y="2220913"/>
            <a:ext cx="5616575" cy="508000"/>
          </a:xfrm>
        </p:spPr>
        <p:txBody>
          <a:bodyPr/>
          <a:lstStyle/>
          <a:p>
            <a:pPr eaLnBrk="1" hangingPunct="1">
              <a:buFont typeface="Arial" charset="0"/>
              <a:buNone/>
              <a:defRPr/>
            </a:pPr>
            <a:r>
              <a:rPr lang="en-IE" dirty="0">
                <a:ea typeface="ＭＳ Ｐゴシック" charset="0"/>
              </a:rPr>
              <a:t>Lesson 15</a:t>
            </a:r>
          </a:p>
        </p:txBody>
      </p:sp>
      <p:sp>
        <p:nvSpPr>
          <p:cNvPr id="15363" name="Text Placeholder 10">
            <a:extLst>
              <a:ext uri="{FF2B5EF4-FFF2-40B4-BE49-F238E27FC236}">
                <a16:creationId xmlns:a16="http://schemas.microsoft.com/office/drawing/2014/main" id="{0A988508-5A2D-4FFE-9DC3-40F3E0A39BD4}"/>
              </a:ext>
            </a:extLst>
          </p:cNvPr>
          <p:cNvSpPr>
            <a:spLocks noGrp="1"/>
          </p:cNvSpPr>
          <p:nvPr>
            <p:ph type="body" sz="quarter" idx="15"/>
          </p:nvPr>
        </p:nvSpPr>
        <p:spPr bwMode="auto">
          <a:xfrm>
            <a:off x="0" y="2808288"/>
            <a:ext cx="5148263" cy="503237"/>
          </a:xfrm>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marL="719138" eaLnBrk="1" hangingPunct="1">
              <a:spcBef>
                <a:spcPct val="0"/>
              </a:spcBef>
            </a:pPr>
            <a:r>
              <a:rPr lang="en-IE" altLang="en-US"/>
              <a:t>10 signs of an unhealthy relationship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8">
            <a:extLst>
              <a:ext uri="{FF2B5EF4-FFF2-40B4-BE49-F238E27FC236}">
                <a16:creationId xmlns:a16="http://schemas.microsoft.com/office/drawing/2014/main" id="{6BC0D413-A2DA-4653-B7CB-ADB2AE6F6D4A}"/>
              </a:ext>
            </a:extLst>
          </p:cNvPr>
          <p:cNvSpPr>
            <a:spLocks noGrp="1"/>
          </p:cNvSpPr>
          <p:nvPr>
            <p:ph sz="quarter" idx="16"/>
          </p:nvPr>
        </p:nvSpPr>
        <p:spPr bwMode="auto">
          <a:xfrm>
            <a:off x="1112838" y="1447800"/>
            <a:ext cx="8462962" cy="166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39750" indent="-358775">
              <a:lnSpc>
                <a:spcPts val="2163"/>
              </a:lnSpc>
              <a:spcBef>
                <a:spcPct val="0"/>
              </a:spcBef>
              <a:buFont typeface="Arial" panose="020B0604020202020204" pitchFamily="34" charset="0"/>
              <a:buAutoNum type="arabicPeriod" startAt="8"/>
            </a:pPr>
            <a:r>
              <a:rPr lang="en-IE" altLang="en-US"/>
              <a:t>He or she hits, kicks or pushes you or threatens to hurt you or humiliate you.</a:t>
            </a:r>
            <a:endParaRPr lang="en-GB" altLang="en-US">
              <a:solidFill>
                <a:srgbClr val="FF0000"/>
              </a:solidFill>
            </a:endParaRPr>
          </a:p>
        </p:txBody>
      </p:sp>
      <p:sp>
        <p:nvSpPr>
          <p:cNvPr id="9" name="Text Placeholder 2">
            <a:extLst>
              <a:ext uri="{FF2B5EF4-FFF2-40B4-BE49-F238E27FC236}">
                <a16:creationId xmlns:a16="http://schemas.microsoft.com/office/drawing/2014/main" id="{569629A9-CB73-4EDD-A475-47B08999FDA1}"/>
              </a:ext>
            </a:extLst>
          </p:cNvPr>
          <p:cNvSpPr>
            <a:spLocks noGrp="1"/>
          </p:cNvSpPr>
          <p:nvPr>
            <p:ph type="body" sz="quarter" idx="14"/>
          </p:nvPr>
        </p:nvSpPr>
        <p:spPr>
          <a:xfrm>
            <a:off x="0" y="217488"/>
            <a:ext cx="8243888" cy="471487"/>
          </a:xfrm>
        </p:spPr>
        <p:txBody>
          <a:bodyPr/>
          <a:lstStyle/>
          <a:p>
            <a:pPr marL="719138" eaLnBrk="1" hangingPunct="1">
              <a:spcBef>
                <a:spcPct val="0"/>
              </a:spcBef>
              <a:buFont typeface="Arial" pitchFamily="4" charset="0"/>
              <a:buNone/>
              <a:defRPr/>
            </a:pPr>
            <a:r>
              <a:rPr lang="en-IE" dirty="0">
                <a:ea typeface="Rockwell" pitchFamily="4" charset="0"/>
                <a:cs typeface="Rockwell" pitchFamily="4" charset="0"/>
              </a:rPr>
              <a:t>10 signs of an unhealthy relationship</a:t>
            </a:r>
          </a:p>
        </p:txBody>
      </p:sp>
      <p:pic>
        <p:nvPicPr>
          <p:cNvPr id="24579" name="Picture 1">
            <a:extLst>
              <a:ext uri="{FF2B5EF4-FFF2-40B4-BE49-F238E27FC236}">
                <a16:creationId xmlns:a16="http://schemas.microsoft.com/office/drawing/2014/main" id="{B47911C2-176D-406B-8870-CCB95E3899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7638" y="2797175"/>
            <a:ext cx="5313362"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8">
            <a:extLst>
              <a:ext uri="{FF2B5EF4-FFF2-40B4-BE49-F238E27FC236}">
                <a16:creationId xmlns:a16="http://schemas.microsoft.com/office/drawing/2014/main" id="{DCAF7C47-026C-40C5-B28F-462A1E763CF4}"/>
              </a:ext>
            </a:extLst>
          </p:cNvPr>
          <p:cNvSpPr>
            <a:spLocks noGrp="1"/>
          </p:cNvSpPr>
          <p:nvPr>
            <p:ph sz="quarter" idx="16"/>
          </p:nvPr>
        </p:nvSpPr>
        <p:spPr bwMode="auto">
          <a:xfrm>
            <a:off x="1112838" y="1447800"/>
            <a:ext cx="8462962" cy="166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39750" indent="-358775">
              <a:lnSpc>
                <a:spcPts val="2163"/>
              </a:lnSpc>
              <a:spcBef>
                <a:spcPct val="0"/>
              </a:spcBef>
              <a:buFont typeface="Arial" panose="020B0604020202020204" pitchFamily="34" charset="0"/>
              <a:buAutoNum type="arabicPeriod" startAt="9"/>
            </a:pPr>
            <a:r>
              <a:rPr lang="en-IE" altLang="en-US"/>
              <a:t>He or she pressures you to do sexual things that make you feel uncomfortable or that you have said you don’t want to do.</a:t>
            </a:r>
            <a:endParaRPr lang="en-GB" altLang="en-US">
              <a:solidFill>
                <a:srgbClr val="FF0000"/>
              </a:solidFill>
            </a:endParaRPr>
          </a:p>
        </p:txBody>
      </p:sp>
      <p:sp>
        <p:nvSpPr>
          <p:cNvPr id="9" name="Text Placeholder 2">
            <a:extLst>
              <a:ext uri="{FF2B5EF4-FFF2-40B4-BE49-F238E27FC236}">
                <a16:creationId xmlns:a16="http://schemas.microsoft.com/office/drawing/2014/main" id="{FDFCB208-8035-4FBD-AF86-AC6C1DD45472}"/>
              </a:ext>
            </a:extLst>
          </p:cNvPr>
          <p:cNvSpPr>
            <a:spLocks noGrp="1"/>
          </p:cNvSpPr>
          <p:nvPr>
            <p:ph type="body" sz="quarter" idx="14"/>
          </p:nvPr>
        </p:nvSpPr>
        <p:spPr>
          <a:xfrm>
            <a:off x="0" y="217488"/>
            <a:ext cx="8243888" cy="471487"/>
          </a:xfrm>
        </p:spPr>
        <p:txBody>
          <a:bodyPr/>
          <a:lstStyle/>
          <a:p>
            <a:pPr marL="719138" eaLnBrk="1" hangingPunct="1">
              <a:spcBef>
                <a:spcPct val="0"/>
              </a:spcBef>
              <a:buFont typeface="Arial" pitchFamily="4" charset="0"/>
              <a:buNone/>
              <a:defRPr/>
            </a:pPr>
            <a:r>
              <a:rPr lang="en-IE" dirty="0">
                <a:ea typeface="Rockwell" pitchFamily="4" charset="0"/>
                <a:cs typeface="Rockwell" pitchFamily="4" charset="0"/>
              </a:rPr>
              <a:t>10 signs of an unhealthy relationship</a:t>
            </a:r>
          </a:p>
        </p:txBody>
      </p:sp>
      <p:pic>
        <p:nvPicPr>
          <p:cNvPr id="25603" name="Picture 1">
            <a:extLst>
              <a:ext uri="{FF2B5EF4-FFF2-40B4-BE49-F238E27FC236}">
                <a16:creationId xmlns:a16="http://schemas.microsoft.com/office/drawing/2014/main" id="{6AB82DBD-D81E-4052-A869-A5CC45E8B7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1288" y="2790825"/>
            <a:ext cx="5326062"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8">
            <a:extLst>
              <a:ext uri="{FF2B5EF4-FFF2-40B4-BE49-F238E27FC236}">
                <a16:creationId xmlns:a16="http://schemas.microsoft.com/office/drawing/2014/main" id="{B9037F98-AC5D-41CD-8685-1505337B8172}"/>
              </a:ext>
            </a:extLst>
          </p:cNvPr>
          <p:cNvSpPr>
            <a:spLocks noGrp="1"/>
          </p:cNvSpPr>
          <p:nvPr>
            <p:ph sz="quarter" idx="16"/>
          </p:nvPr>
        </p:nvSpPr>
        <p:spPr bwMode="auto">
          <a:xfrm>
            <a:off x="1112838" y="1447800"/>
            <a:ext cx="8462962" cy="166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39750" indent="-358775">
              <a:lnSpc>
                <a:spcPts val="2163"/>
              </a:lnSpc>
              <a:spcBef>
                <a:spcPct val="0"/>
              </a:spcBef>
              <a:buFont typeface="Arial" panose="020B0604020202020204" pitchFamily="34" charset="0"/>
              <a:buAutoNum type="arabicPeriod" startAt="10"/>
            </a:pPr>
            <a:r>
              <a:rPr lang="en-IE" altLang="en-US"/>
              <a:t>You feel afraid to break up or tell anyone because he or she has told you that he or she will hurt you or themselves if you do or that they can’t live without you.</a:t>
            </a:r>
            <a:endParaRPr lang="en-GB" altLang="en-US">
              <a:solidFill>
                <a:srgbClr val="FF0000"/>
              </a:solidFill>
            </a:endParaRPr>
          </a:p>
        </p:txBody>
      </p:sp>
      <p:sp>
        <p:nvSpPr>
          <p:cNvPr id="9" name="Text Placeholder 2">
            <a:extLst>
              <a:ext uri="{FF2B5EF4-FFF2-40B4-BE49-F238E27FC236}">
                <a16:creationId xmlns:a16="http://schemas.microsoft.com/office/drawing/2014/main" id="{05E379FF-32C1-466A-B827-92740070213F}"/>
              </a:ext>
            </a:extLst>
          </p:cNvPr>
          <p:cNvSpPr>
            <a:spLocks noGrp="1"/>
          </p:cNvSpPr>
          <p:nvPr>
            <p:ph type="body" sz="quarter" idx="14"/>
          </p:nvPr>
        </p:nvSpPr>
        <p:spPr>
          <a:xfrm>
            <a:off x="0" y="217488"/>
            <a:ext cx="8243888" cy="471487"/>
          </a:xfrm>
        </p:spPr>
        <p:txBody>
          <a:bodyPr/>
          <a:lstStyle/>
          <a:p>
            <a:pPr marL="719138" eaLnBrk="1" hangingPunct="1">
              <a:spcBef>
                <a:spcPct val="0"/>
              </a:spcBef>
              <a:buFont typeface="Arial" pitchFamily="4" charset="0"/>
              <a:buNone/>
              <a:defRPr/>
            </a:pPr>
            <a:r>
              <a:rPr lang="en-IE" dirty="0">
                <a:ea typeface="Rockwell" pitchFamily="4" charset="0"/>
                <a:cs typeface="Rockwell" pitchFamily="4" charset="0"/>
              </a:rPr>
              <a:t>10 signs of an unhealthy relationship</a:t>
            </a:r>
          </a:p>
        </p:txBody>
      </p:sp>
      <p:pic>
        <p:nvPicPr>
          <p:cNvPr id="26627" name="Picture 1">
            <a:extLst>
              <a:ext uri="{FF2B5EF4-FFF2-40B4-BE49-F238E27FC236}">
                <a16:creationId xmlns:a16="http://schemas.microsoft.com/office/drawing/2014/main" id="{69B26D0D-4657-4714-B105-9180B90440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2728913"/>
            <a:ext cx="5316538"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8">
            <a:extLst>
              <a:ext uri="{FF2B5EF4-FFF2-40B4-BE49-F238E27FC236}">
                <a16:creationId xmlns:a16="http://schemas.microsoft.com/office/drawing/2014/main" id="{5EA19847-35F1-4AFE-9A2E-71562C4CD9D8}"/>
              </a:ext>
            </a:extLst>
          </p:cNvPr>
          <p:cNvSpPr>
            <a:spLocks noGrp="1"/>
          </p:cNvSpPr>
          <p:nvPr>
            <p:ph sz="quarter" idx="16"/>
          </p:nvPr>
        </p:nvSpPr>
        <p:spPr bwMode="auto">
          <a:xfrm>
            <a:off x="1112838" y="1447800"/>
            <a:ext cx="8462962" cy="166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39750" indent="-358775">
              <a:lnSpc>
                <a:spcPts val="2163"/>
              </a:lnSpc>
              <a:spcBef>
                <a:spcPct val="0"/>
              </a:spcBef>
              <a:buFont typeface="Courier New" panose="02070309020205020404" pitchFamily="49" charset="0"/>
              <a:buChar char="o"/>
            </a:pPr>
            <a:r>
              <a:rPr lang="en-IE" altLang="en-US"/>
              <a:t>Take the quiz on the 2in2u website to find out if you are in an unhealthy relationship, to get advice on how to protect yourself in relationships and to read stories from others who have been in an unhealthy relationship.  </a:t>
            </a:r>
          </a:p>
          <a:p>
            <a:pPr marL="539750" indent="-358775">
              <a:lnSpc>
                <a:spcPts val="2163"/>
              </a:lnSpc>
              <a:spcBef>
                <a:spcPct val="0"/>
              </a:spcBef>
              <a:buFont typeface="Courier New" panose="02070309020205020404" pitchFamily="49" charset="0"/>
              <a:buChar char="o"/>
            </a:pPr>
            <a:r>
              <a:rPr lang="en-IE" altLang="en-US"/>
              <a:t>The slogan from Women’s Aid is ‘if it feels wrong, it probably is’. </a:t>
            </a:r>
          </a:p>
        </p:txBody>
      </p:sp>
      <p:sp>
        <p:nvSpPr>
          <p:cNvPr id="9" name="Text Placeholder 2">
            <a:extLst>
              <a:ext uri="{FF2B5EF4-FFF2-40B4-BE49-F238E27FC236}">
                <a16:creationId xmlns:a16="http://schemas.microsoft.com/office/drawing/2014/main" id="{41E58BC6-7C58-4B7D-A1BF-D1DF5AD72F7E}"/>
              </a:ext>
            </a:extLst>
          </p:cNvPr>
          <p:cNvSpPr>
            <a:spLocks noGrp="1"/>
          </p:cNvSpPr>
          <p:nvPr>
            <p:ph type="body" sz="quarter" idx="14"/>
          </p:nvPr>
        </p:nvSpPr>
        <p:spPr>
          <a:xfrm>
            <a:off x="0" y="217488"/>
            <a:ext cx="8243888" cy="471487"/>
          </a:xfrm>
        </p:spPr>
        <p:txBody>
          <a:bodyPr/>
          <a:lstStyle/>
          <a:p>
            <a:pPr marL="719138" eaLnBrk="1" hangingPunct="1">
              <a:spcBef>
                <a:spcPct val="0"/>
              </a:spcBef>
              <a:buFont typeface="Arial" pitchFamily="4" charset="0"/>
              <a:buNone/>
              <a:defRPr/>
            </a:pPr>
            <a:r>
              <a:rPr lang="en-IE" dirty="0">
                <a:ea typeface="Rockwell" pitchFamily="4" charset="0"/>
                <a:cs typeface="Rockwell" pitchFamily="4" charset="0"/>
              </a:rPr>
              <a:t>10 signs of an unhealthy relationship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8">
            <a:extLst>
              <a:ext uri="{FF2B5EF4-FFF2-40B4-BE49-F238E27FC236}">
                <a16:creationId xmlns:a16="http://schemas.microsoft.com/office/drawing/2014/main" id="{29A547FB-5505-491C-A773-80E1CA0205AC}"/>
              </a:ext>
            </a:extLst>
          </p:cNvPr>
          <p:cNvSpPr>
            <a:spLocks noGrp="1"/>
          </p:cNvSpPr>
          <p:nvPr>
            <p:ph sz="quarter" idx="16"/>
          </p:nvPr>
        </p:nvSpPr>
        <p:spPr bwMode="auto">
          <a:xfrm>
            <a:off x="1112838" y="1447800"/>
            <a:ext cx="8462962" cy="166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39750" indent="-358775">
              <a:lnSpc>
                <a:spcPts val="2163"/>
              </a:lnSpc>
              <a:spcBef>
                <a:spcPct val="0"/>
              </a:spcBef>
              <a:buFont typeface="Courier New" panose="02070309020205020404" pitchFamily="49" charset="0"/>
              <a:buNone/>
            </a:pPr>
            <a:r>
              <a:rPr lang="en-IE" altLang="en-US"/>
              <a:t>The following advice was adapted from the Womens’s Aid 2in2u website.</a:t>
            </a:r>
            <a:endParaRPr lang="en-US" altLang="en-US"/>
          </a:p>
          <a:p>
            <a:pPr marL="539750" indent="-358775">
              <a:lnSpc>
                <a:spcPts val="2163"/>
              </a:lnSpc>
              <a:spcBef>
                <a:spcPct val="0"/>
              </a:spcBef>
              <a:buFont typeface="Courier New" panose="02070309020205020404" pitchFamily="49" charset="0"/>
              <a:buNone/>
            </a:pPr>
            <a:endParaRPr lang="en-IE" altLang="en-US"/>
          </a:p>
        </p:txBody>
      </p:sp>
      <p:sp>
        <p:nvSpPr>
          <p:cNvPr id="9" name="Text Placeholder 2">
            <a:extLst>
              <a:ext uri="{FF2B5EF4-FFF2-40B4-BE49-F238E27FC236}">
                <a16:creationId xmlns:a16="http://schemas.microsoft.com/office/drawing/2014/main" id="{E053CB01-87E2-4B93-A353-F2EED179CF52}"/>
              </a:ext>
            </a:extLst>
          </p:cNvPr>
          <p:cNvSpPr>
            <a:spLocks noGrp="1"/>
          </p:cNvSpPr>
          <p:nvPr>
            <p:ph type="body" sz="quarter" idx="14"/>
          </p:nvPr>
        </p:nvSpPr>
        <p:spPr>
          <a:xfrm>
            <a:off x="0" y="217488"/>
            <a:ext cx="8243888" cy="471487"/>
          </a:xfrm>
        </p:spPr>
        <p:txBody>
          <a:bodyPr/>
          <a:lstStyle/>
          <a:p>
            <a:pPr marL="719138" eaLnBrk="1" hangingPunct="1">
              <a:spcBef>
                <a:spcPct val="0"/>
              </a:spcBef>
              <a:buFont typeface="Arial" pitchFamily="4" charset="0"/>
              <a:buNone/>
              <a:defRPr/>
            </a:pPr>
            <a:r>
              <a:rPr lang="en-IE" dirty="0">
                <a:ea typeface="Rockwell" pitchFamily="4" charset="0"/>
                <a:cs typeface="Rockwell" pitchFamily="4" charset="0"/>
              </a:rPr>
              <a:t>10 signs of an unhealthy relationship</a:t>
            </a:r>
          </a:p>
        </p:txBody>
      </p:sp>
      <p:pic>
        <p:nvPicPr>
          <p:cNvPr id="16387" name="Picture 1">
            <a:extLst>
              <a:ext uri="{FF2B5EF4-FFF2-40B4-BE49-F238E27FC236}">
                <a16:creationId xmlns:a16="http://schemas.microsoft.com/office/drawing/2014/main" id="{6C749534-0A5F-4C8B-99F1-B002FAF41E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2400" y="2443163"/>
            <a:ext cx="53038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8">
            <a:extLst>
              <a:ext uri="{FF2B5EF4-FFF2-40B4-BE49-F238E27FC236}">
                <a16:creationId xmlns:a16="http://schemas.microsoft.com/office/drawing/2014/main" id="{81B5BF15-CD43-45EC-B7BD-87DF683D77E4}"/>
              </a:ext>
            </a:extLst>
          </p:cNvPr>
          <p:cNvSpPr>
            <a:spLocks noGrp="1"/>
          </p:cNvSpPr>
          <p:nvPr>
            <p:ph sz="quarter" idx="16"/>
          </p:nvPr>
        </p:nvSpPr>
        <p:spPr bwMode="auto">
          <a:xfrm>
            <a:off x="1112838" y="1447800"/>
            <a:ext cx="8462962" cy="166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39750" indent="-358775">
              <a:lnSpc>
                <a:spcPts val="2163"/>
              </a:lnSpc>
              <a:spcBef>
                <a:spcPct val="0"/>
              </a:spcBef>
              <a:buFont typeface="Arial" panose="020B0604020202020204" pitchFamily="34" charset="0"/>
              <a:buAutoNum type="arabicPeriod"/>
            </a:pPr>
            <a:r>
              <a:rPr lang="en-IE" altLang="en-US"/>
              <a:t>He or she complains about your friends or family or says you spend too much time with them.</a:t>
            </a:r>
            <a:endParaRPr lang="en-US" altLang="en-US"/>
          </a:p>
          <a:p>
            <a:pPr marL="539750" indent="-358775">
              <a:lnSpc>
                <a:spcPts val="2163"/>
              </a:lnSpc>
              <a:spcBef>
                <a:spcPct val="0"/>
              </a:spcBef>
              <a:buFont typeface="Courier New" panose="02070309020205020404" pitchFamily="49" charset="0"/>
              <a:buNone/>
            </a:pPr>
            <a:endParaRPr lang="en-IE" altLang="en-US"/>
          </a:p>
        </p:txBody>
      </p:sp>
      <p:sp>
        <p:nvSpPr>
          <p:cNvPr id="9" name="Text Placeholder 2">
            <a:extLst>
              <a:ext uri="{FF2B5EF4-FFF2-40B4-BE49-F238E27FC236}">
                <a16:creationId xmlns:a16="http://schemas.microsoft.com/office/drawing/2014/main" id="{2072639E-9659-43EA-8EC0-826254C3FB10}"/>
              </a:ext>
            </a:extLst>
          </p:cNvPr>
          <p:cNvSpPr>
            <a:spLocks noGrp="1"/>
          </p:cNvSpPr>
          <p:nvPr>
            <p:ph type="body" sz="quarter" idx="14"/>
          </p:nvPr>
        </p:nvSpPr>
        <p:spPr>
          <a:xfrm>
            <a:off x="0" y="217488"/>
            <a:ext cx="8243888" cy="471487"/>
          </a:xfrm>
        </p:spPr>
        <p:txBody>
          <a:bodyPr/>
          <a:lstStyle/>
          <a:p>
            <a:pPr marL="719138" eaLnBrk="1" hangingPunct="1">
              <a:spcBef>
                <a:spcPct val="0"/>
              </a:spcBef>
              <a:buFont typeface="Arial" pitchFamily="4" charset="0"/>
              <a:buNone/>
              <a:defRPr/>
            </a:pPr>
            <a:r>
              <a:rPr lang="en-IE" dirty="0">
                <a:ea typeface="Rockwell" pitchFamily="4" charset="0"/>
                <a:cs typeface="Rockwell" pitchFamily="4" charset="0"/>
              </a:rPr>
              <a:t>10 signs of an unhealthy relationship</a:t>
            </a:r>
          </a:p>
        </p:txBody>
      </p:sp>
      <p:pic>
        <p:nvPicPr>
          <p:cNvPr id="17411" name="Picture 1">
            <a:extLst>
              <a:ext uri="{FF2B5EF4-FFF2-40B4-BE49-F238E27FC236}">
                <a16:creationId xmlns:a16="http://schemas.microsoft.com/office/drawing/2014/main" id="{F4D6E259-8F57-44A2-A331-5EE1452B0A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9225" y="2270125"/>
            <a:ext cx="5310188"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8">
            <a:extLst>
              <a:ext uri="{FF2B5EF4-FFF2-40B4-BE49-F238E27FC236}">
                <a16:creationId xmlns:a16="http://schemas.microsoft.com/office/drawing/2014/main" id="{9EFD91AA-38F4-40E0-8AB4-D8912C61CBB2}"/>
              </a:ext>
            </a:extLst>
          </p:cNvPr>
          <p:cNvSpPr>
            <a:spLocks noGrp="1"/>
          </p:cNvSpPr>
          <p:nvPr>
            <p:ph sz="quarter" idx="16"/>
          </p:nvPr>
        </p:nvSpPr>
        <p:spPr bwMode="auto">
          <a:xfrm>
            <a:off x="1112838" y="1447800"/>
            <a:ext cx="8462962" cy="166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39750" indent="-358775">
              <a:lnSpc>
                <a:spcPts val="2163"/>
              </a:lnSpc>
              <a:spcBef>
                <a:spcPct val="0"/>
              </a:spcBef>
              <a:buFont typeface="Arial" panose="020B0604020202020204" pitchFamily="34" charset="0"/>
              <a:buAutoNum type="arabicPeriod" startAt="2"/>
            </a:pPr>
            <a:r>
              <a:rPr lang="en-IE" altLang="en-US"/>
              <a:t>He or she insists on choosing your clothes and makes negative comments about how you look or dress.</a:t>
            </a:r>
          </a:p>
        </p:txBody>
      </p:sp>
      <p:sp>
        <p:nvSpPr>
          <p:cNvPr id="9" name="Text Placeholder 2">
            <a:extLst>
              <a:ext uri="{FF2B5EF4-FFF2-40B4-BE49-F238E27FC236}">
                <a16:creationId xmlns:a16="http://schemas.microsoft.com/office/drawing/2014/main" id="{EDC792EF-BC03-4BCD-84F7-836C8C7BBDF8}"/>
              </a:ext>
            </a:extLst>
          </p:cNvPr>
          <p:cNvSpPr>
            <a:spLocks noGrp="1"/>
          </p:cNvSpPr>
          <p:nvPr>
            <p:ph type="body" sz="quarter" idx="14"/>
          </p:nvPr>
        </p:nvSpPr>
        <p:spPr>
          <a:xfrm>
            <a:off x="0" y="217488"/>
            <a:ext cx="8243888" cy="471487"/>
          </a:xfrm>
        </p:spPr>
        <p:txBody>
          <a:bodyPr/>
          <a:lstStyle/>
          <a:p>
            <a:pPr marL="719138" eaLnBrk="1" hangingPunct="1">
              <a:spcBef>
                <a:spcPct val="0"/>
              </a:spcBef>
              <a:buFont typeface="Arial" pitchFamily="4" charset="0"/>
              <a:buNone/>
              <a:defRPr/>
            </a:pPr>
            <a:r>
              <a:rPr lang="en-IE" dirty="0">
                <a:ea typeface="Rockwell" pitchFamily="4" charset="0"/>
                <a:cs typeface="Rockwell" pitchFamily="4" charset="0"/>
              </a:rPr>
              <a:t>10 signs of an unhealthy relationship</a:t>
            </a:r>
          </a:p>
        </p:txBody>
      </p:sp>
      <p:pic>
        <p:nvPicPr>
          <p:cNvPr id="18435" name="Picture 1">
            <a:extLst>
              <a:ext uri="{FF2B5EF4-FFF2-40B4-BE49-F238E27FC236}">
                <a16:creationId xmlns:a16="http://schemas.microsoft.com/office/drawing/2014/main" id="{85AE89A1-747A-4746-9E4C-785A7860EE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2797175"/>
            <a:ext cx="5316538"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8">
            <a:extLst>
              <a:ext uri="{FF2B5EF4-FFF2-40B4-BE49-F238E27FC236}">
                <a16:creationId xmlns:a16="http://schemas.microsoft.com/office/drawing/2014/main" id="{CFEEAC02-5D0E-47E1-B20C-495F377AA9D5}"/>
              </a:ext>
            </a:extLst>
          </p:cNvPr>
          <p:cNvSpPr>
            <a:spLocks noGrp="1"/>
          </p:cNvSpPr>
          <p:nvPr>
            <p:ph sz="quarter" idx="16"/>
          </p:nvPr>
        </p:nvSpPr>
        <p:spPr bwMode="auto">
          <a:xfrm>
            <a:off x="1112838" y="1447800"/>
            <a:ext cx="8462962" cy="166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39750" indent="-358775">
              <a:lnSpc>
                <a:spcPts val="2163"/>
              </a:lnSpc>
              <a:spcBef>
                <a:spcPct val="0"/>
              </a:spcBef>
              <a:buFont typeface="Arial" panose="020B0604020202020204" pitchFamily="34" charset="0"/>
              <a:buAutoNum type="arabicPeriod" startAt="3"/>
            </a:pPr>
            <a:r>
              <a:rPr lang="en-IE" altLang="en-US"/>
              <a:t>He or she complains that you spend too much time apart from each other and insists that you spend all your time together.</a:t>
            </a:r>
            <a:endParaRPr lang="en-GB" altLang="en-US">
              <a:solidFill>
                <a:srgbClr val="FF0000"/>
              </a:solidFill>
            </a:endParaRPr>
          </a:p>
        </p:txBody>
      </p:sp>
      <p:sp>
        <p:nvSpPr>
          <p:cNvPr id="9" name="Text Placeholder 2">
            <a:extLst>
              <a:ext uri="{FF2B5EF4-FFF2-40B4-BE49-F238E27FC236}">
                <a16:creationId xmlns:a16="http://schemas.microsoft.com/office/drawing/2014/main" id="{07612B3D-1B9F-4520-A8C5-FCF99948989B}"/>
              </a:ext>
            </a:extLst>
          </p:cNvPr>
          <p:cNvSpPr>
            <a:spLocks noGrp="1"/>
          </p:cNvSpPr>
          <p:nvPr>
            <p:ph type="body" sz="quarter" idx="14"/>
          </p:nvPr>
        </p:nvSpPr>
        <p:spPr>
          <a:xfrm>
            <a:off x="0" y="217488"/>
            <a:ext cx="8243888" cy="471487"/>
          </a:xfrm>
        </p:spPr>
        <p:txBody>
          <a:bodyPr/>
          <a:lstStyle/>
          <a:p>
            <a:pPr marL="719138" eaLnBrk="1" hangingPunct="1">
              <a:spcBef>
                <a:spcPct val="0"/>
              </a:spcBef>
              <a:buFont typeface="Arial" pitchFamily="4" charset="0"/>
              <a:buNone/>
              <a:defRPr/>
            </a:pPr>
            <a:r>
              <a:rPr lang="en-IE" dirty="0">
                <a:ea typeface="Rockwell" pitchFamily="4" charset="0"/>
                <a:cs typeface="Rockwell" pitchFamily="4" charset="0"/>
              </a:rPr>
              <a:t>10 signs of an unhealthy relationship</a:t>
            </a:r>
          </a:p>
        </p:txBody>
      </p:sp>
      <p:pic>
        <p:nvPicPr>
          <p:cNvPr id="19459" name="Picture 1">
            <a:extLst>
              <a:ext uri="{FF2B5EF4-FFF2-40B4-BE49-F238E27FC236}">
                <a16:creationId xmlns:a16="http://schemas.microsoft.com/office/drawing/2014/main" id="{6C0C86FA-8538-406F-835D-C7D3345EDC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2389188"/>
            <a:ext cx="5287962"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8">
            <a:extLst>
              <a:ext uri="{FF2B5EF4-FFF2-40B4-BE49-F238E27FC236}">
                <a16:creationId xmlns:a16="http://schemas.microsoft.com/office/drawing/2014/main" id="{8E6C0A10-E9D4-418D-A3C3-C9F6AC7CE86C}"/>
              </a:ext>
            </a:extLst>
          </p:cNvPr>
          <p:cNvSpPr>
            <a:spLocks noGrp="1"/>
          </p:cNvSpPr>
          <p:nvPr>
            <p:ph sz="quarter" idx="16"/>
          </p:nvPr>
        </p:nvSpPr>
        <p:spPr bwMode="auto">
          <a:xfrm>
            <a:off x="1112838" y="1447800"/>
            <a:ext cx="4138612" cy="2327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39750" indent="-358775">
              <a:lnSpc>
                <a:spcPts val="2163"/>
              </a:lnSpc>
              <a:spcBef>
                <a:spcPct val="0"/>
              </a:spcBef>
              <a:buFont typeface="Arial" panose="020B0604020202020204" pitchFamily="34" charset="0"/>
              <a:buAutoNum type="arabicPeriod" startAt="4"/>
            </a:pPr>
            <a:r>
              <a:rPr lang="en-IE" altLang="en-US"/>
              <a:t>He or she constantly rings you or sends you texts checking up on you when you are not together.</a:t>
            </a:r>
            <a:endParaRPr lang="en-GB" altLang="en-US">
              <a:solidFill>
                <a:srgbClr val="FF0000"/>
              </a:solidFill>
            </a:endParaRPr>
          </a:p>
        </p:txBody>
      </p:sp>
      <p:sp>
        <p:nvSpPr>
          <p:cNvPr id="9" name="Text Placeholder 2">
            <a:extLst>
              <a:ext uri="{FF2B5EF4-FFF2-40B4-BE49-F238E27FC236}">
                <a16:creationId xmlns:a16="http://schemas.microsoft.com/office/drawing/2014/main" id="{0419CE8E-F4A4-44EF-93D8-4913AB60E800}"/>
              </a:ext>
            </a:extLst>
          </p:cNvPr>
          <p:cNvSpPr>
            <a:spLocks noGrp="1"/>
          </p:cNvSpPr>
          <p:nvPr>
            <p:ph type="body" sz="quarter" idx="14"/>
          </p:nvPr>
        </p:nvSpPr>
        <p:spPr>
          <a:xfrm>
            <a:off x="0" y="217488"/>
            <a:ext cx="8243888" cy="471487"/>
          </a:xfrm>
        </p:spPr>
        <p:txBody>
          <a:bodyPr/>
          <a:lstStyle/>
          <a:p>
            <a:pPr marL="719138" eaLnBrk="1" hangingPunct="1">
              <a:spcBef>
                <a:spcPct val="0"/>
              </a:spcBef>
              <a:buFont typeface="Arial" pitchFamily="4" charset="0"/>
              <a:buNone/>
              <a:defRPr/>
            </a:pPr>
            <a:r>
              <a:rPr lang="en-IE" dirty="0">
                <a:ea typeface="Rockwell" pitchFamily="4" charset="0"/>
                <a:cs typeface="Rockwell" pitchFamily="4" charset="0"/>
              </a:rPr>
              <a:t>10 signs of an unhealthy relationship</a:t>
            </a:r>
          </a:p>
        </p:txBody>
      </p:sp>
      <p:pic>
        <p:nvPicPr>
          <p:cNvPr id="20483" name="Picture 1">
            <a:extLst>
              <a:ext uri="{FF2B5EF4-FFF2-40B4-BE49-F238E27FC236}">
                <a16:creationId xmlns:a16="http://schemas.microsoft.com/office/drawing/2014/main" id="{9425BE98-6092-474B-BD94-C595DE2D33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9950" y="1293813"/>
            <a:ext cx="3352800"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8">
            <a:extLst>
              <a:ext uri="{FF2B5EF4-FFF2-40B4-BE49-F238E27FC236}">
                <a16:creationId xmlns:a16="http://schemas.microsoft.com/office/drawing/2014/main" id="{6073C685-B3AD-4CB6-9E55-033CEB5CC2FA}"/>
              </a:ext>
            </a:extLst>
          </p:cNvPr>
          <p:cNvSpPr>
            <a:spLocks noGrp="1"/>
          </p:cNvSpPr>
          <p:nvPr>
            <p:ph sz="quarter" idx="16"/>
          </p:nvPr>
        </p:nvSpPr>
        <p:spPr bwMode="auto">
          <a:xfrm>
            <a:off x="1112838" y="1447800"/>
            <a:ext cx="8462962" cy="166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39750" indent="-358775">
              <a:lnSpc>
                <a:spcPts val="2163"/>
              </a:lnSpc>
              <a:spcBef>
                <a:spcPct val="0"/>
              </a:spcBef>
              <a:buFont typeface="Arial" panose="020B0604020202020204" pitchFamily="34" charset="0"/>
              <a:buAutoNum type="arabicPeriod" startAt="5"/>
            </a:pPr>
            <a:r>
              <a:rPr lang="en-IE" altLang="en-US"/>
              <a:t>He or she is jealous and suspicious and accuses you of cheating on them all the time.</a:t>
            </a:r>
            <a:endParaRPr lang="en-GB" altLang="en-US">
              <a:solidFill>
                <a:srgbClr val="FF0000"/>
              </a:solidFill>
            </a:endParaRPr>
          </a:p>
        </p:txBody>
      </p:sp>
      <p:sp>
        <p:nvSpPr>
          <p:cNvPr id="9" name="Text Placeholder 2">
            <a:extLst>
              <a:ext uri="{FF2B5EF4-FFF2-40B4-BE49-F238E27FC236}">
                <a16:creationId xmlns:a16="http://schemas.microsoft.com/office/drawing/2014/main" id="{07502594-1C11-4E6A-8261-E438450169D2}"/>
              </a:ext>
            </a:extLst>
          </p:cNvPr>
          <p:cNvSpPr>
            <a:spLocks noGrp="1"/>
          </p:cNvSpPr>
          <p:nvPr>
            <p:ph type="body" sz="quarter" idx="14"/>
          </p:nvPr>
        </p:nvSpPr>
        <p:spPr>
          <a:xfrm>
            <a:off x="0" y="217488"/>
            <a:ext cx="8243888" cy="471487"/>
          </a:xfrm>
        </p:spPr>
        <p:txBody>
          <a:bodyPr/>
          <a:lstStyle/>
          <a:p>
            <a:pPr marL="719138" eaLnBrk="1" hangingPunct="1">
              <a:spcBef>
                <a:spcPct val="0"/>
              </a:spcBef>
              <a:buFont typeface="Arial" pitchFamily="4" charset="0"/>
              <a:buNone/>
              <a:defRPr/>
            </a:pPr>
            <a:r>
              <a:rPr lang="en-IE" dirty="0">
                <a:ea typeface="Rockwell" pitchFamily="4" charset="0"/>
                <a:cs typeface="Rockwell" pitchFamily="4" charset="0"/>
              </a:rPr>
              <a:t>10 signs of an unhealthy relationship</a:t>
            </a:r>
          </a:p>
        </p:txBody>
      </p:sp>
      <p:pic>
        <p:nvPicPr>
          <p:cNvPr id="21507" name="Picture 1">
            <a:extLst>
              <a:ext uri="{FF2B5EF4-FFF2-40B4-BE49-F238E27FC236}">
                <a16:creationId xmlns:a16="http://schemas.microsoft.com/office/drawing/2014/main" id="{3CA47C37-085E-4A47-B60A-6BA8321F62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7638" y="2800350"/>
            <a:ext cx="5313362"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8">
            <a:extLst>
              <a:ext uri="{FF2B5EF4-FFF2-40B4-BE49-F238E27FC236}">
                <a16:creationId xmlns:a16="http://schemas.microsoft.com/office/drawing/2014/main" id="{77612AF8-C857-423E-8D30-C1EBB5D9EC2C}"/>
              </a:ext>
            </a:extLst>
          </p:cNvPr>
          <p:cNvSpPr>
            <a:spLocks noGrp="1"/>
          </p:cNvSpPr>
          <p:nvPr>
            <p:ph sz="quarter" idx="16"/>
          </p:nvPr>
        </p:nvSpPr>
        <p:spPr bwMode="auto">
          <a:xfrm>
            <a:off x="1112838" y="1447800"/>
            <a:ext cx="8462962" cy="166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39750" indent="-358775">
              <a:lnSpc>
                <a:spcPts val="2163"/>
              </a:lnSpc>
              <a:spcBef>
                <a:spcPct val="0"/>
              </a:spcBef>
              <a:buFont typeface="Arial" panose="020B0604020202020204" pitchFamily="34" charset="0"/>
              <a:buAutoNum type="arabicPeriod" startAt="6"/>
            </a:pPr>
            <a:r>
              <a:rPr lang="en-IE" altLang="en-US"/>
              <a:t>He or she demands to know your passwords and checks your phone, emails and social networking accounts to see who you've been talking to.</a:t>
            </a:r>
            <a:endParaRPr lang="en-GB" altLang="en-US">
              <a:solidFill>
                <a:srgbClr val="FF0000"/>
              </a:solidFill>
            </a:endParaRPr>
          </a:p>
        </p:txBody>
      </p:sp>
      <p:sp>
        <p:nvSpPr>
          <p:cNvPr id="9" name="Text Placeholder 2">
            <a:extLst>
              <a:ext uri="{FF2B5EF4-FFF2-40B4-BE49-F238E27FC236}">
                <a16:creationId xmlns:a16="http://schemas.microsoft.com/office/drawing/2014/main" id="{192DD6A3-927B-4774-95D2-10B9D6F1EA08}"/>
              </a:ext>
            </a:extLst>
          </p:cNvPr>
          <p:cNvSpPr>
            <a:spLocks noGrp="1"/>
          </p:cNvSpPr>
          <p:nvPr>
            <p:ph type="body" sz="quarter" idx="14"/>
          </p:nvPr>
        </p:nvSpPr>
        <p:spPr>
          <a:xfrm>
            <a:off x="0" y="217488"/>
            <a:ext cx="8243888" cy="471487"/>
          </a:xfrm>
        </p:spPr>
        <p:txBody>
          <a:bodyPr/>
          <a:lstStyle/>
          <a:p>
            <a:pPr marL="719138" eaLnBrk="1" hangingPunct="1">
              <a:spcBef>
                <a:spcPct val="0"/>
              </a:spcBef>
              <a:buFont typeface="Arial" pitchFamily="4" charset="0"/>
              <a:buNone/>
              <a:defRPr/>
            </a:pPr>
            <a:r>
              <a:rPr lang="en-IE" dirty="0">
                <a:ea typeface="Rockwell" pitchFamily="4" charset="0"/>
                <a:cs typeface="Rockwell" pitchFamily="4" charset="0"/>
              </a:rPr>
              <a:t>10 signs of an unhealthy relationship</a:t>
            </a:r>
          </a:p>
        </p:txBody>
      </p:sp>
      <p:pic>
        <p:nvPicPr>
          <p:cNvPr id="22531" name="Picture 1">
            <a:extLst>
              <a:ext uri="{FF2B5EF4-FFF2-40B4-BE49-F238E27FC236}">
                <a16:creationId xmlns:a16="http://schemas.microsoft.com/office/drawing/2014/main" id="{5D9B2451-CF9C-413B-BEB6-1E63A89ABC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75" y="2794000"/>
            <a:ext cx="5322888"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8">
            <a:extLst>
              <a:ext uri="{FF2B5EF4-FFF2-40B4-BE49-F238E27FC236}">
                <a16:creationId xmlns:a16="http://schemas.microsoft.com/office/drawing/2014/main" id="{32EBEE48-1A47-454C-AD45-289D4DE3ADBA}"/>
              </a:ext>
            </a:extLst>
          </p:cNvPr>
          <p:cNvSpPr>
            <a:spLocks noGrp="1"/>
          </p:cNvSpPr>
          <p:nvPr>
            <p:ph sz="quarter" idx="16"/>
          </p:nvPr>
        </p:nvSpPr>
        <p:spPr bwMode="auto">
          <a:xfrm>
            <a:off x="1112838" y="1447800"/>
            <a:ext cx="8462962" cy="1662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39750" indent="-358775">
              <a:lnSpc>
                <a:spcPts val="2163"/>
              </a:lnSpc>
              <a:spcBef>
                <a:spcPct val="0"/>
              </a:spcBef>
              <a:buFont typeface="Arial" panose="020B0604020202020204" pitchFamily="34" charset="0"/>
              <a:buAutoNum type="arabicPeriod" startAt="7"/>
            </a:pPr>
            <a:r>
              <a:rPr lang="en-IE" altLang="en-US"/>
              <a:t>He or she has a bad temper and you feel afraid to disagree with him or her or to stand up for yourself. </a:t>
            </a:r>
            <a:endParaRPr lang="en-GB" altLang="en-US">
              <a:solidFill>
                <a:srgbClr val="FF0000"/>
              </a:solidFill>
            </a:endParaRPr>
          </a:p>
        </p:txBody>
      </p:sp>
      <p:sp>
        <p:nvSpPr>
          <p:cNvPr id="9" name="Text Placeholder 2">
            <a:extLst>
              <a:ext uri="{FF2B5EF4-FFF2-40B4-BE49-F238E27FC236}">
                <a16:creationId xmlns:a16="http://schemas.microsoft.com/office/drawing/2014/main" id="{9AB9BF21-A66E-416D-B184-7FFE28ADB432}"/>
              </a:ext>
            </a:extLst>
          </p:cNvPr>
          <p:cNvSpPr>
            <a:spLocks noGrp="1"/>
          </p:cNvSpPr>
          <p:nvPr>
            <p:ph type="body" sz="quarter" idx="14"/>
          </p:nvPr>
        </p:nvSpPr>
        <p:spPr>
          <a:xfrm>
            <a:off x="0" y="217488"/>
            <a:ext cx="8243888" cy="471487"/>
          </a:xfrm>
        </p:spPr>
        <p:txBody>
          <a:bodyPr/>
          <a:lstStyle/>
          <a:p>
            <a:pPr marL="719138" eaLnBrk="1" hangingPunct="1">
              <a:spcBef>
                <a:spcPct val="0"/>
              </a:spcBef>
              <a:buFont typeface="Arial" pitchFamily="4" charset="0"/>
              <a:buNone/>
              <a:defRPr/>
            </a:pPr>
            <a:r>
              <a:rPr lang="en-IE" dirty="0">
                <a:ea typeface="Rockwell" pitchFamily="4" charset="0"/>
                <a:cs typeface="Rockwell" pitchFamily="4" charset="0"/>
              </a:rPr>
              <a:t>10 signs of an unhealthy relationship</a:t>
            </a:r>
          </a:p>
        </p:txBody>
      </p:sp>
      <p:pic>
        <p:nvPicPr>
          <p:cNvPr id="23555" name="Picture 1">
            <a:extLst>
              <a:ext uri="{FF2B5EF4-FFF2-40B4-BE49-F238E27FC236}">
                <a16:creationId xmlns:a16="http://schemas.microsoft.com/office/drawing/2014/main" id="{5FDE8B77-981A-4B99-B39D-F3C3C585EB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3988" y="2808288"/>
            <a:ext cx="5300662"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PHE_Book 2_Lesson 20_Pregnancy and birth FAQs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SPHE_Book 2_Lesson 20_Pregnancy and birth FAQs_v1.thmx</Template>
  <TotalTime>187</TotalTime>
  <Words>371</Words>
  <Application>Microsoft Office PowerPoint</Application>
  <PresentationFormat>Custom</PresentationFormat>
  <Paragraphs>28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MS PGothic</vt:lpstr>
      <vt:lpstr>Arial</vt:lpstr>
      <vt:lpstr>MS PGothic</vt:lpstr>
      <vt:lpstr>Courier New</vt:lpstr>
      <vt:lpstr>Rockwell</vt:lpstr>
      <vt:lpstr>SPHE_Book 2_Lesson 20_Pregnancy and birth FAQs_v1</vt:lpstr>
      <vt:lpstr>My Life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Folens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Juliette OGorman</dc:creator>
  <cp:lastModifiedBy>Kate Walsh</cp:lastModifiedBy>
  <cp:revision>44</cp:revision>
  <cp:lastPrinted>2018-01-09T12:05:37Z</cp:lastPrinted>
  <dcterms:created xsi:type="dcterms:W3CDTF">2017-12-08T12:44:54Z</dcterms:created>
  <dcterms:modified xsi:type="dcterms:W3CDTF">2018-03-23T12:39:58Z</dcterms:modified>
</cp:coreProperties>
</file>