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3" r:id="rId6"/>
    <p:sldId id="273" r:id="rId7"/>
    <p:sldId id="275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B174B-4CD1-4C65-96B0-6602C7490D73}" v="8" dt="2020-08-10T11:21:0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cia Kearney" userId="75575d13-54d0-4ef7-a965-8c377ce6610b" providerId="ADAL" clId="{3207920E-7AC5-4E68-85E6-5811034E1581}"/>
    <pc:docChg chg="undo redo custSel mod addSld delSld modSld sldOrd">
      <pc:chgData name="Alycia Kearney" userId="75575d13-54d0-4ef7-a965-8c377ce6610b" providerId="ADAL" clId="{3207920E-7AC5-4E68-85E6-5811034E1581}" dt="2020-08-04T12:44:57.936" v="2142" actId="14100"/>
      <pc:docMkLst>
        <pc:docMk/>
      </pc:docMkLst>
      <pc:sldChg chg="addSp delSp modSp del mod setBg modAnim">
        <pc:chgData name="Alycia Kearney" userId="75575d13-54d0-4ef7-a965-8c377ce6610b" providerId="ADAL" clId="{3207920E-7AC5-4E68-85E6-5811034E1581}" dt="2020-08-04T10:48:12.554" v="781" actId="2696"/>
        <pc:sldMkLst>
          <pc:docMk/>
          <pc:sldMk cId="1801606435" sldId="261"/>
        </pc:sldMkLst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8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10:18:28.921" v="323" actId="26606"/>
          <ac:spMkLst>
            <pc:docMk/>
            <pc:sldMk cId="1801606435" sldId="261"/>
            <ac:spMk id="10" creationId="{1855405F-37A2-4869-9154-F8BE3BECE6C3}"/>
          </ac:spMkLst>
        </pc:spChg>
        <pc:spChg chg="add del mod">
          <ac:chgData name="Alycia Kearney" userId="75575d13-54d0-4ef7-a965-8c377ce6610b" providerId="ADAL" clId="{3207920E-7AC5-4E68-85E6-5811034E1581}" dt="2020-08-04T10:18:16.706" v="321" actId="478"/>
          <ac:spMkLst>
            <pc:docMk/>
            <pc:sldMk cId="1801606435" sldId="261"/>
            <ac:spMk id="15" creationId="{9C3CC518-2AFD-4ADA-A4A3-0FB26A0BC17E}"/>
          </ac:spMkLst>
        </pc:spChg>
        <pc:spChg chg="add mod">
          <ac:chgData name="Alycia Kearney" userId="75575d13-54d0-4ef7-a965-8c377ce6610b" providerId="ADAL" clId="{3207920E-7AC5-4E68-85E6-5811034E1581}" dt="2020-08-04T10:27:58.507" v="467" actId="14100"/>
          <ac:spMkLst>
            <pc:docMk/>
            <pc:sldMk cId="1801606435" sldId="261"/>
            <ac:spMk id="26" creationId="{617F2052-D1C9-41E4-81B6-6A87FE870076}"/>
          </ac:spMkLst>
        </pc:spChg>
        <pc:spChg chg="add mod">
          <ac:chgData name="Alycia Kearney" userId="75575d13-54d0-4ef7-a965-8c377ce6610b" providerId="ADAL" clId="{3207920E-7AC5-4E68-85E6-5811034E1581}" dt="2020-08-04T10:27:23.311" v="452" actId="14100"/>
          <ac:spMkLst>
            <pc:docMk/>
            <pc:sldMk cId="1801606435" sldId="261"/>
            <ac:spMk id="29" creationId="{ADB2CE75-D5DE-45F8-9EE4-1D6AA15ECAB0}"/>
          </ac:spMkLst>
        </pc:spChg>
        <pc:spChg chg="add mod">
          <ac:chgData name="Alycia Kearney" userId="75575d13-54d0-4ef7-a965-8c377ce6610b" providerId="ADAL" clId="{3207920E-7AC5-4E68-85E6-5811034E1581}" dt="2020-08-04T10:28:09.471" v="468" actId="14100"/>
          <ac:spMkLst>
            <pc:docMk/>
            <pc:sldMk cId="1801606435" sldId="261"/>
            <ac:spMk id="33" creationId="{2B3BC2E9-5E77-474D-82E6-85D248447136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39" creationId="{417CDA24-35F8-4540-8C52-3096D6D94949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1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19:10.959" v="341" actId="26606"/>
          <ac:spMkLst>
            <pc:docMk/>
            <pc:sldMk cId="1801606435" sldId="261"/>
            <ac:spMk id="43" creationId="{FA75DFED-A0C1-4A83-BE1D-0271C1826EF6}"/>
          </ac:spMkLst>
        </pc:spChg>
        <pc:spChg chg="add mod">
          <ac:chgData name="Alycia Kearney" userId="75575d13-54d0-4ef7-a965-8c377ce6610b" providerId="ADAL" clId="{3207920E-7AC5-4E68-85E6-5811034E1581}" dt="2020-08-04T10:28:32.752" v="476" actId="14100"/>
          <ac:spMkLst>
            <pc:docMk/>
            <pc:sldMk cId="1801606435" sldId="261"/>
            <ac:spMk id="51" creationId="{F99F7541-C65B-43EA-A652-988E847A2005}"/>
          </ac:spMkLst>
        </pc:spChg>
        <pc:spChg chg="add mod">
          <ac:chgData name="Alycia Kearney" userId="75575d13-54d0-4ef7-a965-8c377ce6610b" providerId="ADAL" clId="{3207920E-7AC5-4E68-85E6-5811034E1581}" dt="2020-08-04T10:38:32.042" v="611" actId="571"/>
          <ac:spMkLst>
            <pc:docMk/>
            <pc:sldMk cId="1801606435" sldId="261"/>
            <ac:spMk id="55" creationId="{6B394A71-84E6-40D7-B166-559804F10280}"/>
          </ac:spMkLst>
        </pc:spChg>
        <pc:picChg chg="add del mod modCrop">
          <ac:chgData name="Alycia Kearney" userId="75575d13-54d0-4ef7-a965-8c377ce6610b" providerId="ADAL" clId="{3207920E-7AC5-4E68-85E6-5811034E1581}" dt="2020-08-04T10:07:24.109" v="215" actId="478"/>
          <ac:picMkLst>
            <pc:docMk/>
            <pc:sldMk cId="1801606435" sldId="261"/>
            <ac:picMk id="3" creationId="{98C9F39A-19A2-4649-9826-4D6F6B4CD4B6}"/>
          </ac:picMkLst>
        </pc:picChg>
        <pc:picChg chg="add del mod modCrop">
          <ac:chgData name="Alycia Kearney" userId="75575d13-54d0-4ef7-a965-8c377ce6610b" providerId="ADAL" clId="{3207920E-7AC5-4E68-85E6-5811034E1581}" dt="2020-08-04T10:14:27.045" v="287" actId="478"/>
          <ac:picMkLst>
            <pc:docMk/>
            <pc:sldMk cId="1801606435" sldId="261"/>
            <ac:picMk id="5" creationId="{02E52CFE-E9B0-4DB1-B7FF-170CA6943420}"/>
          </ac:picMkLst>
        </pc:picChg>
        <pc:picChg chg="add del mod modCrop">
          <ac:chgData name="Alycia Kearney" userId="75575d13-54d0-4ef7-a965-8c377ce6610b" providerId="ADAL" clId="{3207920E-7AC5-4E68-85E6-5811034E1581}" dt="2020-08-04T10:14:29.159" v="289" actId="478"/>
          <ac:picMkLst>
            <pc:docMk/>
            <pc:sldMk cId="1801606435" sldId="261"/>
            <ac:picMk id="7" creationId="{81145DAB-3884-4A02-BC3D-3F341C0C8468}"/>
          </ac:picMkLst>
        </pc:picChg>
        <pc:picChg chg="add del mod modCrop">
          <ac:chgData name="Alycia Kearney" userId="75575d13-54d0-4ef7-a965-8c377ce6610b" providerId="ADAL" clId="{3207920E-7AC5-4E68-85E6-5811034E1581}" dt="2020-08-04T10:14:28.565" v="288" actId="478"/>
          <ac:picMkLst>
            <pc:docMk/>
            <pc:sldMk cId="1801606435" sldId="261"/>
            <ac:picMk id="11" creationId="{796E8F49-EE5C-48C3-8FB4-79FBE5417917}"/>
          </ac:picMkLst>
        </pc:picChg>
        <pc:picChg chg="add del mod">
          <ac:chgData name="Alycia Kearney" userId="75575d13-54d0-4ef7-a965-8c377ce6610b" providerId="ADAL" clId="{3207920E-7AC5-4E68-85E6-5811034E1581}" dt="2020-08-04T10:18:14.047" v="319" actId="478"/>
          <ac:picMkLst>
            <pc:docMk/>
            <pc:sldMk cId="1801606435" sldId="261"/>
            <ac:picMk id="13" creationId="{93B79DD3-7693-4A44-A8DC-1D26E4C62099}"/>
          </ac:picMkLst>
        </pc:picChg>
        <pc:picChg chg="add del mod">
          <ac:chgData name="Alycia Kearney" userId="75575d13-54d0-4ef7-a965-8c377ce6610b" providerId="ADAL" clId="{3207920E-7AC5-4E68-85E6-5811034E1581}" dt="2020-08-04T10:18:15.258" v="320" actId="478"/>
          <ac:picMkLst>
            <pc:docMk/>
            <pc:sldMk cId="1801606435" sldId="261"/>
            <ac:picMk id="17" creationId="{E0233849-F404-44D6-B365-CD764EE7A95C}"/>
          </ac:picMkLst>
        </pc:picChg>
        <pc:picChg chg="add mod or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19" creationId="{25098119-9F90-4816-8CAE-D5580BA92FA7}"/>
          </ac:picMkLst>
        </pc:picChg>
        <pc:picChg chg="add mod ord">
          <ac:chgData name="Alycia Kearney" userId="75575d13-54d0-4ef7-a965-8c377ce6610b" providerId="ADAL" clId="{3207920E-7AC5-4E68-85E6-5811034E1581}" dt="2020-08-04T10:25:58.454" v="424" actId="1076"/>
          <ac:picMkLst>
            <pc:docMk/>
            <pc:sldMk cId="1801606435" sldId="261"/>
            <ac:picMk id="21" creationId="{E738DC67-AD46-489D-907D-9E4BCA28D9D3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3" creationId="{99BE564B-CD2A-4438-BD52-6B4332F999AD}"/>
          </ac:picMkLst>
        </pc:picChg>
        <pc:picChg chg="add mod">
          <ac:chgData name="Alycia Kearney" userId="75575d13-54d0-4ef7-a965-8c377ce6610b" providerId="ADAL" clId="{3207920E-7AC5-4E68-85E6-5811034E1581}" dt="2020-08-04T10:22:53.845" v="398" actId="26606"/>
          <ac:picMkLst>
            <pc:docMk/>
            <pc:sldMk cId="1801606435" sldId="261"/>
            <ac:picMk id="25" creationId="{3A5E4D7E-2285-434D-82D6-DE80BE401B34}"/>
          </ac:picMkLst>
        </pc:picChg>
        <pc:picChg chg="add mod">
          <ac:chgData name="Alycia Kearney" userId="75575d13-54d0-4ef7-a965-8c377ce6610b" providerId="ADAL" clId="{3207920E-7AC5-4E68-85E6-5811034E1581}" dt="2020-08-04T10:46:03.990" v="765" actId="14826"/>
          <ac:picMkLst>
            <pc:docMk/>
            <pc:sldMk cId="1801606435" sldId="261"/>
            <ac:picMk id="28" creationId="{248262D4-D0A1-426C-B0E8-DC144D73CFE1}"/>
          </ac:picMkLst>
        </pc:picChg>
        <pc:picChg chg="add mod">
          <ac:chgData name="Alycia Kearney" userId="75575d13-54d0-4ef7-a965-8c377ce6610b" providerId="ADAL" clId="{3207920E-7AC5-4E68-85E6-5811034E1581}" dt="2020-08-04T10:28:54.218" v="481" actId="1076"/>
          <ac:picMkLst>
            <pc:docMk/>
            <pc:sldMk cId="1801606435" sldId="261"/>
            <ac:picMk id="31" creationId="{2272D044-0383-4FFA-BD68-BCF1770B70DA}"/>
          </ac:picMkLst>
        </pc:picChg>
        <pc:picChg chg="add mod">
          <ac:chgData name="Alycia Kearney" userId="75575d13-54d0-4ef7-a965-8c377ce6610b" providerId="ADAL" clId="{3207920E-7AC5-4E68-85E6-5811034E1581}" dt="2020-08-04T10:28:44.197" v="477" actId="1076"/>
          <ac:picMkLst>
            <pc:docMk/>
            <pc:sldMk cId="1801606435" sldId="261"/>
            <ac:picMk id="35" creationId="{ACCE4E60-D424-4069-81F4-4C7790D10AEF}"/>
          </ac:picMkLst>
        </pc:picChg>
        <pc:picChg chg="add mod">
          <ac:chgData name="Alycia Kearney" userId="75575d13-54d0-4ef7-a965-8c377ce6610b" providerId="ADAL" clId="{3207920E-7AC5-4E68-85E6-5811034E1581}" dt="2020-08-04T10:28:47.943" v="479" actId="14100"/>
          <ac:picMkLst>
            <pc:docMk/>
            <pc:sldMk cId="1801606435" sldId="261"/>
            <ac:picMk id="53" creationId="{32E20B34-6BC2-4A9E-926E-57BCA972B86B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4" creationId="{7BD721CF-6CAB-4B59-AAE7-EB4162591913}"/>
          </ac:picMkLst>
        </pc:picChg>
        <pc:picChg chg="add mod">
          <ac:chgData name="Alycia Kearney" userId="75575d13-54d0-4ef7-a965-8c377ce6610b" providerId="ADAL" clId="{3207920E-7AC5-4E68-85E6-5811034E1581}" dt="2020-08-04T10:38:32.042" v="611" actId="571"/>
          <ac:picMkLst>
            <pc:docMk/>
            <pc:sldMk cId="1801606435" sldId="261"/>
            <ac:picMk id="56" creationId="{E0B6A9A0-F6F5-4F5B-9044-B992343A0EF2}"/>
          </ac:picMkLst>
        </pc:pic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0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2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4" creationId="{D2B31ED6-76F0-425A-9A41-C947AEF9C145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6" creationId="{91B6081D-D3E8-4209-B85B-EB1C655A6272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7" creationId="{28CA55E4-1295-45C8-BA05-5A9E705B749A}"/>
          </ac:cxnSpMkLst>
        </pc:cxnChg>
        <pc:cxnChg chg="add">
          <ac:chgData name="Alycia Kearney" userId="75575d13-54d0-4ef7-a965-8c377ce6610b" providerId="ADAL" clId="{3207920E-7AC5-4E68-85E6-5811034E1581}" dt="2020-08-04T10:22:53.845" v="398" actId="26606"/>
          <ac:cxnSpMkLst>
            <pc:docMk/>
            <pc:sldMk cId="1801606435" sldId="261"/>
            <ac:cxnSpMk id="38" creationId="{08C5794E-A9A1-4A23-AF68-C79A7822334C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5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6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19:39.317" v="346" actId="26606"/>
          <ac:cxnSpMkLst>
            <pc:docMk/>
            <pc:sldMk cId="1801606435" sldId="261"/>
            <ac:cxnSpMk id="47" creationId="{D2B31ED6-76F0-425A-9A41-C947AEF9C145}"/>
          </ac:cxnSpMkLst>
        </pc:cxnChg>
      </pc:sldChg>
      <pc:sldChg chg="addSp delSp modSp mod setBg delAnim modAnim">
        <pc:chgData name="Alycia Kearney" userId="75575d13-54d0-4ef7-a965-8c377ce6610b" providerId="ADAL" clId="{3207920E-7AC5-4E68-85E6-5811034E1581}" dt="2020-08-04T12:44:57.936" v="2142" actId="14100"/>
        <pc:sldMkLst>
          <pc:docMk/>
          <pc:sldMk cId="4098401939" sldId="263"/>
        </pc:sldMkLst>
        <pc:spChg chg="add del mod">
          <ac:chgData name="Alycia Kearney" userId="75575d13-54d0-4ef7-a965-8c377ce6610b" providerId="ADAL" clId="{3207920E-7AC5-4E68-85E6-5811034E1581}" dt="2020-08-04T12:42:12.502" v="2117" actId="11529"/>
          <ac:spMkLst>
            <pc:docMk/>
            <pc:sldMk cId="4098401939" sldId="263"/>
            <ac:spMk id="2" creationId="{B191478C-C00E-4A4C-AF5D-60C08B63E8CF}"/>
          </ac:spMkLst>
        </pc:spChg>
        <pc:spChg chg="add del">
          <ac:chgData name="Alycia Kearney" userId="75575d13-54d0-4ef7-a965-8c377ce6610b" providerId="ADAL" clId="{3207920E-7AC5-4E68-85E6-5811034E1581}" dt="2020-08-04T12:42:40.888" v="2125" actId="26606"/>
          <ac:spMkLst>
            <pc:docMk/>
            <pc:sldMk cId="4098401939" sldId="263"/>
            <ac:spMk id="6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12.586" v="68" actId="26606"/>
          <ac:spMkLst>
            <pc:docMk/>
            <pc:sldMk cId="4098401939" sldId="263"/>
            <ac:spMk id="17" creationId="{42A4FC2C-047E-45A5-965D-8E1E3BF09BC6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19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14.753" v="70" actId="26606"/>
          <ac:spMkLst>
            <pc:docMk/>
            <pc:sldMk cId="4098401939" sldId="263"/>
            <ac:spMk id="21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3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4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6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7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2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1.056" v="88" actId="26606"/>
          <ac:spMkLst>
            <pc:docMk/>
            <pc:sldMk cId="4098401939" sldId="263"/>
            <ac:spMk id="29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0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1" creationId="{32BC26D8-82FB-445E-AA49-62A77D7C1EE0}"/>
          </ac:spMkLst>
        </pc:spChg>
        <pc:spChg chg="add del">
          <ac:chgData name="Alycia Kearney" userId="75575d13-54d0-4ef7-a965-8c377ce6610b" providerId="ADAL" clId="{3207920E-7AC5-4E68-85E6-5811034E1581}" dt="2020-08-04T09:51:37.445" v="80" actId="26606"/>
          <ac:spMkLst>
            <pc:docMk/>
            <pc:sldMk cId="4098401939" sldId="263"/>
            <ac:spMk id="32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1:54.434" v="90" actId="26606"/>
          <ac:spMkLst>
            <pc:docMk/>
            <pc:sldMk cId="4098401939" sldId="263"/>
            <ac:spMk id="33" creationId="{CB44330D-EA18-4254-AA95-EB49948539B8}"/>
          </ac:spMkLst>
        </pc:spChg>
        <pc:spChg chg="add del">
          <ac:chgData name="Alycia Kearney" userId="75575d13-54d0-4ef7-a965-8c377ce6610b" providerId="ADAL" clId="{3207920E-7AC5-4E68-85E6-5811034E1581}" dt="2020-08-04T09:51:40.391" v="82" actId="26606"/>
          <ac:spMkLst>
            <pc:docMk/>
            <pc:sldMk cId="4098401939" sldId="263"/>
            <ac:spMk id="34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5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6" creationId="{01D0AF59-99C3-4251-AB9A-C966C6AD4400}"/>
          </ac:spMkLst>
        </pc:spChg>
        <pc:spChg chg="add del">
          <ac:chgData name="Alycia Kearney" userId="75575d13-54d0-4ef7-a965-8c377ce6610b" providerId="ADAL" clId="{3207920E-7AC5-4E68-85E6-5811034E1581}" dt="2020-08-04T09:51:43.599" v="84" actId="26606"/>
          <ac:spMkLst>
            <pc:docMk/>
            <pc:sldMk cId="4098401939" sldId="263"/>
            <ac:spMk id="37" creationId="{1855405F-37A2-4869-9154-F8BE3BECE6C3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8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39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0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1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2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1:55.976" v="92" actId="26606"/>
          <ac:spMkLst>
            <pc:docMk/>
            <pc:sldMk cId="4098401939" sldId="263"/>
            <ac:spMk id="43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4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5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6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7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8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49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29.305" v="101" actId="26606"/>
          <ac:spMkLst>
            <pc:docMk/>
            <pc:sldMk cId="4098401939" sldId="263"/>
            <ac:spMk id="50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1" creationId="{F3060C83-F051-4F0E-ABAD-AA0DFC48B218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2" creationId="{83C98ABE-055B-441F-B07E-44F97F083C3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3" creationId="{29FDB030-9B49-4CED-8CCD-4D99382388AC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4" creationId="{3783CA14-24A1-485C-8B30-D6A5D87987AD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5" creationId="{9A97C86A-04D6-40F7-AE84-31AB43E6A846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6" creationId="{FF9F2414-84E8-453E-B1F3-389FDE8192D9}"/>
          </ac:spMkLst>
        </pc:spChg>
        <pc:spChg chg="add del">
          <ac:chgData name="Alycia Kearney" userId="75575d13-54d0-4ef7-a965-8c377ce6610b" providerId="ADAL" clId="{3207920E-7AC5-4E68-85E6-5811034E1581}" dt="2020-08-04T09:52:31.458" v="105" actId="26606"/>
          <ac:spMkLst>
            <pc:docMk/>
            <pc:sldMk cId="4098401939" sldId="263"/>
            <ac:spMk id="57" creationId="{3ECA69A1-7536-43AC-85EF-C7106179F5ED}"/>
          </ac:spMkLst>
        </pc:spChg>
        <pc:spChg chg="add del">
          <ac:chgData name="Alycia Kearney" userId="75575d13-54d0-4ef7-a965-8c377ce6610b" providerId="ADAL" clId="{3207920E-7AC5-4E68-85E6-5811034E1581}" dt="2020-08-04T09:54:50.076" v="144" actId="26606"/>
          <ac:spMkLst>
            <pc:docMk/>
            <pc:sldMk cId="4098401939" sldId="263"/>
            <ac:spMk id="59" creationId="{B670DBD5-770C-4383-9F54-5B86E86BD5BB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0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09:56:30.730" v="159" actId="26606"/>
          <ac:spMkLst>
            <pc:docMk/>
            <pc:sldMk cId="4098401939" sldId="263"/>
            <ac:spMk id="62" creationId="{56065185-5C34-4F86-AA96-AA4D065B0EF4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4" creationId="{8ECBFEF8-9038-4E5E-A5F1-E4DC2303553E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6" creationId="{F37E8EB2-7BE0-4F3D-921C-F4E9C2C14929}"/>
          </ac:spMkLst>
        </pc:spChg>
        <pc:spChg chg="add del">
          <ac:chgData name="Alycia Kearney" userId="75575d13-54d0-4ef7-a965-8c377ce6610b" providerId="ADAL" clId="{3207920E-7AC5-4E68-85E6-5811034E1581}" dt="2020-08-04T09:54:48.135" v="141" actId="26606"/>
          <ac:spMkLst>
            <pc:docMk/>
            <pc:sldMk cId="4098401939" sldId="263"/>
            <ac:spMk id="68" creationId="{E77AE46B-A945-4A7E-9911-903176079DD0}"/>
          </ac:spMkLst>
        </pc:spChg>
        <pc:picChg chg="add del mod">
          <ac:chgData name="Alycia Kearney" userId="75575d13-54d0-4ef7-a965-8c377ce6610b" providerId="ADAL" clId="{3207920E-7AC5-4E68-85E6-5811034E1581}" dt="2020-08-04T09:43:57.761" v="14" actId="931"/>
          <ac:picMkLst>
            <pc:docMk/>
            <pc:sldMk cId="4098401939" sldId="263"/>
            <ac:picMk id="3" creationId="{E9B8A494-C7C4-4225-B8E0-B6455225FFCA}"/>
          </ac:picMkLst>
        </pc:picChg>
        <pc:picChg chg="add del mod">
          <ac:chgData name="Alycia Kearney" userId="75575d13-54d0-4ef7-a965-8c377ce6610b" providerId="ADAL" clId="{3207920E-7AC5-4E68-85E6-5811034E1581}" dt="2020-08-04T12:42:46.124" v="2127" actId="931"/>
          <ac:picMkLst>
            <pc:docMk/>
            <pc:sldMk cId="4098401939" sldId="263"/>
            <ac:picMk id="4" creationId="{A7137B23-EEB2-4F0F-8B53-072BB1FC65F4}"/>
          </ac:picMkLst>
        </pc:picChg>
        <pc:picChg chg="add del mod">
          <ac:chgData name="Alycia Kearney" userId="75575d13-54d0-4ef7-a965-8c377ce6610b" providerId="ADAL" clId="{3207920E-7AC5-4E68-85E6-5811034E1581}" dt="2020-08-04T09:44:14.897" v="21" actId="931"/>
          <ac:picMkLst>
            <pc:docMk/>
            <pc:sldMk cId="4098401939" sldId="263"/>
            <ac:picMk id="5" creationId="{18EE2F42-2A3D-4B75-96C2-146EA8ACAD9A}"/>
          </ac:picMkLst>
        </pc:picChg>
        <pc:picChg chg="add mod">
          <ac:chgData name="Alycia Kearney" userId="75575d13-54d0-4ef7-a965-8c377ce6610b" providerId="ADAL" clId="{3207920E-7AC5-4E68-85E6-5811034E1581}" dt="2020-08-04T12:44:57.936" v="2142" actId="14100"/>
          <ac:picMkLst>
            <pc:docMk/>
            <pc:sldMk cId="4098401939" sldId="263"/>
            <ac:picMk id="7" creationId="{953F016B-33F1-4E96-BD37-351F1A0365BC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7" creationId="{BE17C6AC-4F6F-4020-BEE1-BE8EBD07B846}"/>
          </ac:picMkLst>
        </pc:picChg>
        <pc:picChg chg="add del mod or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9" creationId="{31646F55-52C5-4DDF-8268-797DB03251C5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1" creationId="{3FF1BD02-D6BB-476E-93A4-AC469FFECA8A}"/>
          </ac:picMkLst>
        </pc:picChg>
        <pc:picChg chg="add del mod modCrop">
          <ac:chgData name="Alycia Kearney" userId="75575d13-54d0-4ef7-a965-8c377ce6610b" providerId="ADAL" clId="{3207920E-7AC5-4E68-85E6-5811034E1581}" dt="2020-08-04T09:50:35.869" v="62" actId="21"/>
          <ac:picMkLst>
            <pc:docMk/>
            <pc:sldMk cId="4098401939" sldId="263"/>
            <ac:picMk id="13" creationId="{8C638EB9-362F-42AB-B8B1-4FB8120D3918}"/>
          </ac:picMkLst>
        </pc:picChg>
        <pc:picChg chg="add del mod">
          <ac:chgData name="Alycia Kearney" userId="75575d13-54d0-4ef7-a965-8c377ce6610b" providerId="ADAL" clId="{3207920E-7AC5-4E68-85E6-5811034E1581}" dt="2020-08-04T09:58:53.562" v="164" actId="478"/>
          <ac:picMkLst>
            <pc:docMk/>
            <pc:sldMk cId="4098401939" sldId="263"/>
            <ac:picMk id="15" creationId="{65BD9509-C373-45FF-AA66-3B0D3866E6AE}"/>
          </ac:picMkLst>
        </pc:picChg>
        <pc:picChg chg="add del mod">
          <ac:chgData name="Alycia Kearney" userId="75575d13-54d0-4ef7-a965-8c377ce6610b" providerId="ADAL" clId="{3207920E-7AC5-4E68-85E6-5811034E1581}" dt="2020-08-04T09:54:13.151" v="130" actId="931"/>
          <ac:picMkLst>
            <pc:docMk/>
            <pc:sldMk cId="4098401939" sldId="263"/>
            <ac:picMk id="58" creationId="{BDAEABCD-7786-4188-A5CA-9A49F6E11604}"/>
          </ac:picMkLst>
        </pc:picChg>
        <pc:picChg chg="add del mod">
          <ac:chgData name="Alycia Kearney" userId="75575d13-54d0-4ef7-a965-8c377ce6610b" providerId="ADAL" clId="{3207920E-7AC5-4E68-85E6-5811034E1581}" dt="2020-08-04T09:55:24.757" v="150" actId="931"/>
          <ac:picMkLst>
            <pc:docMk/>
            <pc:sldMk cId="4098401939" sldId="263"/>
            <ac:picMk id="61" creationId="{EA67ED52-0D49-42C5-A6D0-D07DACEE842D}"/>
          </ac:picMkLst>
        </pc:picChg>
        <pc:picChg chg="add del mod modCrop">
          <ac:chgData name="Alycia Kearney" userId="75575d13-54d0-4ef7-a965-8c377ce6610b" providerId="ADAL" clId="{3207920E-7AC5-4E68-85E6-5811034E1581}" dt="2020-08-04T12:40:23.074" v="2096" actId="478"/>
          <ac:picMkLst>
            <pc:docMk/>
            <pc:sldMk cId="4098401939" sldId="263"/>
            <ac:picMk id="65" creationId="{67EC2EB5-D58D-453E-AED7-4B93D349F004}"/>
          </ac:picMkLst>
        </pc:picChg>
        <pc:picChg chg="add del mod modCrop">
          <ac:chgData name="Alycia Kearney" userId="75575d13-54d0-4ef7-a965-8c377ce6610b" providerId="ADAL" clId="{3207920E-7AC5-4E68-85E6-5811034E1581}" dt="2020-08-04T12:40:23.677" v="2097" actId="478"/>
          <ac:picMkLst>
            <pc:docMk/>
            <pc:sldMk cId="4098401939" sldId="263"/>
            <ac:picMk id="69" creationId="{C49C2691-AB36-4AA2-8035-7773ED786D60}"/>
          </ac:picMkLst>
        </pc:picChg>
        <pc:picChg chg="add del mod modCrop">
          <ac:chgData name="Alycia Kearney" userId="75575d13-54d0-4ef7-a965-8c377ce6610b" providerId="ADAL" clId="{3207920E-7AC5-4E68-85E6-5811034E1581}" dt="2020-08-04T12:40:24.486" v="2098" actId="478"/>
          <ac:picMkLst>
            <pc:docMk/>
            <pc:sldMk cId="4098401939" sldId="263"/>
            <ac:picMk id="71" creationId="{95EC45B5-C819-49F5-BCFA-43F5987ADED4}"/>
          </ac:picMkLst>
        </pc:picChg>
        <pc:picChg chg="add del mod modCrop">
          <ac:chgData name="Alycia Kearney" userId="75575d13-54d0-4ef7-a965-8c377ce6610b" providerId="ADAL" clId="{3207920E-7AC5-4E68-85E6-5811034E1581}" dt="2020-08-04T12:40:25.063" v="2099" actId="478"/>
          <ac:picMkLst>
            <pc:docMk/>
            <pc:sldMk cId="4098401939" sldId="263"/>
            <ac:picMk id="73" creationId="{A1D768F0-081D-460B-8385-7AC227BC39F3}"/>
          </ac:picMkLst>
        </pc:pic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18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0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09:48:29.099" v="61" actId="26606"/>
          <ac:cxnSpMkLst>
            <pc:docMk/>
            <pc:sldMk cId="4098401939" sldId="263"/>
            <ac:cxnSpMk id="22" creationId="{08C5794E-A9A1-4A23-AF68-C79A7822334C}"/>
          </ac:cxnSpMkLst>
        </pc:cxnChg>
      </pc:sldChg>
      <pc:sldChg chg="addSp delSp modSp del mod delAnim modAnim">
        <pc:chgData name="Alycia Kearney" userId="75575d13-54d0-4ef7-a965-8c377ce6610b" providerId="ADAL" clId="{3207920E-7AC5-4E68-85E6-5811034E1581}" dt="2020-08-04T11:40:24.197" v="1831" actId="2696"/>
        <pc:sldMkLst>
          <pc:docMk/>
          <pc:sldMk cId="3869677920" sldId="264"/>
        </pc:sldMkLst>
        <pc:spChg chg="add del mod">
          <ac:chgData name="Alycia Kearney" userId="75575d13-54d0-4ef7-a965-8c377ce6610b" providerId="ADAL" clId="{3207920E-7AC5-4E68-85E6-5811034E1581}" dt="2020-08-04T10:36:10.306" v="592" actId="478"/>
          <ac:spMkLst>
            <pc:docMk/>
            <pc:sldMk cId="3869677920" sldId="264"/>
            <ac:spMk id="6" creationId="{FEA73DFD-9FF1-4CA0-87EF-087A06EA4E0C}"/>
          </ac:spMkLst>
        </pc:spChg>
        <pc:spChg chg="add mod">
          <ac:chgData name="Alycia Kearney" userId="75575d13-54d0-4ef7-a965-8c377ce6610b" providerId="ADAL" clId="{3207920E-7AC5-4E68-85E6-5811034E1581}" dt="2020-08-04T11:00:09.061" v="904" actId="1076"/>
          <ac:spMkLst>
            <pc:docMk/>
            <pc:sldMk cId="3869677920" sldId="264"/>
            <ac:spMk id="12" creationId="{3E56F95A-253A-4DAB-AF0E-1B745AD8D9D1}"/>
          </ac:spMkLst>
        </pc:spChg>
        <pc:spChg chg="add mod">
          <ac:chgData name="Alycia Kearney" userId="75575d13-54d0-4ef7-a965-8c377ce6610b" providerId="ADAL" clId="{3207920E-7AC5-4E68-85E6-5811034E1581}" dt="2020-08-04T11:26:23.136" v="1689" actId="1076"/>
          <ac:spMkLst>
            <pc:docMk/>
            <pc:sldMk cId="3869677920" sldId="264"/>
            <ac:spMk id="18" creationId="{374C3A8E-B8B8-4863-9733-4F02D5C5DC10}"/>
          </ac:spMkLst>
        </pc:spChg>
        <pc:spChg chg="add mod">
          <ac:chgData name="Alycia Kearney" userId="75575d13-54d0-4ef7-a965-8c377ce6610b" providerId="ADAL" clId="{3207920E-7AC5-4E68-85E6-5811034E1581}" dt="2020-08-04T11:26:01.897" v="1687" actId="1076"/>
          <ac:spMkLst>
            <pc:docMk/>
            <pc:sldMk cId="3869677920" sldId="264"/>
            <ac:spMk id="24" creationId="{DE6BB96C-AAB5-41D5-AC60-BB79DA141865}"/>
          </ac:spMkLst>
        </pc:spChg>
        <pc:spChg chg="add del mod">
          <ac:chgData name="Alycia Kearney" userId="75575d13-54d0-4ef7-a965-8c377ce6610b" providerId="ADAL" clId="{3207920E-7AC5-4E68-85E6-5811034E1581}" dt="2020-08-04T10:57:59.686" v="888" actId="478"/>
          <ac:spMkLst>
            <pc:docMk/>
            <pc:sldMk cId="3869677920" sldId="264"/>
            <ac:spMk id="34" creationId="{FD204926-3B7B-4334-BE1E-86A1005BBFC0}"/>
          </ac:spMkLst>
        </pc:spChg>
        <pc:spChg chg="add del mod">
          <ac:chgData name="Alycia Kearney" userId="75575d13-54d0-4ef7-a965-8c377ce6610b" providerId="ADAL" clId="{3207920E-7AC5-4E68-85E6-5811034E1581}" dt="2020-08-04T10:57:57.579" v="885" actId="478"/>
          <ac:spMkLst>
            <pc:docMk/>
            <pc:sldMk cId="3869677920" sldId="264"/>
            <ac:spMk id="39" creationId="{E465C126-8E55-42A3-AEA3-BDCE2EB84901}"/>
          </ac:spMkLst>
        </pc:spChg>
        <pc:spChg chg="add">
          <ac:chgData name="Alycia Kearney" userId="75575d13-54d0-4ef7-a965-8c377ce6610b" providerId="ADAL" clId="{3207920E-7AC5-4E68-85E6-5811034E1581}" dt="2020-08-04T10:58:04.530" v="890" actId="22"/>
          <ac:spMkLst>
            <pc:docMk/>
            <pc:sldMk cId="3869677920" sldId="264"/>
            <ac:spMk id="42" creationId="{B8EC02ED-82EE-4A85-92E5-6F30AA00E307}"/>
          </ac:spMkLst>
        </pc:spChg>
        <pc:picChg chg="add del mod">
          <ac:chgData name="Alycia Kearney" userId="75575d13-54d0-4ef7-a965-8c377ce6610b" providerId="ADAL" clId="{3207920E-7AC5-4E68-85E6-5811034E1581}" dt="2020-08-04T09:56:28.463" v="157" actId="22"/>
          <ac:picMkLst>
            <pc:docMk/>
            <pc:sldMk cId="3869677920" sldId="264"/>
            <ac:picMk id="3" creationId="{D9CB4FE2-BA23-4519-A143-F10D750D7706}"/>
          </ac:picMkLst>
        </pc:picChg>
        <pc:picChg chg="add del mod">
          <ac:chgData name="Alycia Kearney" userId="75575d13-54d0-4ef7-a965-8c377ce6610b" providerId="ADAL" clId="{3207920E-7AC5-4E68-85E6-5811034E1581}" dt="2020-08-04T10:59:09.887" v="896" actId="478"/>
          <ac:picMkLst>
            <pc:docMk/>
            <pc:sldMk cId="3869677920" sldId="264"/>
            <ac:picMk id="5" creationId="{349E4BD5-7345-4705-8D59-DCE8EE0A4817}"/>
          </ac:picMkLst>
        </pc:picChg>
        <pc:picChg chg="add del mod">
          <ac:chgData name="Alycia Kearney" userId="75575d13-54d0-4ef7-a965-8c377ce6610b" providerId="ADAL" clId="{3207920E-7AC5-4E68-85E6-5811034E1581}" dt="2020-08-04T10:58:00.896" v="889" actId="478"/>
          <ac:picMkLst>
            <pc:docMk/>
            <pc:sldMk cId="3869677920" sldId="264"/>
            <ac:picMk id="8" creationId="{6050212F-53CD-4CE0-82B0-86B0E4ED5E24}"/>
          </ac:picMkLst>
        </pc:picChg>
        <pc:picChg chg="add mod">
          <ac:chgData name="Alycia Kearney" userId="75575d13-54d0-4ef7-a965-8c377ce6610b" providerId="ADAL" clId="{3207920E-7AC5-4E68-85E6-5811034E1581}" dt="2020-08-04T11:25:45.379" v="1684" actId="1076"/>
          <ac:picMkLst>
            <pc:docMk/>
            <pc:sldMk cId="3869677920" sldId="264"/>
            <ac:picMk id="10" creationId="{5DADB06A-B6B4-4B0B-9889-A33EF45D4E00}"/>
          </ac:picMkLst>
        </pc:picChg>
        <pc:picChg chg="add del mod">
          <ac:chgData name="Alycia Kearney" userId="75575d13-54d0-4ef7-a965-8c377ce6610b" providerId="ADAL" clId="{3207920E-7AC5-4E68-85E6-5811034E1581}" dt="2020-08-04T10:13:50.121" v="286" actId="478"/>
          <ac:picMkLst>
            <pc:docMk/>
            <pc:sldMk cId="3869677920" sldId="264"/>
            <ac:picMk id="14" creationId="{F05437A0-20AF-4A1B-9BCB-DCAC0082E260}"/>
          </ac:picMkLst>
        </pc:picChg>
        <pc:picChg chg="add mod">
          <ac:chgData name="Alycia Kearney" userId="75575d13-54d0-4ef7-a965-8c377ce6610b" providerId="ADAL" clId="{3207920E-7AC5-4E68-85E6-5811034E1581}" dt="2020-08-04T11:25:50.958" v="1685" actId="1076"/>
          <ac:picMkLst>
            <pc:docMk/>
            <pc:sldMk cId="3869677920" sldId="264"/>
            <ac:picMk id="16" creationId="{16D961C2-C506-430C-A6A9-96BB65F70F24}"/>
          </ac:picMkLst>
        </pc:picChg>
        <pc:picChg chg="add mod">
          <ac:chgData name="Alycia Kearney" userId="75575d13-54d0-4ef7-a965-8c377ce6610b" providerId="ADAL" clId="{3207920E-7AC5-4E68-85E6-5811034E1581}" dt="2020-08-04T11:00:16.508" v="906" actId="1076"/>
          <ac:picMkLst>
            <pc:docMk/>
            <pc:sldMk cId="3869677920" sldId="264"/>
            <ac:picMk id="20" creationId="{3ED2EC5D-A135-4738-BA4E-F7C8E3F24714}"/>
          </ac:picMkLst>
        </pc:picChg>
        <pc:picChg chg="add mod">
          <ac:chgData name="Alycia Kearney" userId="75575d13-54d0-4ef7-a965-8c377ce6610b" providerId="ADAL" clId="{3207920E-7AC5-4E68-85E6-5811034E1581}" dt="2020-08-04T11:25:59.529" v="1686" actId="1076"/>
          <ac:picMkLst>
            <pc:docMk/>
            <pc:sldMk cId="3869677920" sldId="264"/>
            <ac:picMk id="22" creationId="{13DC4363-15CB-40C8-BC8F-715FDD70A3AB}"/>
          </ac:picMkLst>
        </pc:picChg>
        <pc:picChg chg="add mod">
          <ac:chgData name="Alycia Kearney" userId="75575d13-54d0-4ef7-a965-8c377ce6610b" providerId="ADAL" clId="{3207920E-7AC5-4E68-85E6-5811034E1581}" dt="2020-08-04T11:26:06.231" v="1688" actId="1076"/>
          <ac:picMkLst>
            <pc:docMk/>
            <pc:sldMk cId="3869677920" sldId="264"/>
            <ac:picMk id="26" creationId="{70DEB2C7-2F91-4DE7-A662-E1BB5AFB8F8F}"/>
          </ac:picMkLst>
        </pc:picChg>
        <pc:picChg chg="add mod">
          <ac:chgData name="Alycia Kearney" userId="75575d13-54d0-4ef7-a965-8c377ce6610b" providerId="ADAL" clId="{3207920E-7AC5-4E68-85E6-5811034E1581}" dt="2020-08-04T11:26:36.713" v="1692" actId="1076"/>
          <ac:picMkLst>
            <pc:docMk/>
            <pc:sldMk cId="3869677920" sldId="264"/>
            <ac:picMk id="28" creationId="{FE0EB039-CEC6-4506-9AB9-3583B4E898C3}"/>
          </ac:picMkLst>
        </pc:picChg>
        <pc:picChg chg="add del mod">
          <ac:chgData name="Alycia Kearney" userId="75575d13-54d0-4ef7-a965-8c377ce6610b" providerId="ADAL" clId="{3207920E-7AC5-4E68-85E6-5811034E1581}" dt="2020-08-04T10:20:57.957" v="370" actId="478"/>
          <ac:picMkLst>
            <pc:docMk/>
            <pc:sldMk cId="3869677920" sldId="264"/>
            <ac:picMk id="29" creationId="{D8D63F68-D04D-417B-8D7C-D941195A43B7}"/>
          </ac:picMkLst>
        </pc:picChg>
        <pc:picChg chg="add del mod">
          <ac:chgData name="Alycia Kearney" userId="75575d13-54d0-4ef7-a965-8c377ce6610b" providerId="ADAL" clId="{3207920E-7AC5-4E68-85E6-5811034E1581}" dt="2020-08-04T10:20:11.262" v="363" actId="478"/>
          <ac:picMkLst>
            <pc:docMk/>
            <pc:sldMk cId="3869677920" sldId="264"/>
            <ac:picMk id="30" creationId="{EF2C0373-9D5D-4C67-986B-39662BB65AFC}"/>
          </ac:picMkLst>
        </pc:picChg>
        <pc:picChg chg="add del mod">
          <ac:chgData name="Alycia Kearney" userId="75575d13-54d0-4ef7-a965-8c377ce6610b" providerId="ADAL" clId="{3207920E-7AC5-4E68-85E6-5811034E1581}" dt="2020-08-04T10:20:31.750" v="366" actId="478"/>
          <ac:picMkLst>
            <pc:docMk/>
            <pc:sldMk cId="3869677920" sldId="264"/>
            <ac:picMk id="31" creationId="{792B3BB3-72C3-4019-B0FD-DE89D339ABAD}"/>
          </ac:picMkLst>
        </pc:picChg>
        <pc:picChg chg="add del mod">
          <ac:chgData name="Alycia Kearney" userId="75575d13-54d0-4ef7-a965-8c377ce6610b" providerId="ADAL" clId="{3207920E-7AC5-4E68-85E6-5811034E1581}" dt="2020-08-04T10:33:55.341" v="569" actId="478"/>
          <ac:picMkLst>
            <pc:docMk/>
            <pc:sldMk cId="3869677920" sldId="264"/>
            <ac:picMk id="32" creationId="{490B21EB-86BC-42E2-B5F2-20AC638CE430}"/>
          </ac:picMkLst>
        </pc:picChg>
        <pc:picChg chg="add del mod">
          <ac:chgData name="Alycia Kearney" userId="75575d13-54d0-4ef7-a965-8c377ce6610b" providerId="ADAL" clId="{3207920E-7AC5-4E68-85E6-5811034E1581}" dt="2020-08-04T10:33:39.848" v="563" actId="478"/>
          <ac:picMkLst>
            <pc:docMk/>
            <pc:sldMk cId="3869677920" sldId="264"/>
            <ac:picMk id="33" creationId="{442E9D15-09C6-49F9-907F-2577A6B0DC8B}"/>
          </ac:picMkLst>
        </pc:picChg>
        <pc:picChg chg="add del mod">
          <ac:chgData name="Alycia Kearney" userId="75575d13-54d0-4ef7-a965-8c377ce6610b" providerId="ADAL" clId="{3207920E-7AC5-4E68-85E6-5811034E1581}" dt="2020-08-04T10:55:00.639" v="858" actId="478"/>
          <ac:picMkLst>
            <pc:docMk/>
            <pc:sldMk cId="3869677920" sldId="264"/>
            <ac:picMk id="35" creationId="{3C7ADD7D-7A17-4C8A-91B9-D5A9DCEABF29}"/>
          </ac:picMkLst>
        </pc:picChg>
        <pc:picChg chg="add del mod">
          <ac:chgData name="Alycia Kearney" userId="75575d13-54d0-4ef7-a965-8c377ce6610b" providerId="ADAL" clId="{3207920E-7AC5-4E68-85E6-5811034E1581}" dt="2020-08-04T10:57:58.927" v="886" actId="478"/>
          <ac:picMkLst>
            <pc:docMk/>
            <pc:sldMk cId="3869677920" sldId="264"/>
            <ac:picMk id="37" creationId="{A5BEF0D7-B0AB-456A-BEFB-0E5779B735E6}"/>
          </ac:picMkLst>
        </pc:picChg>
        <pc:picChg chg="add del mod">
          <ac:chgData name="Alycia Kearney" userId="75575d13-54d0-4ef7-a965-8c377ce6610b" providerId="ADAL" clId="{3207920E-7AC5-4E68-85E6-5811034E1581}" dt="2020-08-04T10:59:08.900" v="895" actId="478"/>
          <ac:picMkLst>
            <pc:docMk/>
            <pc:sldMk cId="3869677920" sldId="264"/>
            <ac:picMk id="38" creationId="{D1C22D4F-4672-4075-8E52-765025F0019B}"/>
          </ac:picMkLst>
        </pc:picChg>
        <pc:picChg chg="add del mod">
          <ac:chgData name="Alycia Kearney" userId="75575d13-54d0-4ef7-a965-8c377ce6610b" providerId="ADAL" clId="{3207920E-7AC5-4E68-85E6-5811034E1581}" dt="2020-08-04T10:57:57.579" v="885" actId="478"/>
          <ac:picMkLst>
            <pc:docMk/>
            <pc:sldMk cId="3869677920" sldId="264"/>
            <ac:picMk id="40" creationId="{849DB736-1E88-4635-B914-D81D512C9045}"/>
          </ac:picMkLst>
        </pc:picChg>
        <pc:picChg chg="add mod">
          <ac:chgData name="Alycia Kearney" userId="75575d13-54d0-4ef7-a965-8c377ce6610b" providerId="ADAL" clId="{3207920E-7AC5-4E68-85E6-5811034E1581}" dt="2020-08-04T11:00:02.671" v="903" actId="1076"/>
          <ac:picMkLst>
            <pc:docMk/>
            <pc:sldMk cId="3869677920" sldId="264"/>
            <ac:picMk id="44" creationId="{6887DC16-4CD4-46A6-9A18-B1925E530FFF}"/>
          </ac:picMkLst>
        </pc:picChg>
        <pc:picChg chg="add mod">
          <ac:chgData name="Alycia Kearney" userId="75575d13-54d0-4ef7-a965-8c377ce6610b" providerId="ADAL" clId="{3207920E-7AC5-4E68-85E6-5811034E1581}" dt="2020-08-04T11:25:42.720" v="1683" actId="1076"/>
          <ac:picMkLst>
            <pc:docMk/>
            <pc:sldMk cId="3869677920" sldId="264"/>
            <ac:picMk id="45" creationId="{6BD96721-6686-4DAD-88FD-AC9BDE4B3176}"/>
          </ac:picMkLst>
        </pc:picChg>
      </pc:sldChg>
      <pc:sldChg chg="addSp modSp mod">
        <pc:chgData name="Alycia Kearney" userId="75575d13-54d0-4ef7-a965-8c377ce6610b" providerId="ADAL" clId="{3207920E-7AC5-4E68-85E6-5811034E1581}" dt="2020-08-04T11:50:19.900" v="1926" actId="20577"/>
        <pc:sldMkLst>
          <pc:docMk/>
          <pc:sldMk cId="650284505" sldId="265"/>
        </pc:sldMkLst>
        <pc:spChg chg="mod">
          <ac:chgData name="Alycia Kearney" userId="75575d13-54d0-4ef7-a965-8c377ce6610b" providerId="ADAL" clId="{3207920E-7AC5-4E68-85E6-5811034E1581}" dt="2020-08-04T11:50:19.900" v="1926" actId="2057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3207920E-7AC5-4E68-85E6-5811034E1581}" dt="2020-08-04T09:41:41.276" v="7" actId="1076"/>
          <ac:picMkLst>
            <pc:docMk/>
            <pc:sldMk cId="650284505" sldId="265"/>
            <ac:picMk id="3" creationId="{CCF7FBAF-BEE8-462D-BAD4-FC46A5C43452}"/>
          </ac:picMkLst>
        </pc:picChg>
      </pc:sldChg>
      <pc:sldChg chg="addSp delSp modSp del mod">
        <pc:chgData name="Alycia Kearney" userId="75575d13-54d0-4ef7-a965-8c377ce6610b" providerId="ADAL" clId="{3207920E-7AC5-4E68-85E6-5811034E1581}" dt="2020-08-04T11:08:04.832" v="1257" actId="2696"/>
        <pc:sldMkLst>
          <pc:docMk/>
          <pc:sldMk cId="3842970996" sldId="266"/>
        </pc:sldMkLst>
        <pc:picChg chg="add del mod modCrop">
          <ac:chgData name="Alycia Kearney" userId="75575d13-54d0-4ef7-a965-8c377ce6610b" providerId="ADAL" clId="{3207920E-7AC5-4E68-85E6-5811034E1581}" dt="2020-08-04T11:06:37.005" v="1160" actId="478"/>
          <ac:picMkLst>
            <pc:docMk/>
            <pc:sldMk cId="3842970996" sldId="266"/>
            <ac:picMk id="3" creationId="{9902908A-C0EC-4CB4-9065-5B4BF1866EB3}"/>
          </ac:picMkLst>
        </pc:picChg>
        <pc:picChg chg="add mod modCrop">
          <ac:chgData name="Alycia Kearney" userId="75575d13-54d0-4ef7-a965-8c377ce6610b" providerId="ADAL" clId="{3207920E-7AC5-4E68-85E6-5811034E1581}" dt="2020-08-04T11:08:00.106" v="1256" actId="1076"/>
          <ac:picMkLst>
            <pc:docMk/>
            <pc:sldMk cId="3842970996" sldId="266"/>
            <ac:picMk id="5" creationId="{2B3E909C-DDE3-4B93-AC61-844EEDCA81B6}"/>
          </ac:picMkLst>
        </pc:picChg>
      </pc:sldChg>
      <pc:sldChg chg="addSp delSp modSp add del mod setBg modAnim">
        <pc:chgData name="Alycia Kearney" userId="75575d13-54d0-4ef7-a965-8c377ce6610b" providerId="ADAL" clId="{3207920E-7AC5-4E68-85E6-5811034E1581}" dt="2020-08-04T11:49:55.861" v="1924" actId="2696"/>
        <pc:sldMkLst>
          <pc:docMk/>
          <pc:sldMk cId="2822782019" sldId="268"/>
        </pc:sldMkLst>
        <pc:spChg chg="add del mod">
          <ac:chgData name="Alycia Kearney" userId="75575d13-54d0-4ef7-a965-8c377ce6610b" providerId="ADAL" clId="{3207920E-7AC5-4E68-85E6-5811034E1581}" dt="2020-08-04T11:40:54.030" v="1839"/>
          <ac:spMkLst>
            <pc:docMk/>
            <pc:sldMk cId="2822782019" sldId="268"/>
            <ac:spMk id="2" creationId="{2C053BCB-8744-4B99-B3B8-91BC05C12725}"/>
          </ac:spMkLst>
        </pc:spChg>
        <pc:spChg chg="add del mod">
          <ac:chgData name="Alycia Kearney" userId="75575d13-54d0-4ef7-a965-8c377ce6610b" providerId="ADAL" clId="{3207920E-7AC5-4E68-85E6-5811034E1581}" dt="2020-08-04T11:43:37.739" v="1869"/>
          <ac:spMkLst>
            <pc:docMk/>
            <pc:sldMk cId="2822782019" sldId="268"/>
            <ac:spMk id="10" creationId="{FC8456CC-9BF1-435A-9207-6B721788AB13}"/>
          </ac:spMkLst>
        </pc:spChg>
        <pc:spChg chg="add del mod">
          <ac:chgData name="Alycia Kearney" userId="75575d13-54d0-4ef7-a965-8c377ce6610b" providerId="ADAL" clId="{3207920E-7AC5-4E68-85E6-5811034E1581}" dt="2020-08-04T11:43:37.434" v="1867"/>
          <ac:spMkLst>
            <pc:docMk/>
            <pc:sldMk cId="2822782019" sldId="268"/>
            <ac:spMk id="14" creationId="{82F485B6-6D65-461F-9181-8D581D32B8C6}"/>
          </ac:spMkLst>
        </pc:spChg>
        <pc:spChg chg="add del mod">
          <ac:chgData name="Alycia Kearney" userId="75575d13-54d0-4ef7-a965-8c377ce6610b" providerId="ADAL" clId="{3207920E-7AC5-4E68-85E6-5811034E1581}" dt="2020-08-04T11:42:10.810" v="1851"/>
          <ac:spMkLst>
            <pc:docMk/>
            <pc:sldMk cId="2822782019" sldId="268"/>
            <ac:spMk id="17" creationId="{39681949-1067-49C4-A187-FDEE2D21B02D}"/>
          </ac:spMkLst>
        </pc:spChg>
        <pc:spChg chg="add del mod">
          <ac:chgData name="Alycia Kearney" userId="75575d13-54d0-4ef7-a965-8c377ce6610b" providerId="ADAL" clId="{3207920E-7AC5-4E68-85E6-5811034E1581}" dt="2020-08-04T11:43:37.190" v="1865"/>
          <ac:spMkLst>
            <pc:docMk/>
            <pc:sldMk cId="2822782019" sldId="268"/>
            <ac:spMk id="19" creationId="{46F518B3-275C-435C-BFD3-EA3FE36A9F07}"/>
          </ac:spMkLst>
        </pc:spChg>
        <pc:spChg chg="add del mod">
          <ac:chgData name="Alycia Kearney" userId="75575d13-54d0-4ef7-a965-8c377ce6610b" providerId="ADAL" clId="{3207920E-7AC5-4E68-85E6-5811034E1581}" dt="2020-08-04T11:43:36.800" v="1863"/>
          <ac:spMkLst>
            <pc:docMk/>
            <pc:sldMk cId="2822782019" sldId="268"/>
            <ac:spMk id="21" creationId="{5DAE26FE-FF65-43EA-9A85-1222ADFEB3D1}"/>
          </ac:spMkLst>
        </pc:sp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3" creationId="{9FB612F5-106F-4B63-883C-AD5A815CC428}"/>
          </ac:picMkLst>
        </pc:picChg>
        <pc:picChg chg="add mod or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4" creationId="{3F8C9241-729A-4036-AA20-5187A8EE015A}"/>
          </ac:picMkLst>
        </pc:picChg>
        <pc:picChg chg="add mod">
          <ac:chgData name="Alycia Kearney" userId="75575d13-54d0-4ef7-a965-8c377ce6610b" providerId="ADAL" clId="{3207920E-7AC5-4E68-85E6-5811034E1581}" dt="2020-08-04T11:43:39.593" v="1871" actId="26606"/>
          <ac:picMkLst>
            <pc:docMk/>
            <pc:sldMk cId="2822782019" sldId="268"/>
            <ac:picMk id="5" creationId="{E5415F2F-F2FB-4BAD-BEC8-06402B134B6F}"/>
          </ac:picMkLst>
        </pc:picChg>
        <pc:picChg chg="add mod">
          <ac:chgData name="Alycia Kearney" userId="75575d13-54d0-4ef7-a965-8c377ce6610b" providerId="ADAL" clId="{3207920E-7AC5-4E68-85E6-5811034E1581}" dt="2020-08-04T11:47:50.585" v="1903" actId="1076"/>
          <ac:picMkLst>
            <pc:docMk/>
            <pc:sldMk cId="2822782019" sldId="268"/>
            <ac:picMk id="6" creationId="{834AD2B0-863F-4B77-BC0D-7F55C85130B9}"/>
          </ac:picMkLst>
        </pc:picChg>
        <pc:picChg chg="add del">
          <ac:chgData name="Alycia Kearney" userId="75575d13-54d0-4ef7-a965-8c377ce6610b" providerId="ADAL" clId="{3207920E-7AC5-4E68-85E6-5811034E1581}" dt="2020-08-04T11:42:58.132" v="1855" actId="22"/>
          <ac:picMkLst>
            <pc:docMk/>
            <pc:sldMk cId="2822782019" sldId="268"/>
            <ac:picMk id="8" creationId="{F7D781BD-6C08-471A-ACE2-7B2830CC7156}"/>
          </ac:picMkLst>
        </pc:picChg>
        <pc:picChg chg="add del mod">
          <ac:chgData name="Alycia Kearney" userId="75575d13-54d0-4ef7-a965-8c377ce6610b" providerId="ADAL" clId="{3207920E-7AC5-4E68-85E6-5811034E1581}" dt="2020-08-04T11:43:37.739" v="1869"/>
          <ac:picMkLst>
            <pc:docMk/>
            <pc:sldMk cId="2822782019" sldId="268"/>
            <ac:picMk id="12" creationId="{E099D603-5D35-4B9D-A9EE-3721E6370EB4}"/>
          </ac:picMkLst>
        </pc:picChg>
        <pc:picChg chg="add del mod">
          <ac:chgData name="Alycia Kearney" userId="75575d13-54d0-4ef7-a965-8c377ce6610b" providerId="ADAL" clId="{3207920E-7AC5-4E68-85E6-5811034E1581}" dt="2020-08-04T11:43:37.434" v="1867"/>
          <ac:picMkLst>
            <pc:docMk/>
            <pc:sldMk cId="2822782019" sldId="268"/>
            <ac:picMk id="16" creationId="{CEFFA7C5-383B-4A6B-913B-EE99451738F6}"/>
          </ac:picMkLst>
        </pc:picChg>
        <pc:picChg chg="add del mod">
          <ac:chgData name="Alycia Kearney" userId="75575d13-54d0-4ef7-a965-8c377ce6610b" providerId="ADAL" clId="{3207920E-7AC5-4E68-85E6-5811034E1581}" dt="2020-08-04T11:42:10.810" v="1851"/>
          <ac:picMkLst>
            <pc:docMk/>
            <pc:sldMk cId="2822782019" sldId="268"/>
            <ac:picMk id="18" creationId="{F1EF8C40-93C6-46CA-9916-DBF9E4D75854}"/>
          </ac:picMkLst>
        </pc:picChg>
        <pc:picChg chg="add del mod">
          <ac:chgData name="Alycia Kearney" userId="75575d13-54d0-4ef7-a965-8c377ce6610b" providerId="ADAL" clId="{3207920E-7AC5-4E68-85E6-5811034E1581}" dt="2020-08-04T11:43:37.190" v="1865"/>
          <ac:picMkLst>
            <pc:docMk/>
            <pc:sldMk cId="2822782019" sldId="268"/>
            <ac:picMk id="20" creationId="{2CA5072B-B9A1-4EBA-BD0F-E9BC13E83785}"/>
          </ac:picMkLst>
        </pc:picChg>
        <pc:picChg chg="add del mod">
          <ac:chgData name="Alycia Kearney" userId="75575d13-54d0-4ef7-a965-8c377ce6610b" providerId="ADAL" clId="{3207920E-7AC5-4E68-85E6-5811034E1581}" dt="2020-08-04T11:43:36.800" v="1863"/>
          <ac:picMkLst>
            <pc:docMk/>
            <pc:sldMk cId="2822782019" sldId="268"/>
            <ac:picMk id="22" creationId="{A060C3A1-F73E-4F61-A2D0-8A6E67E76E34}"/>
          </ac:picMkLst>
        </pc:picChg>
        <pc:picChg chg="add mod">
          <ac:chgData name="Alycia Kearney" userId="75575d13-54d0-4ef7-a965-8c377ce6610b" providerId="ADAL" clId="{3207920E-7AC5-4E68-85E6-5811034E1581}" dt="2020-08-04T11:44:12.830" v="1877" actId="1076"/>
          <ac:picMkLst>
            <pc:docMk/>
            <pc:sldMk cId="2822782019" sldId="268"/>
            <ac:picMk id="23" creationId="{D01A2D41-EED3-4C08-A3B9-CC5A88B7BCB4}"/>
          </ac:picMkLst>
        </pc:picChg>
        <pc:picChg chg="add mod">
          <ac:chgData name="Alycia Kearney" userId="75575d13-54d0-4ef7-a965-8c377ce6610b" providerId="ADAL" clId="{3207920E-7AC5-4E68-85E6-5811034E1581}" dt="2020-08-04T11:47:25.895" v="1900" actId="1076"/>
          <ac:picMkLst>
            <pc:docMk/>
            <pc:sldMk cId="2822782019" sldId="268"/>
            <ac:picMk id="25" creationId="{18C5FC3D-1E4B-4E39-A548-BD7BD34BDB18}"/>
          </ac:picMkLst>
        </pc:picChg>
        <pc:picChg chg="add mod">
          <ac:chgData name="Alycia Kearney" userId="75575d13-54d0-4ef7-a965-8c377ce6610b" providerId="ADAL" clId="{3207920E-7AC5-4E68-85E6-5811034E1581}" dt="2020-08-04T11:47:37.942" v="1901" actId="1076"/>
          <ac:picMkLst>
            <pc:docMk/>
            <pc:sldMk cId="2822782019" sldId="268"/>
            <ac:picMk id="27" creationId="{938EDCA0-2848-476D-9CB0-7B1EF1DEEABA}"/>
          </ac:picMkLst>
        </pc:picChg>
        <pc:picChg chg="add mod">
          <ac:chgData name="Alycia Kearney" userId="75575d13-54d0-4ef7-a965-8c377ce6610b" providerId="ADAL" clId="{3207920E-7AC5-4E68-85E6-5811034E1581}" dt="2020-08-04T11:47:06.700" v="1899" actId="1076"/>
          <ac:picMkLst>
            <pc:docMk/>
            <pc:sldMk cId="2822782019" sldId="268"/>
            <ac:picMk id="29" creationId="{4E32191C-6C64-461D-8882-B20C6645BA70}"/>
          </ac:picMkLst>
        </pc:pic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1" creationId="{91B6081D-D3E8-4209-B85B-EB1C655A6272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3" creationId="{28CA55E4-1295-45C8-BA05-5A9E705B749A}"/>
          </ac:cxnSpMkLst>
        </pc:cxnChg>
        <pc:cxnChg chg="add del">
          <ac:chgData name="Alycia Kearney" userId="75575d13-54d0-4ef7-a965-8c377ce6610b" providerId="ADAL" clId="{3207920E-7AC5-4E68-85E6-5811034E1581}" dt="2020-08-04T11:43:39.593" v="1871" actId="26606"/>
          <ac:cxnSpMkLst>
            <pc:docMk/>
            <pc:sldMk cId="2822782019" sldId="268"/>
            <ac:cxnSpMk id="15" creationId="{08C5794E-A9A1-4A23-AF68-C79A7822334C}"/>
          </ac:cxnSpMkLst>
        </pc:cxnChg>
      </pc:sldChg>
      <pc:sldChg chg="addSp delSp modSp del mod setBg">
        <pc:chgData name="Alycia Kearney" userId="75575d13-54d0-4ef7-a965-8c377ce6610b" providerId="ADAL" clId="{3207920E-7AC5-4E68-85E6-5811034E1581}" dt="2020-08-04T11:13:46.489" v="1422" actId="2696"/>
        <pc:sldMkLst>
          <pc:docMk/>
          <pc:sldMk cId="2685237845" sldId="269"/>
        </pc:sldMkLst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6" creationId="{C37E9D4B-7BFA-4D10-B666-547BAC499469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8" creationId="{22F15A2D-2324-487D-A02A-BF46C5C580EB}"/>
          </ac:spMkLst>
        </pc:spChg>
        <pc:spChg chg="add del">
          <ac:chgData name="Alycia Kearney" userId="75575d13-54d0-4ef7-a965-8c377ce6610b" providerId="ADAL" clId="{3207920E-7AC5-4E68-85E6-5811034E1581}" dt="2020-08-04T11:10:32.402" v="1281" actId="26606"/>
          <ac:spMkLst>
            <pc:docMk/>
            <pc:sldMk cId="2685237845" sldId="269"/>
            <ac:spMk id="10" creationId="{2AEAFA59-923A-4F54-8B49-44C970BCC323}"/>
          </ac:spMkLst>
        </pc:spChg>
        <pc:picChg chg="add mod modCrop">
          <ac:chgData name="Alycia Kearney" userId="75575d13-54d0-4ef7-a965-8c377ce6610b" providerId="ADAL" clId="{3207920E-7AC5-4E68-85E6-5811034E1581}" dt="2020-08-04T11:10:32.405" v="1282" actId="26606"/>
          <ac:picMkLst>
            <pc:docMk/>
            <pc:sldMk cId="2685237845" sldId="269"/>
            <ac:picMk id="3" creationId="{7F9D47B1-D539-4AB0-B409-BB11426865B7}"/>
          </ac:picMkLst>
        </pc:picChg>
      </pc:sldChg>
      <pc:sldChg chg="addSp delSp modSp add del mod ord setBg addAnim delAnim modAnim">
        <pc:chgData name="Alycia Kearney" userId="75575d13-54d0-4ef7-a965-8c377ce6610b" providerId="ADAL" clId="{3207920E-7AC5-4E68-85E6-5811034E1581}" dt="2020-08-04T10:50:17.266" v="795" actId="2696"/>
        <pc:sldMkLst>
          <pc:docMk/>
          <pc:sldMk cId="48353462" sldId="270"/>
        </pc:sldMkLst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1" creationId="{417CDA24-35F8-4540-8C52-3096D6D94949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3" creationId="{8658BFE0-4E65-4174-9C75-687C94E88273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4" creationId="{184884BF-A898-4EFF-9504-E13EBE3FF62E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5" creationId="{6F79B0DD-2C63-4EE5-804F-B8E391FC1E45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6" creationId="{7B32D337-FDA6-4468-ADB1-7038E5FC0BA9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7" creationId="{627DB8AB-CD55-4C8F-9043-52652B89231A}"/>
          </ac:spMkLst>
        </pc:spChg>
        <pc:spChg chg="add del">
          <ac:chgData name="Alycia Kearney" userId="75575d13-54d0-4ef7-a965-8c377ce6610b" providerId="ADAL" clId="{3207920E-7AC5-4E68-85E6-5811034E1581}" dt="2020-08-04T10:41:41.975" v="655" actId="26606"/>
          <ac:spMkLst>
            <pc:docMk/>
            <pc:sldMk cId="48353462" sldId="270"/>
            <ac:spMk id="28" creationId="{53059C5A-91CB-4024-9B4E-20082E25C70B}"/>
          </ac:spMkLst>
        </pc:spChg>
        <pc:spChg chg="add">
          <ac:chgData name="Alycia Kearney" userId="75575d13-54d0-4ef7-a965-8c377ce6610b" providerId="ADAL" clId="{3207920E-7AC5-4E68-85E6-5811034E1581}" dt="2020-08-04T10:43:08.123" v="744" actId="26606"/>
          <ac:spMkLst>
            <pc:docMk/>
            <pc:sldMk cId="48353462" sldId="270"/>
            <ac:spMk id="29" creationId="{FA75DFED-A0C1-4A83-BE1D-0271C1826EF6}"/>
          </ac:spMkLst>
        </pc:spChg>
        <pc:spChg chg="add del mod">
          <ac:chgData name="Alycia Kearney" userId="75575d13-54d0-4ef7-a965-8c377ce6610b" providerId="ADAL" clId="{3207920E-7AC5-4E68-85E6-5811034E1581}" dt="2020-08-04T10:44:10.089" v="751" actId="21"/>
          <ac:spMkLst>
            <pc:docMk/>
            <pc:sldMk cId="48353462" sldId="270"/>
            <ac:spMk id="30" creationId="{FEA84ABC-21B1-4780-906F-62F938C49D86}"/>
          </ac:spMkLst>
        </pc:spChg>
        <pc:spChg chg="add mod">
          <ac:chgData name="Alycia Kearney" userId="75575d13-54d0-4ef7-a965-8c377ce6610b" providerId="ADAL" clId="{3207920E-7AC5-4E68-85E6-5811034E1581}" dt="2020-08-04T10:47:52.660" v="779" actId="208"/>
          <ac:spMkLst>
            <pc:docMk/>
            <pc:sldMk cId="48353462" sldId="270"/>
            <ac:spMk id="32" creationId="{46A6B578-F7EA-49D8-AD58-5F5DDF244053}"/>
          </ac:spMkLst>
        </pc:spChg>
        <pc:spChg chg="add mod">
          <ac:chgData name="Alycia Kearney" userId="75575d13-54d0-4ef7-a965-8c377ce6610b" providerId="ADAL" clId="{3207920E-7AC5-4E68-85E6-5811034E1581}" dt="2020-08-04T10:47:46.928" v="778" actId="208"/>
          <ac:spMkLst>
            <pc:docMk/>
            <pc:sldMk cId="48353462" sldId="270"/>
            <ac:spMk id="34" creationId="{2113EDF2-26A0-4CE0-937F-75DCDA003FE2}"/>
          </ac:spMkLst>
        </pc:spChg>
        <pc:spChg chg="add del mod">
          <ac:chgData name="Alycia Kearney" userId="75575d13-54d0-4ef7-a965-8c377ce6610b" providerId="ADAL" clId="{3207920E-7AC5-4E68-85E6-5811034E1581}" dt="2020-08-04T10:44:51.387" v="758"/>
          <ac:spMkLst>
            <pc:docMk/>
            <pc:sldMk cId="48353462" sldId="270"/>
            <ac:spMk id="38" creationId="{8BE25C41-848B-453B-B419-DA86EE31D486}"/>
          </ac:spMkLst>
        </pc:spChg>
        <pc:spChg chg="add mod">
          <ac:chgData name="Alycia Kearney" userId="75575d13-54d0-4ef7-a965-8c377ce6610b" providerId="ADAL" clId="{3207920E-7AC5-4E68-85E6-5811034E1581}" dt="2020-08-04T10:48:01.251" v="780" actId="208"/>
          <ac:spMkLst>
            <pc:docMk/>
            <pc:sldMk cId="48353462" sldId="270"/>
            <ac:spMk id="40" creationId="{ED438D80-DA80-4F45-9CE1-1B170EC3908A}"/>
          </ac:spMkLst>
        </pc:spChg>
        <pc:picChg chg="add del">
          <ac:chgData name="Alycia Kearney" userId="75575d13-54d0-4ef7-a965-8c377ce6610b" providerId="ADAL" clId="{3207920E-7AC5-4E68-85E6-5811034E1581}" dt="2020-08-04T10:05:03.641" v="195" actId="22"/>
          <ac:picMkLst>
            <pc:docMk/>
            <pc:sldMk cId="48353462" sldId="270"/>
            <ac:picMk id="3" creationId="{A8269912-292D-403D-9F9D-D35375981F50}"/>
          </ac:picMkLst>
        </pc:picChg>
        <pc:picChg chg="add del mod modCrop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4" creationId="{F88E9ED0-F552-42F4-9705-F4A8010D1F8A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5" creationId="{66A976E2-4C17-4463-801E-4D5BF4A9A314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6" creationId="{73C9A36C-9FD3-4BDC-A887-CAE407BD7229}"/>
          </ac:picMkLst>
        </pc:picChg>
        <pc:picChg chg="add del mod">
          <ac:chgData name="Alycia Kearney" userId="75575d13-54d0-4ef7-a965-8c377ce6610b" providerId="ADAL" clId="{3207920E-7AC5-4E68-85E6-5811034E1581}" dt="2020-08-04T10:40:05.829" v="623" actId="478"/>
          <ac:picMkLst>
            <pc:docMk/>
            <pc:sldMk cId="48353462" sldId="270"/>
            <ac:picMk id="7" creationId="{C734D3AC-2463-447E-8F08-538318DA4126}"/>
          </ac:picMkLst>
        </pc:picChg>
        <pc:picChg chg="add del">
          <ac:chgData name="Alycia Kearney" userId="75575d13-54d0-4ef7-a965-8c377ce6610b" providerId="ADAL" clId="{3207920E-7AC5-4E68-85E6-5811034E1581}" dt="2020-08-04T10:40:12.198" v="625" actId="22"/>
          <ac:picMkLst>
            <pc:docMk/>
            <pc:sldMk cId="48353462" sldId="270"/>
            <ac:picMk id="9" creationId="{F2776198-8923-4F9E-990B-5549A30FBBFC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0" creationId="{35DDD0FF-FB31-416C-B049-926B32DD5ACE}"/>
          </ac:picMkLst>
        </pc:picChg>
        <pc:picChg chg="add del mo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1" creationId="{111788F9-1A93-42CD-9D76-3179614D14A6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2" creationId="{4A65EF49-E21E-49DD-93E3-592ABF4BAD7B}"/>
          </ac:picMkLst>
        </pc:picChg>
        <pc:picChg chg="add del mod ord">
          <ac:chgData name="Alycia Kearney" userId="75575d13-54d0-4ef7-a965-8c377ce6610b" providerId="ADAL" clId="{3207920E-7AC5-4E68-85E6-5811034E1581}" dt="2020-08-04T10:43:08.123" v="744" actId="26606"/>
          <ac:picMkLst>
            <pc:docMk/>
            <pc:sldMk cId="48353462" sldId="270"/>
            <ac:picMk id="13" creationId="{81AA95E2-3C4D-4A7B-8458-E78F4919E740}"/>
          </ac:picMkLst>
        </pc:picChg>
        <pc:picChg chg="add del mod">
          <ac:chgData name="Alycia Kearney" userId="75575d13-54d0-4ef7-a965-8c377ce6610b" providerId="ADAL" clId="{3207920E-7AC5-4E68-85E6-5811034E1581}" dt="2020-08-04T10:41:41.427" v="654" actId="22"/>
          <ac:picMkLst>
            <pc:docMk/>
            <pc:sldMk cId="48353462" sldId="270"/>
            <ac:picMk id="15" creationId="{F902DFBB-1D46-499F-BB11-FF0A40AF33DA}"/>
          </ac:picMkLst>
        </pc:picChg>
        <pc:picChg chg="add del mod">
          <ac:chgData name="Alycia Kearney" userId="75575d13-54d0-4ef7-a965-8c377ce6610b" providerId="ADAL" clId="{3207920E-7AC5-4E68-85E6-5811034E1581}" dt="2020-08-04T10:47:17.969" v="770" actId="14826"/>
          <ac:picMkLst>
            <pc:docMk/>
            <pc:sldMk cId="48353462" sldId="270"/>
            <ac:picMk id="31" creationId="{343D2F6E-FA61-4B71-A771-8927E4B1A93C}"/>
          </ac:picMkLst>
        </pc:picChg>
        <pc:picChg chg="add mod">
          <ac:chgData name="Alycia Kearney" userId="75575d13-54d0-4ef7-a965-8c377ce6610b" providerId="ADAL" clId="{3207920E-7AC5-4E68-85E6-5811034E1581}" dt="2020-08-04T10:47:37.943" v="777" actId="1076"/>
          <ac:picMkLst>
            <pc:docMk/>
            <pc:sldMk cId="48353462" sldId="270"/>
            <ac:picMk id="33" creationId="{A91B1CE5-412C-498E-84E7-F7B3FDD5B68A}"/>
          </ac:picMkLst>
        </pc:picChg>
        <pc:picChg chg="add mod">
          <ac:chgData name="Alycia Kearney" userId="75575d13-54d0-4ef7-a965-8c377ce6610b" providerId="ADAL" clId="{3207920E-7AC5-4E68-85E6-5811034E1581}" dt="2020-08-04T10:47:34.037" v="775" actId="1076"/>
          <ac:picMkLst>
            <pc:docMk/>
            <pc:sldMk cId="48353462" sldId="270"/>
            <ac:picMk id="35" creationId="{9749D7B2-456C-4070-8BB4-26B0C8B0F7E7}"/>
          </ac:picMkLst>
        </pc:picChg>
        <pc:picChg chg="add del">
          <ac:chgData name="Alycia Kearney" userId="75575d13-54d0-4ef7-a965-8c377ce6610b" providerId="ADAL" clId="{3207920E-7AC5-4E68-85E6-5811034E1581}" dt="2020-08-04T10:44:51.926" v="759" actId="22"/>
          <ac:picMkLst>
            <pc:docMk/>
            <pc:sldMk cId="48353462" sldId="270"/>
            <ac:picMk id="37" creationId="{1A5F3A9E-57B9-415C-8522-35D5BAFC0F36}"/>
          </ac:picMkLst>
        </pc:picChg>
        <pc:picChg chg="add del mod">
          <ac:chgData name="Alycia Kearney" userId="75575d13-54d0-4ef7-a965-8c377ce6610b" providerId="ADAL" clId="{3207920E-7AC5-4E68-85E6-5811034E1581}" dt="2020-08-04T10:44:51.387" v="758"/>
          <ac:picMkLst>
            <pc:docMk/>
            <pc:sldMk cId="48353462" sldId="270"/>
            <ac:picMk id="39" creationId="{6EB0247E-4853-4075-AC45-23FEB117FA25}"/>
          </ac:picMkLst>
        </pc:picChg>
        <pc:picChg chg="add mod">
          <ac:chgData name="Alycia Kearney" userId="75575d13-54d0-4ef7-a965-8c377ce6610b" providerId="ADAL" clId="{3207920E-7AC5-4E68-85E6-5811034E1581}" dt="2020-08-04T10:47:26.760" v="773" actId="1076"/>
          <ac:picMkLst>
            <pc:docMk/>
            <pc:sldMk cId="48353462" sldId="270"/>
            <ac:picMk id="41" creationId="{DD9029A2-4377-4663-9A97-25CDB73D9142}"/>
          </ac:picMkLst>
        </pc:pic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6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7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18" creationId="{50DA1EB8-87CF-4588-A1FD-4756F9A28F6B}"/>
          </ac:cxnSpMkLst>
        </pc:cxnChg>
        <pc:cxnChg chg="add del">
          <ac:chgData name="Alycia Kearney" userId="75575d13-54d0-4ef7-a965-8c377ce6610b" providerId="ADAL" clId="{3207920E-7AC5-4E68-85E6-5811034E1581}" dt="2020-08-04T10:42:52.586" v="741" actId="26606"/>
          <ac:cxnSpMkLst>
            <pc:docMk/>
            <pc:sldMk cId="48353462" sldId="270"/>
            <ac:cxnSpMk id="19" creationId="{D2B31ED6-76F0-425A-9A41-C947AEF9C145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0" creationId="{D7A4E378-EA57-47B9-B1EB-58B998F6CFFB}"/>
          </ac:cxnSpMkLst>
        </pc:cxnChg>
        <pc:cxnChg chg="add del">
          <ac:chgData name="Alycia Kearney" userId="75575d13-54d0-4ef7-a965-8c377ce6610b" providerId="ADAL" clId="{3207920E-7AC5-4E68-85E6-5811034E1581}" dt="2020-08-04T10:40:43.529" v="628" actId="26606"/>
          <ac:cxnSpMkLst>
            <pc:docMk/>
            <pc:sldMk cId="48353462" sldId="270"/>
            <ac:cxnSpMk id="22" creationId="{D2B31ED6-76F0-425A-9A41-C947AEF9C145}"/>
          </ac:cxnSpMkLst>
        </pc:cxnChg>
      </pc:sldChg>
      <pc:sldChg chg="addSp delSp add del mod ord">
        <pc:chgData name="Alycia Kearney" userId="75575d13-54d0-4ef7-a965-8c377ce6610b" providerId="ADAL" clId="{3207920E-7AC5-4E68-85E6-5811034E1581}" dt="2020-08-04T09:52:54.380" v="113"/>
        <pc:sldMkLst>
          <pc:docMk/>
          <pc:sldMk cId="3429907024" sldId="270"/>
        </pc:sldMkLst>
        <pc:picChg chg="add del">
          <ac:chgData name="Alycia Kearney" userId="75575d13-54d0-4ef7-a965-8c377ce6610b" providerId="ADAL" clId="{3207920E-7AC5-4E68-85E6-5811034E1581}" dt="2020-08-04T09:52:53.455" v="111" actId="22"/>
          <ac:picMkLst>
            <pc:docMk/>
            <pc:sldMk cId="3429907024" sldId="270"/>
            <ac:picMk id="3" creationId="{A7A1DD0D-BE94-4D69-ACDD-8BB768E56D86}"/>
          </ac:picMkLst>
        </pc:picChg>
      </pc:sldChg>
      <pc:sldChg chg="addSp delSp modSp add del mod modAnim">
        <pc:chgData name="Alycia Kearney" userId="75575d13-54d0-4ef7-a965-8c377ce6610b" providerId="ADAL" clId="{3207920E-7AC5-4E68-85E6-5811034E1581}" dt="2020-08-04T11:49:53.404" v="1923" actId="2696"/>
        <pc:sldMkLst>
          <pc:docMk/>
          <pc:sldMk cId="3086619480" sldId="271"/>
        </pc:sldMkLst>
        <pc:spChg chg="add mod">
          <ac:chgData name="Alycia Kearney" userId="75575d13-54d0-4ef7-a965-8c377ce6610b" providerId="ADAL" clId="{3207920E-7AC5-4E68-85E6-5811034E1581}" dt="2020-08-04T11:29:14.077" v="1709" actId="1076"/>
          <ac:spMkLst>
            <pc:docMk/>
            <pc:sldMk cId="3086619480" sldId="271"/>
            <ac:spMk id="10" creationId="{61B97140-1355-41DC-A90A-10057D292237}"/>
          </ac:spMkLst>
        </pc:spChg>
        <pc:spChg chg="add mod">
          <ac:chgData name="Alycia Kearney" userId="75575d13-54d0-4ef7-a965-8c377ce6610b" providerId="ADAL" clId="{3207920E-7AC5-4E68-85E6-5811034E1581}" dt="2020-08-04T11:28:22.742" v="1703" actId="1076"/>
          <ac:spMkLst>
            <pc:docMk/>
            <pc:sldMk cId="3086619480" sldId="271"/>
            <ac:spMk id="12" creationId="{0B5A4150-2CED-4546-B61A-3675CDBEFF37}"/>
          </ac:spMkLst>
        </pc:spChg>
        <pc:spChg chg="add mod">
          <ac:chgData name="Alycia Kearney" userId="75575d13-54d0-4ef7-a965-8c377ce6610b" providerId="ADAL" clId="{3207920E-7AC5-4E68-85E6-5811034E1581}" dt="2020-08-04T11:28:45.253" v="1704" actId="1076"/>
          <ac:spMkLst>
            <pc:docMk/>
            <pc:sldMk cId="3086619480" sldId="271"/>
            <ac:spMk id="14" creationId="{E95CEF02-AD11-4F5A-89CB-38A26CB6C227}"/>
          </ac:spMkLst>
        </pc:spChg>
        <pc:spChg chg="add mod">
          <ac:chgData name="Alycia Kearney" userId="75575d13-54d0-4ef7-a965-8c377ce6610b" providerId="ADAL" clId="{3207920E-7AC5-4E68-85E6-5811034E1581}" dt="2020-08-04T11:29:22.696" v="1710" actId="1076"/>
          <ac:spMkLst>
            <pc:docMk/>
            <pc:sldMk cId="3086619480" sldId="271"/>
            <ac:spMk id="16" creationId="{3EB20F57-37CA-49AE-AED5-2AF3400A0CB2}"/>
          </ac:spMkLst>
        </pc:sp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2" creationId="{7F7F4E60-3CEA-4363-A150-4EDE15DC639E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3" creationId="{E9CFCB75-85F2-4E6F-AF68-DA84298360D8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4" creationId="{A4A0686B-F927-4E9F-B7C2-34DCE064D20C}"/>
          </ac:picMkLst>
        </pc:picChg>
        <pc:picChg chg="add del mod">
          <ac:chgData name="Alycia Kearney" userId="75575d13-54d0-4ef7-a965-8c377ce6610b" providerId="ADAL" clId="{3207920E-7AC5-4E68-85E6-5811034E1581}" dt="2020-08-04T10:42:52.580" v="740"/>
          <ac:picMkLst>
            <pc:docMk/>
            <pc:sldMk cId="3086619480" sldId="271"/>
            <ac:picMk id="5" creationId="{71697B26-751E-449E-B2B6-16E49B2D7852}"/>
          </ac:picMkLst>
        </pc:picChg>
        <pc:picChg chg="add mod">
          <ac:chgData name="Alycia Kearney" userId="75575d13-54d0-4ef7-a965-8c377ce6610b" providerId="ADAL" clId="{3207920E-7AC5-4E68-85E6-5811034E1581}" dt="2020-08-04T11:15:02.620" v="1430" actId="1076"/>
          <ac:picMkLst>
            <pc:docMk/>
            <pc:sldMk cId="3086619480" sldId="271"/>
            <ac:picMk id="6" creationId="{EDBAF8CB-2832-46E7-B44C-21F1E00C2E51}"/>
          </ac:picMkLst>
        </pc:picChg>
        <pc:picChg chg="add mod">
          <ac:chgData name="Alycia Kearney" userId="75575d13-54d0-4ef7-a965-8c377ce6610b" providerId="ADAL" clId="{3207920E-7AC5-4E68-85E6-5811034E1581}" dt="2020-08-04T11:28:57.597" v="1707" actId="1076"/>
          <ac:picMkLst>
            <pc:docMk/>
            <pc:sldMk cId="3086619480" sldId="271"/>
            <ac:picMk id="7" creationId="{6472805C-DA8B-4704-8D61-DE023B5ACA55}"/>
          </ac:picMkLst>
        </pc:picChg>
        <pc:picChg chg="add mod">
          <ac:chgData name="Alycia Kearney" userId="75575d13-54d0-4ef7-a965-8c377ce6610b" providerId="ADAL" clId="{3207920E-7AC5-4E68-85E6-5811034E1581}" dt="2020-08-04T11:15:10.936" v="1431" actId="1076"/>
          <ac:picMkLst>
            <pc:docMk/>
            <pc:sldMk cId="3086619480" sldId="271"/>
            <ac:picMk id="8" creationId="{7FB5613D-C301-4ECB-92DC-EBD0D039D709}"/>
          </ac:picMkLst>
        </pc:picChg>
        <pc:picChg chg="add mod">
          <ac:chgData name="Alycia Kearney" userId="75575d13-54d0-4ef7-a965-8c377ce6610b" providerId="ADAL" clId="{3207920E-7AC5-4E68-85E6-5811034E1581}" dt="2020-08-04T11:40:34.991" v="1833" actId="1076"/>
          <ac:picMkLst>
            <pc:docMk/>
            <pc:sldMk cId="3086619480" sldId="271"/>
            <ac:picMk id="9" creationId="{A185D18A-6A20-4012-9F58-9BC443171925}"/>
          </ac:picMkLst>
        </pc:picChg>
        <pc:picChg chg="add mod">
          <ac:chgData name="Alycia Kearney" userId="75575d13-54d0-4ef7-a965-8c377ce6610b" providerId="ADAL" clId="{3207920E-7AC5-4E68-85E6-5811034E1581}" dt="2020-08-04T11:29:14.077" v="1709" actId="1076"/>
          <ac:picMkLst>
            <pc:docMk/>
            <pc:sldMk cId="3086619480" sldId="271"/>
            <ac:picMk id="11" creationId="{3E22E284-5B7C-43B8-B609-11283D65F1BC}"/>
          </ac:picMkLst>
        </pc:picChg>
        <pc:picChg chg="add mod">
          <ac:chgData name="Alycia Kearney" userId="75575d13-54d0-4ef7-a965-8c377ce6610b" providerId="ADAL" clId="{3207920E-7AC5-4E68-85E6-5811034E1581}" dt="2020-08-04T11:28:19.745" v="1702" actId="1076"/>
          <ac:picMkLst>
            <pc:docMk/>
            <pc:sldMk cId="3086619480" sldId="271"/>
            <ac:picMk id="13" creationId="{CA5FEC3C-8731-497E-B0F8-E4D8CA831DCC}"/>
          </ac:picMkLst>
        </pc:picChg>
        <pc:picChg chg="add mod">
          <ac:chgData name="Alycia Kearney" userId="75575d13-54d0-4ef7-a965-8c377ce6610b" providerId="ADAL" clId="{3207920E-7AC5-4E68-85E6-5811034E1581}" dt="2020-08-04T11:28:50.616" v="1706" actId="1076"/>
          <ac:picMkLst>
            <pc:docMk/>
            <pc:sldMk cId="3086619480" sldId="271"/>
            <ac:picMk id="15" creationId="{226ECF46-2E3C-43A8-97A9-C6C1AA5829DC}"/>
          </ac:picMkLst>
        </pc:picChg>
        <pc:picChg chg="add mod">
          <ac:chgData name="Alycia Kearney" userId="75575d13-54d0-4ef7-a965-8c377ce6610b" providerId="ADAL" clId="{3207920E-7AC5-4E68-85E6-5811034E1581}" dt="2020-08-04T11:29:22.696" v="1710" actId="1076"/>
          <ac:picMkLst>
            <pc:docMk/>
            <pc:sldMk cId="3086619480" sldId="271"/>
            <ac:picMk id="17" creationId="{EB43B6E8-13D7-4F96-B51F-D6BA8BAF2859}"/>
          </ac:picMkLst>
        </pc:picChg>
      </pc:sldChg>
      <pc:sldChg chg="addSp delSp modSp add del mod">
        <pc:chgData name="Alycia Kearney" userId="75575d13-54d0-4ef7-a965-8c377ce6610b" providerId="ADAL" clId="{3207920E-7AC5-4E68-85E6-5811034E1581}" dt="2020-08-04T10:39:14.303" v="616" actId="2696"/>
        <pc:sldMkLst>
          <pc:docMk/>
          <pc:sldMk cId="3779275981" sldId="271"/>
        </pc:sldMkLst>
        <pc:spChg chg="del">
          <ac:chgData name="Alycia Kearney" userId="75575d13-54d0-4ef7-a965-8c377ce6610b" providerId="ADAL" clId="{3207920E-7AC5-4E68-85E6-5811034E1581}" dt="2020-08-04T10:30:00.352" v="501" actId="478"/>
          <ac:spMkLst>
            <pc:docMk/>
            <pc:sldMk cId="3779275981" sldId="271"/>
            <ac:spMk id="26" creationId="{617F2052-D1C9-41E4-81B6-6A87FE870076}"/>
          </ac:spMkLst>
        </pc:spChg>
        <pc:spChg chg="del">
          <ac:chgData name="Alycia Kearney" userId="75575d13-54d0-4ef7-a965-8c377ce6610b" providerId="ADAL" clId="{3207920E-7AC5-4E68-85E6-5811034E1581}" dt="2020-08-04T10:29:57.455" v="497" actId="478"/>
          <ac:spMkLst>
            <pc:docMk/>
            <pc:sldMk cId="3779275981" sldId="271"/>
            <ac:spMk id="29" creationId="{ADB2CE75-D5DE-45F8-9EE4-1D6AA15ECAB0}"/>
          </ac:spMkLst>
        </pc:spChg>
        <pc:spChg chg="del">
          <ac:chgData name="Alycia Kearney" userId="75575d13-54d0-4ef7-a965-8c377ce6610b" providerId="ADAL" clId="{3207920E-7AC5-4E68-85E6-5811034E1581}" dt="2020-08-04T10:30:03.562" v="502" actId="478"/>
          <ac:spMkLst>
            <pc:docMk/>
            <pc:sldMk cId="3779275981" sldId="271"/>
            <ac:spMk id="33" creationId="{2B3BC2E9-5E77-474D-82E6-85D248447136}"/>
          </ac:spMkLst>
        </pc:spChg>
        <pc:spChg chg="del">
          <ac:chgData name="Alycia Kearney" userId="75575d13-54d0-4ef7-a965-8c377ce6610b" providerId="ADAL" clId="{3207920E-7AC5-4E68-85E6-5811034E1581}" dt="2020-08-04T10:30:07.489" v="508" actId="478"/>
          <ac:spMkLst>
            <pc:docMk/>
            <pc:sldMk cId="3779275981" sldId="271"/>
            <ac:spMk id="51" creationId="{F99F7541-C65B-43EA-A652-988E847A2005}"/>
          </ac:spMkLst>
        </pc:sp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2" creationId="{64286F9A-9269-4678-A2DA-677245203CCE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3" creationId="{DDC4884B-7624-4E5E-AADB-CEF867394555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4" creationId="{1523AC9D-F324-4E66-BE41-A74AC7EC6D9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5" creationId="{47F8D3C3-78F4-42CF-A51A-2BD35CBA8060}"/>
          </ac:picMkLst>
        </pc:picChg>
        <pc:picChg chg="add del">
          <ac:chgData name="Alycia Kearney" userId="75575d13-54d0-4ef7-a965-8c377ce6610b" providerId="ADAL" clId="{3207920E-7AC5-4E68-85E6-5811034E1581}" dt="2020-08-04T10:30:14.743" v="511" actId="478"/>
          <ac:picMkLst>
            <pc:docMk/>
            <pc:sldMk cId="3779275981" sldId="271"/>
            <ac:picMk id="6" creationId="{20887FFD-1292-4848-BDB9-03F81F78211D}"/>
          </ac:picMkLst>
        </pc:picChg>
        <pc:picChg chg="del mod">
          <ac:chgData name="Alycia Kearney" userId="75575d13-54d0-4ef7-a965-8c377ce6610b" providerId="ADAL" clId="{3207920E-7AC5-4E68-85E6-5811034E1581}" dt="2020-08-04T10:30:06.402" v="507" actId="478"/>
          <ac:picMkLst>
            <pc:docMk/>
            <pc:sldMk cId="3779275981" sldId="271"/>
            <ac:picMk id="19" creationId="{25098119-9F90-4816-8CAE-D5580BA92FA7}"/>
          </ac:picMkLst>
        </pc:picChg>
        <pc:picChg chg="del">
          <ac:chgData name="Alycia Kearney" userId="75575d13-54d0-4ef7-a965-8c377ce6610b" providerId="ADAL" clId="{3207920E-7AC5-4E68-85E6-5811034E1581}" dt="2020-08-04T10:29:56.040" v="495" actId="478"/>
          <ac:picMkLst>
            <pc:docMk/>
            <pc:sldMk cId="3779275981" sldId="271"/>
            <ac:picMk id="21" creationId="{E738DC67-AD46-489D-907D-9E4BCA28D9D3}"/>
          </ac:picMkLst>
        </pc:picChg>
        <pc:picChg chg="del mod">
          <ac:chgData name="Alycia Kearney" userId="75575d13-54d0-4ef7-a965-8c377ce6610b" providerId="ADAL" clId="{3207920E-7AC5-4E68-85E6-5811034E1581}" dt="2020-08-04T10:29:58.572" v="499" actId="478"/>
          <ac:picMkLst>
            <pc:docMk/>
            <pc:sldMk cId="3779275981" sldId="271"/>
            <ac:picMk id="23" creationId="{99BE564B-CD2A-4438-BD52-6B4332F999AD}"/>
          </ac:picMkLst>
        </pc:picChg>
        <pc:picChg chg="del">
          <ac:chgData name="Alycia Kearney" userId="75575d13-54d0-4ef7-a965-8c377ce6610b" providerId="ADAL" clId="{3207920E-7AC5-4E68-85E6-5811034E1581}" dt="2020-08-04T10:30:05.361" v="504" actId="478"/>
          <ac:picMkLst>
            <pc:docMk/>
            <pc:sldMk cId="3779275981" sldId="271"/>
            <ac:picMk id="25" creationId="{3A5E4D7E-2285-434D-82D6-DE80BE401B34}"/>
          </ac:picMkLst>
        </pc:picChg>
        <pc:picChg chg="del">
          <ac:chgData name="Alycia Kearney" userId="75575d13-54d0-4ef7-a965-8c377ce6610b" providerId="ADAL" clId="{3207920E-7AC5-4E68-85E6-5811034E1581}" dt="2020-08-04T10:29:59.607" v="500" actId="478"/>
          <ac:picMkLst>
            <pc:docMk/>
            <pc:sldMk cId="3779275981" sldId="271"/>
            <ac:picMk id="28" creationId="{248262D4-D0A1-426C-B0E8-DC144D73CFE1}"/>
          </ac:picMkLst>
        </pc:picChg>
        <pc:picChg chg="del">
          <ac:chgData name="Alycia Kearney" userId="75575d13-54d0-4ef7-a965-8c377ce6610b" providerId="ADAL" clId="{3207920E-7AC5-4E68-85E6-5811034E1581}" dt="2020-08-04T10:29:56.679" v="496" actId="478"/>
          <ac:picMkLst>
            <pc:docMk/>
            <pc:sldMk cId="3779275981" sldId="271"/>
            <ac:picMk id="31" creationId="{2272D044-0383-4FFA-BD68-BCF1770B70DA}"/>
          </ac:picMkLst>
        </pc:picChg>
        <pc:picChg chg="del">
          <ac:chgData name="Alycia Kearney" userId="75575d13-54d0-4ef7-a965-8c377ce6610b" providerId="ADAL" clId="{3207920E-7AC5-4E68-85E6-5811034E1581}" dt="2020-08-04T10:30:05.924" v="505" actId="478"/>
          <ac:picMkLst>
            <pc:docMk/>
            <pc:sldMk cId="3779275981" sldId="271"/>
            <ac:picMk id="35" creationId="{ACCE4E60-D424-4069-81F4-4C7790D10AEF}"/>
          </ac:picMkLst>
        </pc:picChg>
        <pc:picChg chg="del">
          <ac:chgData name="Alycia Kearney" userId="75575d13-54d0-4ef7-a965-8c377ce6610b" providerId="ADAL" clId="{3207920E-7AC5-4E68-85E6-5811034E1581}" dt="2020-08-04T10:30:04.367" v="503" actId="478"/>
          <ac:picMkLst>
            <pc:docMk/>
            <pc:sldMk cId="3779275981" sldId="271"/>
            <ac:picMk id="53" creationId="{32E20B34-6BC2-4A9E-926E-57BCA972B86B}"/>
          </ac:picMkLst>
        </pc:picChg>
      </pc:sldChg>
      <pc:sldChg chg="addSp delSp modSp add mod modAnim">
        <pc:chgData name="Alycia Kearney" userId="75575d13-54d0-4ef7-a965-8c377ce6610b" providerId="ADAL" clId="{3207920E-7AC5-4E68-85E6-5811034E1581}" dt="2020-08-04T12:27:49.491" v="1949" actId="14100"/>
        <pc:sldMkLst>
          <pc:docMk/>
          <pc:sldMk cId="544912447" sldId="272"/>
        </pc:sldMkLst>
        <pc:spChg chg="add mod">
          <ac:chgData name="Alycia Kearney" userId="75575d13-54d0-4ef7-a965-8c377ce6610b" providerId="ADAL" clId="{3207920E-7AC5-4E68-85E6-5811034E1581}" dt="2020-08-04T12:27:49.491" v="1949" actId="14100"/>
          <ac:spMkLst>
            <pc:docMk/>
            <pc:sldMk cId="544912447" sldId="272"/>
            <ac:spMk id="5" creationId="{8D804954-C50E-49E1-AE15-7A910675BE55}"/>
          </ac:spMkLst>
        </pc:spChg>
        <pc:spChg chg="add mod">
          <ac:chgData name="Alycia Kearney" userId="75575d13-54d0-4ef7-a965-8c377ce6610b" providerId="ADAL" clId="{3207920E-7AC5-4E68-85E6-5811034E1581}" dt="2020-08-04T12:27:28.699" v="1944" actId="1076"/>
          <ac:spMkLst>
            <pc:docMk/>
            <pc:sldMk cId="544912447" sldId="272"/>
            <ac:spMk id="6" creationId="{D6CFA695-1AFA-4878-B1A9-BDDF9E260ED2}"/>
          </ac:spMkLst>
        </pc:spChg>
        <pc:picChg chg="add mod">
          <ac:chgData name="Alycia Kearney" userId="75575d13-54d0-4ef7-a965-8c377ce6610b" providerId="ADAL" clId="{3207920E-7AC5-4E68-85E6-5811034E1581}" dt="2020-08-04T12:27:34.911" v="1946" actId="1076"/>
          <ac:picMkLst>
            <pc:docMk/>
            <pc:sldMk cId="544912447" sldId="272"/>
            <ac:picMk id="2" creationId="{95CBF335-FF75-4664-A81B-3B60A7AF1800}"/>
          </ac:picMkLst>
        </pc:picChg>
        <pc:picChg chg="del">
          <ac:chgData name="Alycia Kearney" userId="75575d13-54d0-4ef7-a965-8c377ce6610b" providerId="ADAL" clId="{3207920E-7AC5-4E68-85E6-5811034E1581}" dt="2020-08-04T11:10:38.107" v="1283" actId="478"/>
          <ac:picMkLst>
            <pc:docMk/>
            <pc:sldMk cId="544912447" sldId="272"/>
            <ac:picMk id="3" creationId="{7F9D47B1-D539-4AB0-B409-BB11426865B7}"/>
          </ac:picMkLst>
        </pc:picChg>
      </pc:sldChg>
      <pc:sldChg chg="addSp delSp modSp add del mod delAnim">
        <pc:chgData name="Alycia Kearney" userId="75575d13-54d0-4ef7-a965-8c377ce6610b" providerId="ADAL" clId="{3207920E-7AC5-4E68-85E6-5811034E1581}" dt="2020-08-04T11:24:21.683" v="1679" actId="2696"/>
        <pc:sldMkLst>
          <pc:docMk/>
          <pc:sldMk cId="135800854" sldId="273"/>
        </pc:sldMkLst>
        <pc:spChg chg="add mod">
          <ac:chgData name="Alycia Kearney" userId="75575d13-54d0-4ef7-a965-8c377ce6610b" providerId="ADAL" clId="{3207920E-7AC5-4E68-85E6-5811034E1581}" dt="2020-08-04T11:24:13.951" v="1678" actId="1076"/>
          <ac:spMkLst>
            <pc:docMk/>
            <pc:sldMk cId="135800854" sldId="273"/>
            <ac:spMk id="4" creationId="{9A62370F-CB34-4DC7-BA37-A61BC4836C4D}"/>
          </ac:spMkLst>
        </pc:spChg>
        <pc:picChg chg="add del mod modCrop">
          <ac:chgData name="Alycia Kearney" userId="75575d13-54d0-4ef7-a965-8c377ce6610b" providerId="ADAL" clId="{3207920E-7AC5-4E68-85E6-5811034E1581}" dt="2020-08-04T11:20:31.764" v="1650" actId="478"/>
          <ac:picMkLst>
            <pc:docMk/>
            <pc:sldMk cId="135800854" sldId="273"/>
            <ac:picMk id="3" creationId="{8B46BA03-00BC-4C2C-9522-6CFE80866D3B}"/>
          </ac:picMkLst>
        </pc:picChg>
        <pc:picChg chg="add del mod">
          <ac:chgData name="Alycia Kearney" userId="75575d13-54d0-4ef7-a965-8c377ce6610b" providerId="ADAL" clId="{3207920E-7AC5-4E68-85E6-5811034E1581}" dt="2020-08-04T11:22:16.185" v="1656" actId="478"/>
          <ac:picMkLst>
            <pc:docMk/>
            <pc:sldMk cId="135800854" sldId="273"/>
            <ac:picMk id="6" creationId="{406681C0-0EC5-4AE9-9469-71FF8093738C}"/>
          </ac:picMkLst>
        </pc:picChg>
        <pc:picChg chg="del">
          <ac:chgData name="Alycia Kearney" userId="75575d13-54d0-4ef7-a965-8c377ce6610b" providerId="ADAL" clId="{3207920E-7AC5-4E68-85E6-5811034E1581}" dt="2020-08-04T11:16:57.574" v="1438" actId="478"/>
          <ac:picMkLst>
            <pc:docMk/>
            <pc:sldMk cId="135800854" sldId="273"/>
            <ac:picMk id="65" creationId="{67EC2EB5-D58D-453E-AED7-4B93D349F004}"/>
          </ac:picMkLst>
        </pc:picChg>
        <pc:picChg chg="del mod">
          <ac:chgData name="Alycia Kearney" userId="75575d13-54d0-4ef7-a965-8c377ce6610b" providerId="ADAL" clId="{3207920E-7AC5-4E68-85E6-5811034E1581}" dt="2020-08-04T11:16:58.119" v="1439" actId="478"/>
          <ac:picMkLst>
            <pc:docMk/>
            <pc:sldMk cId="135800854" sldId="273"/>
            <ac:picMk id="69" creationId="{C49C2691-AB36-4AA2-8035-7773ED786D60}"/>
          </ac:picMkLst>
        </pc:picChg>
        <pc:picChg chg="del">
          <ac:chgData name="Alycia Kearney" userId="75575d13-54d0-4ef7-a965-8c377ce6610b" providerId="ADAL" clId="{3207920E-7AC5-4E68-85E6-5811034E1581}" dt="2020-08-04T11:16:59.269" v="1441" actId="478"/>
          <ac:picMkLst>
            <pc:docMk/>
            <pc:sldMk cId="135800854" sldId="273"/>
            <ac:picMk id="71" creationId="{95EC45B5-C819-49F5-BCFA-43F5987ADED4}"/>
          </ac:picMkLst>
        </pc:picChg>
        <pc:picChg chg="del">
          <ac:chgData name="Alycia Kearney" userId="75575d13-54d0-4ef7-a965-8c377ce6610b" providerId="ADAL" clId="{3207920E-7AC5-4E68-85E6-5811034E1581}" dt="2020-08-04T11:16:58.893" v="1440" actId="478"/>
          <ac:picMkLst>
            <pc:docMk/>
            <pc:sldMk cId="135800854" sldId="273"/>
            <ac:picMk id="73" creationId="{A1D768F0-081D-460B-8385-7AC227BC39F3}"/>
          </ac:picMkLst>
        </pc:picChg>
      </pc:sldChg>
      <pc:sldChg chg="addSp delSp modSp add mod delAnim modAnim">
        <pc:chgData name="Alycia Kearney" userId="75575d13-54d0-4ef7-a965-8c377ce6610b" providerId="ADAL" clId="{3207920E-7AC5-4E68-85E6-5811034E1581}" dt="2020-08-04T12:38:17.584" v="2036"/>
        <pc:sldMkLst>
          <pc:docMk/>
          <pc:sldMk cId="1195260568" sldId="273"/>
        </pc:sldMkLst>
        <pc:spChg chg="del mod">
          <ac:chgData name="Alycia Kearney" userId="75575d13-54d0-4ef7-a965-8c377ce6610b" providerId="ADAL" clId="{3207920E-7AC5-4E68-85E6-5811034E1581}" dt="2020-08-04T11:48:11.229" v="1907"/>
          <ac:spMkLst>
            <pc:docMk/>
            <pc:sldMk cId="1195260568" sldId="273"/>
            <ac:spMk id="2" creationId="{2C053BCB-8744-4B99-B3B8-91BC05C12725}"/>
          </ac:spMkLst>
        </pc:spChg>
        <pc:spChg chg="add mod">
          <ac:chgData name="Alycia Kearney" userId="75575d13-54d0-4ef7-a965-8c377ce6610b" providerId="ADAL" clId="{3207920E-7AC5-4E68-85E6-5811034E1581}" dt="2020-08-04T12:34:41.622" v="1993" actId="1076"/>
          <ac:spMkLst>
            <pc:docMk/>
            <pc:sldMk cId="1195260568" sldId="273"/>
            <ac:spMk id="2" creationId="{47F0D5AD-FFAB-4154-9A10-C3206CB67764}"/>
          </ac:spMkLst>
        </pc:spChg>
        <pc:spChg chg="add mod">
          <ac:chgData name="Alycia Kearney" userId="75575d13-54d0-4ef7-a965-8c377ce6610b" providerId="ADAL" clId="{3207920E-7AC5-4E68-85E6-5811034E1581}" dt="2020-08-04T12:37:08.707" v="2027" actId="1076"/>
          <ac:spMkLst>
            <pc:docMk/>
            <pc:sldMk cId="1195260568" sldId="273"/>
            <ac:spMk id="12" creationId="{1FE6B239-7124-44FF-A3FD-A10CFBBAA0F9}"/>
          </ac:spMkLst>
        </pc:spChg>
        <pc:spChg chg="add mod">
          <ac:chgData name="Alycia Kearney" userId="75575d13-54d0-4ef7-a965-8c377ce6610b" providerId="ADAL" clId="{3207920E-7AC5-4E68-85E6-5811034E1581}" dt="2020-08-04T12:34:34.828" v="1990" actId="208"/>
          <ac:spMkLst>
            <pc:docMk/>
            <pc:sldMk cId="1195260568" sldId="273"/>
            <ac:spMk id="14" creationId="{1E53F19F-EDB8-48AE-B37F-2D3112870F84}"/>
          </ac:spMkLst>
        </pc:spChg>
        <pc:spChg chg="add mod">
          <ac:chgData name="Alycia Kearney" userId="75575d13-54d0-4ef7-a965-8c377ce6610b" providerId="ADAL" clId="{3207920E-7AC5-4E68-85E6-5811034E1581}" dt="2020-08-04T12:37:26.241" v="2030" actId="1076"/>
          <ac:spMkLst>
            <pc:docMk/>
            <pc:sldMk cId="1195260568" sldId="273"/>
            <ac:spMk id="16" creationId="{DE560348-822A-4973-888D-FAD4C9383714}"/>
          </ac:spMkLst>
        </pc:spChg>
        <pc:picChg chg="add mod">
          <ac:chgData name="Alycia Kearney" userId="75575d13-54d0-4ef7-a965-8c377ce6610b" providerId="ADAL" clId="{3207920E-7AC5-4E68-85E6-5811034E1581}" dt="2020-08-04T12:32:32.028" v="1965" actId="1076"/>
          <ac:picMkLst>
            <pc:docMk/>
            <pc:sldMk cId="1195260568" sldId="273"/>
            <ac:picMk id="3" creationId="{22B5308B-133F-4548-BCE6-82D9550F8C69}"/>
          </ac:picMkLst>
        </pc:picChg>
        <pc:picChg chg="add mod">
          <ac:chgData name="Alycia Kearney" userId="75575d13-54d0-4ef7-a965-8c377ce6610b" providerId="ADAL" clId="{3207920E-7AC5-4E68-85E6-5811034E1581}" dt="2020-08-04T12:36:57.962" v="2026" actId="1076"/>
          <ac:picMkLst>
            <pc:docMk/>
            <pc:sldMk cId="1195260568" sldId="273"/>
            <ac:picMk id="4" creationId="{C1401050-67A0-48B6-B54D-467BE6CB24E0}"/>
          </ac:picMkLst>
        </pc:picChg>
        <pc:picChg chg="add mod">
          <ac:chgData name="Alycia Kearney" userId="75575d13-54d0-4ef7-a965-8c377ce6610b" providerId="ADAL" clId="{3207920E-7AC5-4E68-85E6-5811034E1581}" dt="2020-08-04T12:32:34.473" v="1966" actId="1076"/>
          <ac:picMkLst>
            <pc:docMk/>
            <pc:sldMk cId="1195260568" sldId="273"/>
            <ac:picMk id="5" creationId="{3EFD1EF9-8382-4488-B17B-4D606342B856}"/>
          </ac:picMkLst>
        </pc:picChg>
        <pc:picChg chg="add mod">
          <ac:chgData name="Alycia Kearney" userId="75575d13-54d0-4ef7-a965-8c377ce6610b" providerId="ADAL" clId="{3207920E-7AC5-4E68-85E6-5811034E1581}" dt="2020-08-04T12:33:58.428" v="1983" actId="1076"/>
          <ac:picMkLst>
            <pc:docMk/>
            <pc:sldMk cId="1195260568" sldId="273"/>
            <ac:picMk id="6" creationId="{A1207D8F-64F8-482C-864C-164AFADB1FDC}"/>
          </ac:picMkLst>
        </pc:picChg>
        <pc:picChg chg="add del mod">
          <ac:chgData name="Alycia Kearney" userId="75575d13-54d0-4ef7-a965-8c377ce6610b" providerId="ADAL" clId="{3207920E-7AC5-4E68-85E6-5811034E1581}" dt="2020-08-04T12:32:49.910" v="1969" actId="478"/>
          <ac:picMkLst>
            <pc:docMk/>
            <pc:sldMk cId="1195260568" sldId="273"/>
            <ac:picMk id="7" creationId="{923971B8-2ABD-4EFA-8A8C-A381DED27CE3}"/>
          </ac:picMkLst>
        </pc:picChg>
        <pc:picChg chg="add del mod">
          <ac:chgData name="Alycia Kearney" userId="75575d13-54d0-4ef7-a965-8c377ce6610b" providerId="ADAL" clId="{3207920E-7AC5-4E68-85E6-5811034E1581}" dt="2020-08-04T12:33:34.903" v="1979" actId="478"/>
          <ac:picMkLst>
            <pc:docMk/>
            <pc:sldMk cId="1195260568" sldId="273"/>
            <ac:picMk id="8" creationId="{DAA1869F-66BD-4F82-B504-0D7E09737ACF}"/>
          </ac:picMkLst>
        </pc:picChg>
        <pc:picChg chg="add del mod">
          <ac:chgData name="Alycia Kearney" userId="75575d13-54d0-4ef7-a965-8c377ce6610b" providerId="ADAL" clId="{3207920E-7AC5-4E68-85E6-5811034E1581}" dt="2020-08-04T12:33:24.543" v="1976" actId="478"/>
          <ac:picMkLst>
            <pc:docMk/>
            <pc:sldMk cId="1195260568" sldId="273"/>
            <ac:picMk id="9" creationId="{3A5214E8-2BBB-4117-8CAF-1B638A5E4DCA}"/>
          </ac:picMkLst>
        </pc:picChg>
        <pc:picChg chg="add del mod">
          <ac:chgData name="Alycia Kearney" userId="75575d13-54d0-4ef7-a965-8c377ce6610b" providerId="ADAL" clId="{3207920E-7AC5-4E68-85E6-5811034E1581}" dt="2020-08-04T12:33:11.807" v="1973" actId="478"/>
          <ac:picMkLst>
            <pc:docMk/>
            <pc:sldMk cId="1195260568" sldId="273"/>
            <ac:picMk id="10" creationId="{DE7270C3-9360-43FD-9260-69984B0D97E3}"/>
          </ac:picMkLst>
        </pc:picChg>
        <pc:picChg chg="add mod">
          <ac:chgData name="Alycia Kearney" userId="75575d13-54d0-4ef7-a965-8c377ce6610b" providerId="ADAL" clId="{3207920E-7AC5-4E68-85E6-5811034E1581}" dt="2020-08-04T12:35:25.916" v="2000" actId="1076"/>
          <ac:picMkLst>
            <pc:docMk/>
            <pc:sldMk cId="1195260568" sldId="273"/>
            <ac:picMk id="18" creationId="{0DEDB800-F35E-4007-8E6D-6D786D42BCED}"/>
          </ac:picMkLst>
        </pc:picChg>
        <pc:picChg chg="add mod">
          <ac:chgData name="Alycia Kearney" userId="75575d13-54d0-4ef7-a965-8c377ce6610b" providerId="ADAL" clId="{3207920E-7AC5-4E68-85E6-5811034E1581}" dt="2020-08-04T12:37:08.707" v="2027" actId="1076"/>
          <ac:picMkLst>
            <pc:docMk/>
            <pc:sldMk cId="1195260568" sldId="273"/>
            <ac:picMk id="20" creationId="{C8F4A811-599B-46A5-8E04-58D9F97D59EE}"/>
          </ac:picMkLst>
        </pc:picChg>
        <pc:picChg chg="add mod">
          <ac:chgData name="Alycia Kearney" userId="75575d13-54d0-4ef7-a965-8c377ce6610b" providerId="ADAL" clId="{3207920E-7AC5-4E68-85E6-5811034E1581}" dt="2020-08-04T12:36:38.248" v="2024" actId="1076"/>
          <ac:picMkLst>
            <pc:docMk/>
            <pc:sldMk cId="1195260568" sldId="273"/>
            <ac:picMk id="22" creationId="{48BD5DF1-5402-4BCF-8627-52DED6BFA03A}"/>
          </ac:picMkLst>
        </pc:picChg>
        <pc:picChg chg="add mod">
          <ac:chgData name="Alycia Kearney" userId="75575d13-54d0-4ef7-a965-8c377ce6610b" providerId="ADAL" clId="{3207920E-7AC5-4E68-85E6-5811034E1581}" dt="2020-08-04T12:37:26.241" v="2030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3207920E-7AC5-4E68-85E6-5811034E1581}" dt="2020-08-04T11:40:13.890" v="1830" actId="2696"/>
        <pc:sldMkLst>
          <pc:docMk/>
          <pc:sldMk cId="1251386901" sldId="273"/>
        </pc:sldMkLst>
        <pc:spChg chg="del mod">
          <ac:chgData name="Alycia Kearney" userId="75575d13-54d0-4ef7-a965-8c377ce6610b" providerId="ADAL" clId="{3207920E-7AC5-4E68-85E6-5811034E1581}" dt="2020-08-04T11:30:26.420" v="1715"/>
          <ac:spMkLst>
            <pc:docMk/>
            <pc:sldMk cId="1251386901" sldId="273"/>
            <ac:spMk id="2" creationId="{2C053BCB-8744-4B99-B3B8-91BC05C1272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9" creationId="{C83A5C14-ED91-4CD1-809E-D29FF97C9AF5}"/>
          </ac:spMkLst>
        </pc:spChg>
        <pc:spChg chg="add del">
          <ac:chgData name="Alycia Kearney" userId="75575d13-54d0-4ef7-a965-8c377ce6610b" providerId="ADAL" clId="{3207920E-7AC5-4E68-85E6-5811034E1581}" dt="2020-08-04T11:30:53.014" v="1724" actId="26606"/>
          <ac:spMkLst>
            <pc:docMk/>
            <pc:sldMk cId="1251386901" sldId="273"/>
            <ac:spMk id="11" creationId="{56065185-5C34-4F86-AA96-AA4D065B0EF4}"/>
          </ac:spMkLst>
        </pc:spChg>
        <pc:picChg chg="add del mod modCrop">
          <ac:chgData name="Alycia Kearney" userId="75575d13-54d0-4ef7-a965-8c377ce6610b" providerId="ADAL" clId="{3207920E-7AC5-4E68-85E6-5811034E1581}" dt="2020-08-04T11:40:11.064" v="1829" actId="1076"/>
          <ac:picMkLst>
            <pc:docMk/>
            <pc:sldMk cId="1251386901" sldId="273"/>
            <ac:picMk id="4" creationId="{874255E0-FEF5-4D02-9011-EF23A9532FDC}"/>
          </ac:picMkLst>
        </pc:picChg>
      </pc:sldChg>
      <pc:sldChg chg="add">
        <pc:chgData name="Alycia Kearney" userId="75575d13-54d0-4ef7-a965-8c377ce6610b" providerId="ADAL" clId="{3207920E-7AC5-4E68-85E6-5811034E1581}" dt="2020-08-04T11:48:07.407" v="1904"/>
        <pc:sldMkLst>
          <pc:docMk/>
          <pc:sldMk cId="1378283432" sldId="274"/>
        </pc:sldMkLst>
      </pc:sldChg>
      <pc:sldChg chg="new del">
        <pc:chgData name="Alycia Kearney" userId="75575d13-54d0-4ef7-a965-8c377ce6610b" providerId="ADAL" clId="{3207920E-7AC5-4E68-85E6-5811034E1581}" dt="2020-08-04T11:29:38.673" v="1712" actId="680"/>
        <pc:sldMkLst>
          <pc:docMk/>
          <pc:sldMk cId="4234322612" sldId="274"/>
        </pc:sldMkLst>
      </pc:sldChg>
      <pc:sldChg chg="addSp delSp modSp add del mod ord">
        <pc:chgData name="Alycia Kearney" userId="75575d13-54d0-4ef7-a965-8c377ce6610b" providerId="ADAL" clId="{3207920E-7AC5-4E68-85E6-5811034E1581}" dt="2020-08-04T12:39:57.500" v="2095" actId="2696"/>
        <pc:sldMkLst>
          <pc:docMk/>
          <pc:sldMk cId="3106272963" sldId="275"/>
        </pc:sldMkLst>
        <pc:spChg chg="del mod">
          <ac:chgData name="Alycia Kearney" userId="75575d13-54d0-4ef7-a965-8c377ce6610b" providerId="ADAL" clId="{3207920E-7AC5-4E68-85E6-5811034E1581}" dt="2020-08-04T12:28:37.581" v="1961"/>
          <ac:spMkLst>
            <pc:docMk/>
            <pc:sldMk cId="3106272963" sldId="275"/>
            <ac:spMk id="2" creationId="{2C053BCB-8744-4B99-B3B8-91BC05C12725}"/>
          </ac:spMkLst>
        </pc:spChg>
        <pc:picChg chg="add del mod">
          <ac:chgData name="Alycia Kearney" userId="75575d13-54d0-4ef7-a965-8c377ce6610b" providerId="ADAL" clId="{3207920E-7AC5-4E68-85E6-5811034E1581}" dt="2020-08-04T12:28:34.687" v="1958" actId="478"/>
          <ac:picMkLst>
            <pc:docMk/>
            <pc:sldMk cId="3106272963" sldId="275"/>
            <ac:picMk id="4" creationId="{A3892C69-E319-492B-8200-725DCB1CE86F}"/>
          </ac:picMkLst>
        </pc:picChg>
        <pc:picChg chg="add mod modCrop">
          <ac:chgData name="Alycia Kearney" userId="75575d13-54d0-4ef7-a965-8c377ce6610b" providerId="ADAL" clId="{3207920E-7AC5-4E68-85E6-5811034E1581}" dt="2020-08-04T12:39:52.694" v="2094" actId="732"/>
          <ac:picMkLst>
            <pc:docMk/>
            <pc:sldMk cId="3106272963" sldId="275"/>
            <ac:picMk id="6" creationId="{C5CA5EFE-5DEF-483F-A302-9CEE7A7EB8DD}"/>
          </ac:picMkLst>
        </pc:picChg>
      </pc:sldChg>
    </pc:docChg>
  </pc:docChgLst>
  <pc:docChgLst>
    <pc:chgData name="Alycia Kearney" userId="75575d13-54d0-4ef7-a965-8c377ce6610b" providerId="ADAL" clId="{9C783110-3F0C-43FC-ABD5-4C120B93787D}"/>
    <pc:docChg chg="custSel modSld">
      <pc:chgData name="Alycia Kearney" userId="75575d13-54d0-4ef7-a965-8c377ce6610b" providerId="ADAL" clId="{9C783110-3F0C-43FC-ABD5-4C120B93787D}" dt="2020-07-30T09:49:17.050" v="33" actId="478"/>
      <pc:docMkLst>
        <pc:docMk/>
      </pc:docMkLst>
      <pc:sldChg chg="delSp mod delAnim">
        <pc:chgData name="Alycia Kearney" userId="75575d13-54d0-4ef7-a965-8c377ce6610b" providerId="ADAL" clId="{9C783110-3F0C-43FC-ABD5-4C120B93787D}" dt="2020-07-30T09:48:04.517" v="10" actId="478"/>
        <pc:sldMkLst>
          <pc:docMk/>
          <pc:sldMk cId="1801606435" sldId="261"/>
        </pc:sldMkLst>
        <pc:picChg chg="del">
          <ac:chgData name="Alycia Kearney" userId="75575d13-54d0-4ef7-a965-8c377ce6610b" providerId="ADAL" clId="{9C783110-3F0C-43FC-ABD5-4C120B93787D}" dt="2020-07-30T09:48:03.089" v="9" actId="478"/>
          <ac:picMkLst>
            <pc:docMk/>
            <pc:sldMk cId="1801606435" sldId="261"/>
            <ac:picMk id="5" creationId="{396EB072-C466-4C9B-8204-6B988467677A}"/>
          </ac:picMkLst>
        </pc:picChg>
        <pc:picChg chg="del">
          <ac:chgData name="Alycia Kearney" userId="75575d13-54d0-4ef7-a965-8c377ce6610b" providerId="ADAL" clId="{9C783110-3F0C-43FC-ABD5-4C120B93787D}" dt="2020-07-30T09:48:01.554" v="8" actId="478"/>
          <ac:picMkLst>
            <pc:docMk/>
            <pc:sldMk cId="1801606435" sldId="261"/>
            <ac:picMk id="7" creationId="{9DF5A125-B6CC-4F61-97CF-8EEF553034DF}"/>
          </ac:picMkLst>
        </pc:picChg>
        <pc:picChg chg="del">
          <ac:chgData name="Alycia Kearney" userId="75575d13-54d0-4ef7-a965-8c377ce6610b" providerId="ADAL" clId="{9C783110-3F0C-43FC-ABD5-4C120B93787D}" dt="2020-07-30T09:48:04.517" v="10" actId="478"/>
          <ac:picMkLst>
            <pc:docMk/>
            <pc:sldMk cId="1801606435" sldId="261"/>
            <ac:picMk id="9" creationId="{D93EDA2E-0A96-4071-870A-79A96C88A78E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7:58.807" v="7" actId="478"/>
        <pc:sldMkLst>
          <pc:docMk/>
          <pc:sldMk cId="4098401939" sldId="263"/>
        </pc:sldMkLst>
        <pc:picChg chg="del">
          <ac:chgData name="Alycia Kearney" userId="75575d13-54d0-4ef7-a965-8c377ce6610b" providerId="ADAL" clId="{9C783110-3F0C-43FC-ABD5-4C120B93787D}" dt="2020-07-30T09:47:54.374" v="4" actId="478"/>
          <ac:picMkLst>
            <pc:docMk/>
            <pc:sldMk cId="4098401939" sldId="263"/>
            <ac:picMk id="2" creationId="{31FE600B-4748-46B7-9207-B5C072A8F1B6}"/>
          </ac:picMkLst>
        </pc:picChg>
        <pc:picChg chg="del">
          <ac:chgData name="Alycia Kearney" userId="75575d13-54d0-4ef7-a965-8c377ce6610b" providerId="ADAL" clId="{9C783110-3F0C-43FC-ABD5-4C120B93787D}" dt="2020-07-30T09:47:56.023" v="5" actId="478"/>
          <ac:picMkLst>
            <pc:docMk/>
            <pc:sldMk cId="4098401939" sldId="263"/>
            <ac:picMk id="3" creationId="{3B940DC6-9351-4C6F-9FE9-276DC215CE49}"/>
          </ac:picMkLst>
        </pc:picChg>
        <pc:picChg chg="del">
          <ac:chgData name="Alycia Kearney" userId="75575d13-54d0-4ef7-a965-8c377ce6610b" providerId="ADAL" clId="{9C783110-3F0C-43FC-ABD5-4C120B93787D}" dt="2020-07-30T09:47:57.447" v="6" actId="478"/>
          <ac:picMkLst>
            <pc:docMk/>
            <pc:sldMk cId="4098401939" sldId="263"/>
            <ac:picMk id="4" creationId="{AFC2A426-315B-4AC4-90FF-FFBCF7C770EA}"/>
          </ac:picMkLst>
        </pc:picChg>
        <pc:picChg chg="del">
          <ac:chgData name="Alycia Kearney" userId="75575d13-54d0-4ef7-a965-8c377ce6610b" providerId="ADAL" clId="{9C783110-3F0C-43FC-ABD5-4C120B93787D}" dt="2020-07-30T09:47:58.807" v="7" actId="478"/>
          <ac:picMkLst>
            <pc:docMk/>
            <pc:sldMk cId="4098401939" sldId="263"/>
            <ac:picMk id="5" creationId="{EFFA99A2-AC4A-4422-B2EF-FB132D22DC6C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8:37.188" v="20" actId="478"/>
        <pc:sldMkLst>
          <pc:docMk/>
          <pc:sldMk cId="3869677920" sldId="264"/>
        </pc:sldMkLst>
        <pc:spChg chg="del">
          <ac:chgData name="Alycia Kearney" userId="75575d13-54d0-4ef7-a965-8c377ce6610b" providerId="ADAL" clId="{9C783110-3F0C-43FC-ABD5-4C120B93787D}" dt="2020-07-30T09:48:21.696" v="14" actId="478"/>
          <ac:spMkLst>
            <pc:docMk/>
            <pc:sldMk cId="3869677920" sldId="264"/>
            <ac:spMk id="10" creationId="{96ADA123-44BC-411E-BF72-157F835BBB1D}"/>
          </ac:spMkLst>
        </pc:spChg>
        <pc:spChg chg="del">
          <ac:chgData name="Alycia Kearney" userId="75575d13-54d0-4ef7-a965-8c377ce6610b" providerId="ADAL" clId="{9C783110-3F0C-43FC-ABD5-4C120B93787D}" dt="2020-07-30T09:48:23.826" v="15" actId="478"/>
          <ac:spMkLst>
            <pc:docMk/>
            <pc:sldMk cId="3869677920" sldId="264"/>
            <ac:spMk id="11" creationId="{2ABF8F08-D00F-4DE2-9A4F-910BC1A2DBDA}"/>
          </ac:spMkLst>
        </pc:spChg>
        <pc:spChg chg="del">
          <ac:chgData name="Alycia Kearney" userId="75575d13-54d0-4ef7-a965-8c377ce6610b" providerId="ADAL" clId="{9C783110-3F0C-43FC-ABD5-4C120B93787D}" dt="2020-07-30T09:48:27.889" v="16" actId="478"/>
          <ac:spMkLst>
            <pc:docMk/>
            <pc:sldMk cId="3869677920" sldId="264"/>
            <ac:spMk id="14" creationId="{D3ADCB51-0A0C-4669-97E5-6267AB2B20DA}"/>
          </ac:spMkLst>
        </pc:spChg>
        <pc:spChg chg="del">
          <ac:chgData name="Alycia Kearney" userId="75575d13-54d0-4ef7-a965-8c377ce6610b" providerId="ADAL" clId="{9C783110-3F0C-43FC-ABD5-4C120B93787D}" dt="2020-07-30T09:48:31.426" v="17" actId="478"/>
          <ac:spMkLst>
            <pc:docMk/>
            <pc:sldMk cId="3869677920" sldId="264"/>
            <ac:spMk id="15" creationId="{DF293C00-3119-468B-8FAC-6E7847BA69B9}"/>
          </ac:spMkLst>
        </pc:spChg>
        <pc:spChg chg="del">
          <ac:chgData name="Alycia Kearney" userId="75575d13-54d0-4ef7-a965-8c377ce6610b" providerId="ADAL" clId="{9C783110-3F0C-43FC-ABD5-4C120B93787D}" dt="2020-07-30T09:48:34.106" v="18" actId="478"/>
          <ac:spMkLst>
            <pc:docMk/>
            <pc:sldMk cId="3869677920" sldId="264"/>
            <ac:spMk id="16" creationId="{CB3AE09D-36A1-4356-BDCE-3E49B6ABB491}"/>
          </ac:spMkLst>
        </pc:spChg>
        <pc:spChg chg="del mod">
          <ac:chgData name="Alycia Kearney" userId="75575d13-54d0-4ef7-a965-8c377ce6610b" providerId="ADAL" clId="{9C783110-3F0C-43FC-ABD5-4C120B93787D}" dt="2020-07-30T09:48:37.188" v="20" actId="478"/>
          <ac:spMkLst>
            <pc:docMk/>
            <pc:sldMk cId="3869677920" sldId="264"/>
            <ac:spMk id="17" creationId="{AA8F2E9D-4B86-47DA-92D1-3DB5D9AFE7E9}"/>
          </ac:spMkLst>
        </pc:spChg>
        <pc:spChg chg="del mod">
          <ac:chgData name="Alycia Kearney" userId="75575d13-54d0-4ef7-a965-8c377ce6610b" providerId="ADAL" clId="{9C783110-3F0C-43FC-ABD5-4C120B93787D}" dt="2020-07-30T09:48:18.765" v="13" actId="478"/>
          <ac:spMkLst>
            <pc:docMk/>
            <pc:sldMk cId="3869677920" sldId="264"/>
            <ac:spMk id="21" creationId="{1A22B984-2D76-48EA-A93F-65B93402D0F8}"/>
          </ac:spMkLst>
        </pc:spChg>
        <pc:picChg chg="del">
          <ac:chgData name="Alycia Kearney" userId="75575d13-54d0-4ef7-a965-8c377ce6610b" providerId="ADAL" clId="{9C783110-3F0C-43FC-ABD5-4C120B93787D}" dt="2020-07-30T09:48:07.985" v="11" actId="478"/>
          <ac:picMkLst>
            <pc:docMk/>
            <pc:sldMk cId="3869677920" sldId="264"/>
            <ac:picMk id="3" creationId="{66034ED7-E21B-48E7-9D3A-F52F409B1324}"/>
          </ac:picMkLst>
        </pc:picChg>
      </pc:sldChg>
      <pc:sldChg chg="delSp modSp mod">
        <pc:chgData name="Alycia Kearney" userId="75575d13-54d0-4ef7-a965-8c377ce6610b" providerId="ADAL" clId="{9C783110-3F0C-43FC-ABD5-4C120B93787D}" dt="2020-07-30T09:47:47.906" v="3" actId="478"/>
        <pc:sldMkLst>
          <pc:docMk/>
          <pc:sldMk cId="650284505" sldId="265"/>
        </pc:sldMkLst>
        <pc:spChg chg="mod">
          <ac:chgData name="Alycia Kearney" userId="75575d13-54d0-4ef7-a965-8c377ce6610b" providerId="ADAL" clId="{9C783110-3F0C-43FC-ABD5-4C120B93787D}" dt="2020-07-30T09:47:45.066" v="2" actId="20577"/>
          <ac:spMkLst>
            <pc:docMk/>
            <pc:sldMk cId="650284505" sldId="265"/>
            <ac:spMk id="4" creationId="{5F842FE9-BF11-49A2-8D63-AB03F81C4C92}"/>
          </ac:spMkLst>
        </pc:spChg>
        <pc:picChg chg="del">
          <ac:chgData name="Alycia Kearney" userId="75575d13-54d0-4ef7-a965-8c377ce6610b" providerId="ADAL" clId="{9C783110-3F0C-43FC-ABD5-4C120B93787D}" dt="2020-07-30T09:47:47.906" v="3" actId="478"/>
          <ac:picMkLst>
            <pc:docMk/>
            <pc:sldMk cId="650284505" sldId="265"/>
            <ac:picMk id="3" creationId="{057A0C0A-B2BF-47F7-92E7-B86FD1B23DF9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00.665" v="26" actId="478"/>
        <pc:sldMkLst>
          <pc:docMk/>
          <pc:sldMk cId="3842970996" sldId="266"/>
        </pc:sldMkLst>
        <pc:spChg chg="del mod">
          <ac:chgData name="Alycia Kearney" userId="75575d13-54d0-4ef7-a965-8c377ce6610b" providerId="ADAL" clId="{9C783110-3F0C-43FC-ABD5-4C120B93787D}" dt="2020-07-30T09:48:46.699" v="23" actId="478"/>
          <ac:spMkLst>
            <pc:docMk/>
            <pc:sldMk cId="3842970996" sldId="266"/>
            <ac:spMk id="2" creationId="{08702A3F-4A46-4C74-8611-2C12DBF43F8D}"/>
          </ac:spMkLst>
        </pc:spChg>
        <pc:spChg chg="del">
          <ac:chgData name="Alycia Kearney" userId="75575d13-54d0-4ef7-a965-8c377ce6610b" providerId="ADAL" clId="{9C783110-3F0C-43FC-ABD5-4C120B93787D}" dt="2020-07-30T09:48:50.630" v="24" actId="478"/>
          <ac:spMkLst>
            <pc:docMk/>
            <pc:sldMk cId="3842970996" sldId="266"/>
            <ac:spMk id="7" creationId="{037220D4-56A8-47CA-9E8E-9AABD5918280}"/>
          </ac:spMkLst>
        </pc:spChg>
        <pc:spChg chg="del">
          <ac:chgData name="Alycia Kearney" userId="75575d13-54d0-4ef7-a965-8c377ce6610b" providerId="ADAL" clId="{9C783110-3F0C-43FC-ABD5-4C120B93787D}" dt="2020-07-30T09:49:00.665" v="26" actId="478"/>
          <ac:spMkLst>
            <pc:docMk/>
            <pc:sldMk cId="3842970996" sldId="266"/>
            <ac:spMk id="8" creationId="{F1F9D43F-A6AA-4653-AFBF-9CAE52C6A81D}"/>
          </ac:spMkLst>
        </pc:spChg>
        <pc:spChg chg="del">
          <ac:chgData name="Alycia Kearney" userId="75575d13-54d0-4ef7-a965-8c377ce6610b" providerId="ADAL" clId="{9C783110-3F0C-43FC-ABD5-4C120B93787D}" dt="2020-07-30T09:48:56.471" v="25" actId="478"/>
          <ac:spMkLst>
            <pc:docMk/>
            <pc:sldMk cId="3842970996" sldId="266"/>
            <ac:spMk id="9" creationId="{A7575ACE-37D7-457B-B4F7-43649A79D29E}"/>
          </ac:spMkLst>
        </pc:spChg>
        <pc:picChg chg="del">
          <ac:chgData name="Alycia Kearney" userId="75575d13-54d0-4ef7-a965-8c377ce6610b" providerId="ADAL" clId="{9C783110-3F0C-43FC-ABD5-4C120B93787D}" dt="2020-07-30T09:48:42.360" v="22" actId="478"/>
          <ac:picMkLst>
            <pc:docMk/>
            <pc:sldMk cId="3842970996" sldId="266"/>
            <ac:picMk id="3" creationId="{66034ED7-E21B-48E7-9D3A-F52F409B1324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9:08.676" v="29" actId="478"/>
        <pc:sldMkLst>
          <pc:docMk/>
          <pc:sldMk cId="2822782019" sldId="268"/>
        </pc:sldMkLst>
        <pc:picChg chg="del">
          <ac:chgData name="Alycia Kearney" userId="75575d13-54d0-4ef7-a965-8c377ce6610b" providerId="ADAL" clId="{9C783110-3F0C-43FC-ABD5-4C120B93787D}" dt="2020-07-30T09:49:05.953" v="27" actId="478"/>
          <ac:picMkLst>
            <pc:docMk/>
            <pc:sldMk cId="2822782019" sldId="268"/>
            <ac:picMk id="6" creationId="{802C62F6-496E-44D9-9363-7A4048BE0E72}"/>
          </ac:picMkLst>
        </pc:picChg>
        <pc:picChg chg="del">
          <ac:chgData name="Alycia Kearney" userId="75575d13-54d0-4ef7-a965-8c377ce6610b" providerId="ADAL" clId="{9C783110-3F0C-43FC-ABD5-4C120B93787D}" dt="2020-07-30T09:49:07.429" v="28" actId="478"/>
          <ac:picMkLst>
            <pc:docMk/>
            <pc:sldMk cId="2822782019" sldId="268"/>
            <ac:picMk id="8" creationId="{FE063339-2D52-42F3-BB1C-E766A571CC2E}"/>
          </ac:picMkLst>
        </pc:picChg>
        <pc:picChg chg="del">
          <ac:chgData name="Alycia Kearney" userId="75575d13-54d0-4ef7-a965-8c377ce6610b" providerId="ADAL" clId="{9C783110-3F0C-43FC-ABD5-4C120B93787D}" dt="2020-07-30T09:49:08.676" v="29" actId="478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17.050" v="33" actId="478"/>
        <pc:sldMkLst>
          <pc:docMk/>
          <pc:sldMk cId="2685237845" sldId="269"/>
        </pc:sldMkLst>
        <pc:spChg chg="del mod">
          <ac:chgData name="Alycia Kearney" userId="75575d13-54d0-4ef7-a965-8c377ce6610b" providerId="ADAL" clId="{9C783110-3F0C-43FC-ABD5-4C120B93787D}" dt="2020-07-30T09:49:17.050" v="33" actId="478"/>
          <ac:spMkLst>
            <pc:docMk/>
            <pc:sldMk cId="2685237845" sldId="269"/>
            <ac:spMk id="19" creationId="{B5DD53C9-2A5F-4B40-84D4-3078E5F62B18}"/>
          </ac:spMkLst>
        </pc:spChg>
        <pc:picChg chg="del">
          <ac:chgData name="Alycia Kearney" userId="75575d13-54d0-4ef7-a965-8c377ce6610b" providerId="ADAL" clId="{9C783110-3F0C-43FC-ABD5-4C120B93787D}" dt="2020-07-30T09:49:12.271" v="30" actId="478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9C783110-3F0C-43FC-ABD5-4C120B93787D}" dt="2020-07-30T09:49:13.804" v="31" actId="478"/>
          <ac:picMkLst>
            <pc:docMk/>
            <pc:sldMk cId="2685237845" sldId="269"/>
            <ac:picMk id="7" creationId="{091FCCEF-BC21-453E-B94C-FBD303CA6FA3}"/>
          </ac:picMkLst>
        </pc:picChg>
      </pc:sldChg>
    </pc:docChg>
  </pc:docChgLst>
  <pc:docChgLst>
    <pc:chgData name="Alycia Kearney" userId="75575d13-54d0-4ef7-a965-8c377ce6610b" providerId="ADAL" clId="{82559834-3CFB-48E6-9EB0-C881C394627A}"/>
    <pc:docChg chg="undo redo custSel mod addSld delSld modSld sldOrd modMainMaster">
      <pc:chgData name="Alycia Kearney" userId="75575d13-54d0-4ef7-a965-8c377ce6610b" providerId="ADAL" clId="{82559834-3CFB-48E6-9EB0-C881C394627A}" dt="2020-07-29T15:21:07.497" v="1915"/>
      <pc:docMkLst>
        <pc:docMk/>
      </pc:docMkLst>
      <pc:sldChg chg="del">
        <pc:chgData name="Alycia Kearney" userId="75575d13-54d0-4ef7-a965-8c377ce6610b" providerId="ADAL" clId="{82559834-3CFB-48E6-9EB0-C881C394627A}" dt="2020-07-29T11:07:52.599" v="1424"/>
        <pc:sldMkLst>
          <pc:docMk/>
          <pc:sldMk cId="650284505" sldId="256"/>
        </pc:sldMkLst>
      </pc:sldChg>
      <pc:sldChg chg="addSp delSp modSp add del mod setBg delAnim modAnim delDesignElem">
        <pc:chgData name="Alycia Kearney" userId="75575d13-54d0-4ef7-a965-8c377ce6610b" providerId="ADAL" clId="{82559834-3CFB-48E6-9EB0-C881C394627A}" dt="2020-07-29T10:13:01.299" v="979" actId="2696"/>
        <pc:sldMkLst>
          <pc:docMk/>
          <pc:sldMk cId="1440385044" sldId="257"/>
        </pc:sldMkLst>
        <pc:spChg chg="add del">
          <ac:chgData name="Alycia Kearney" userId="75575d13-54d0-4ef7-a965-8c377ce6610b" providerId="ADAL" clId="{82559834-3CFB-48E6-9EB0-C881C394627A}" dt="2020-07-28T16:23:50.321" v="91" actId="22"/>
          <ac:spMkLst>
            <pc:docMk/>
            <pc:sldMk cId="1440385044" sldId="257"/>
            <ac:spMk id="3" creationId="{3B4BF2AB-0FFE-4C14-BFEC-6F32FBB1AD96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4" creationId="{3730816C-937D-4383-B657-0930378065BA}"/>
          </ac:spMkLst>
        </pc:spChg>
        <pc:spChg chg="add del mod">
          <ac:chgData name="Alycia Kearney" userId="75575d13-54d0-4ef7-a965-8c377ce6610b" providerId="ADAL" clId="{82559834-3CFB-48E6-9EB0-C881C394627A}" dt="2020-07-28T14:45:43.626" v="34" actId="767"/>
          <ac:spMkLst>
            <pc:docMk/>
            <pc:sldMk cId="1440385044" sldId="257"/>
            <ac:spMk id="4" creationId="{89EADC67-AED4-4398-918B-DC04B6B0808E}"/>
          </ac:spMkLst>
        </pc:spChg>
        <pc:spChg chg="add del mod">
          <ac:chgData name="Alycia Kearney" userId="75575d13-54d0-4ef7-a965-8c377ce6610b" providerId="ADAL" clId="{82559834-3CFB-48E6-9EB0-C881C394627A}" dt="2020-07-28T16:23:50.017" v="89" actId="767"/>
          <ac:spMkLst>
            <pc:docMk/>
            <pc:sldMk cId="1440385044" sldId="257"/>
            <ac:spMk id="5" creationId="{0EB5A42B-E52E-4475-AC8A-96E41D227C78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5" creationId="{89F98C59-6568-47BD-921D-91D5A547ADFD}"/>
          </ac:spMkLst>
        </pc:spChg>
        <pc:spChg chg="add del mod">
          <ac:chgData name="Alycia Kearney" userId="75575d13-54d0-4ef7-a965-8c377ce6610b" providerId="ADAL" clId="{82559834-3CFB-48E6-9EB0-C881C394627A}" dt="2020-07-28T16:23:47.679" v="83" actId="767"/>
          <ac:spMkLst>
            <pc:docMk/>
            <pc:sldMk cId="1440385044" sldId="257"/>
            <ac:spMk id="6" creationId="{DE6F65B1-7424-414B-87EB-3C8608A6B7F5}"/>
          </ac:spMkLst>
        </pc:spChg>
        <pc:spChg chg="add del">
          <ac:chgData name="Alycia Kearney" userId="75575d13-54d0-4ef7-a965-8c377ce6610b" providerId="ADAL" clId="{82559834-3CFB-48E6-9EB0-C881C394627A}" dt="2020-07-28T16:34:00.463" v="108" actId="26606"/>
          <ac:spMkLst>
            <pc:docMk/>
            <pc:sldMk cId="1440385044" sldId="257"/>
            <ac:spMk id="13" creationId="{42A4FC2C-047E-45A5-965D-8E1E3BF09BC6}"/>
          </ac:spMkLst>
        </pc:spChg>
        <pc:picChg chg="add del mod">
          <ac:chgData name="Alycia Kearney" userId="75575d13-54d0-4ef7-a965-8c377ce6610b" providerId="ADAL" clId="{82559834-3CFB-48E6-9EB0-C881C394627A}" dt="2020-07-29T09:57:23.367" v="586" actId="931"/>
          <ac:picMkLst>
            <pc:docMk/>
            <pc:sldMk cId="1440385044" sldId="257"/>
            <ac:picMk id="3" creationId="{5C7E0244-6619-4B89-B785-9207CBED328B}"/>
          </ac:picMkLst>
        </pc:picChg>
        <pc:picChg chg="add del mod">
          <ac:chgData name="Alycia Kearney" userId="75575d13-54d0-4ef7-a965-8c377ce6610b" providerId="ADAL" clId="{82559834-3CFB-48E6-9EB0-C881C394627A}" dt="2020-07-28T16:34:00.639" v="110" actId="931"/>
          <ac:picMkLst>
            <pc:docMk/>
            <pc:sldMk cId="1440385044" sldId="257"/>
            <ac:picMk id="8" creationId="{CA7FE913-B92C-4DF2-86EA-5BFC4F27B036}"/>
          </ac:picMkLst>
        </pc:picChg>
        <pc:picChg chg="add del mod">
          <ac:chgData name="Alycia Kearney" userId="75575d13-54d0-4ef7-a965-8c377ce6610b" providerId="ADAL" clId="{82559834-3CFB-48E6-9EB0-C881C394627A}" dt="2020-07-28T16:40:53.199" v="140" actId="931"/>
          <ac:picMkLst>
            <pc:docMk/>
            <pc:sldMk cId="1440385044" sldId="257"/>
            <ac:picMk id="10" creationId="{A20DC8C4-6AD3-4CF2-BE87-22F373DA61C6}"/>
          </ac:picMkLst>
        </pc:picChg>
        <pc:picChg chg="add del mod">
          <ac:chgData name="Alycia Kearney" userId="75575d13-54d0-4ef7-a965-8c377ce6610b" providerId="ADAL" clId="{82559834-3CFB-48E6-9EB0-C881C394627A}" dt="2020-07-28T16:40:52.906" v="137" actId="931"/>
          <ac:picMkLst>
            <pc:docMk/>
            <pc:sldMk cId="1440385044" sldId="257"/>
            <ac:picMk id="12" creationId="{02991B3D-2756-4540-9DC7-4993611545FD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5" creationId="{6EEDDDA0-4600-48A5-9EE0-A5C7A535F8F5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7" creationId="{2E62C531-7138-4B5B-92C5-048934B9AF97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9" creationId="{70830F95-C97A-49BD-BB32-D4DCF5EE9464}"/>
          </ac:picMkLst>
        </pc:picChg>
        <pc:picChg chg="add del mod">
          <ac:chgData name="Alycia Kearney" userId="75575d13-54d0-4ef7-a965-8c377ce6610b" providerId="ADAL" clId="{82559834-3CFB-48E6-9EB0-C881C394627A}" dt="2020-07-28T16:55:23.865" v="218" actId="478"/>
          <ac:picMkLst>
            <pc:docMk/>
            <pc:sldMk cId="1440385044" sldId="257"/>
            <ac:picMk id="21" creationId="{62EF4EF9-7B38-4041-8397-CF7C14AF2D4B}"/>
          </ac:picMkLst>
        </pc:picChg>
        <pc:picChg chg="add del mod">
          <ac:chgData name="Alycia Kearney" userId="75575d13-54d0-4ef7-a965-8c377ce6610b" providerId="ADAL" clId="{82559834-3CFB-48E6-9EB0-C881C394627A}" dt="2020-07-28T16:55:24.649" v="219" actId="478"/>
          <ac:picMkLst>
            <pc:docMk/>
            <pc:sldMk cId="1440385044" sldId="257"/>
            <ac:picMk id="23" creationId="{480FBCA8-036E-4C96-8D1D-7041A1440259}"/>
          </ac:picMkLst>
        </pc:picChg>
        <pc:picChg chg="add del mod">
          <ac:chgData name="Alycia Kearney" userId="75575d13-54d0-4ef7-a965-8c377ce6610b" providerId="ADAL" clId="{82559834-3CFB-48E6-9EB0-C881C394627A}" dt="2020-07-28T16:55:25.177" v="220" actId="478"/>
          <ac:picMkLst>
            <pc:docMk/>
            <pc:sldMk cId="1440385044" sldId="257"/>
            <ac:picMk id="25" creationId="{5DAAFA4F-7FA2-4908-B1F9-856A9ED4DF07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7" creationId="{1C2F8260-2D6C-4958-B9A6-9AC5041C1903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9" creationId="{677977EB-A506-4CB3-AC84-0CD3A14E10B3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1" creationId="{34A45F27-13EA-4B08-B8F1-2F1471E63B40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3" creationId="{3BF734B3-25F8-44AB-AC91-74FC6BD51A3D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4" creationId="{6B0FFA7D-A2A6-4F39-9F14-08313142A4A5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5" creationId="{27EA23E9-AFEB-4974-BFAF-01FB6CE093F4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6" creationId="{A6698BD8-3475-4262-B8E6-27A0856563B2}"/>
          </ac:picMkLst>
        </pc:pic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7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38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9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41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2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3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4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5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6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7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8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49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1" creationId="{08C5794E-A9A1-4A23-AF68-C79A7822334C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3" creationId="{50DA1EB8-87CF-4588-A1FD-4756F9A28F6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4" creationId="{D7A4E378-EA57-47B9-B1EB-58B998F6CFF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5" creationId="{D2B31ED6-76F0-425A-9A41-C947AEF9C145}"/>
          </ac:cxnSpMkLst>
        </pc:cxnChg>
      </pc:sldChg>
      <pc:sldChg chg="addSp delSp modSp del mod setBg modAnim">
        <pc:chgData name="Alycia Kearney" userId="75575d13-54d0-4ef7-a965-8c377ce6610b" providerId="ADAL" clId="{82559834-3CFB-48E6-9EB0-C881C394627A}" dt="2020-07-29T10:23:57.073" v="1029" actId="2696"/>
        <pc:sldMkLst>
          <pc:docMk/>
          <pc:sldMk cId="277742777" sldId="258"/>
        </pc:sldMkLst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6" creationId="{799448F2-0E5B-42DA-B2D1-11A14E947BD4}"/>
          </ac:spMkLst>
        </pc:spChg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8" creationId="{4E8A7552-20E1-4F34-ADAB-C1DB6634D47E}"/>
          </ac:spMkLst>
        </pc:spChg>
        <pc:picChg chg="add del">
          <ac:chgData name="Alycia Kearney" userId="75575d13-54d0-4ef7-a965-8c377ce6610b" providerId="ADAL" clId="{82559834-3CFB-48E6-9EB0-C881C394627A}" dt="2020-07-28T16:41:02.560" v="158" actId="478"/>
          <ac:picMkLst>
            <pc:docMk/>
            <pc:sldMk cId="277742777" sldId="258"/>
            <ac:picMk id="3" creationId="{4FCE6596-AD70-6B49-B44C-79D4B43D653E}"/>
          </ac:picMkLst>
        </pc:picChg>
        <pc:picChg chg="add del mod">
          <ac:chgData name="Alycia Kearney" userId="75575d13-54d0-4ef7-a965-8c377ce6610b" providerId="ADAL" clId="{82559834-3CFB-48E6-9EB0-C881C394627A}" dt="2020-07-28T16:41:02.062" v="157" actId="478"/>
          <ac:picMkLst>
            <pc:docMk/>
            <pc:sldMk cId="277742777" sldId="258"/>
            <ac:picMk id="4" creationId="{094F2F8F-517C-EC4C-98BB-E06967C26EC5}"/>
          </ac:picMkLst>
        </pc:picChg>
        <pc:picChg chg="add del">
          <ac:chgData name="Alycia Kearney" userId="75575d13-54d0-4ef7-a965-8c377ce6610b" providerId="ADAL" clId="{82559834-3CFB-48E6-9EB0-C881C394627A}" dt="2020-07-28T16:41:01.538" v="156" actId="478"/>
          <ac:picMkLst>
            <pc:docMk/>
            <pc:sldMk cId="277742777" sldId="258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1:00.936" v="155" actId="478"/>
          <ac:picMkLst>
            <pc:docMk/>
            <pc:sldMk cId="277742777" sldId="258"/>
            <ac:picMk id="6" creationId="{B78D9D07-79BE-354E-BDF6-89CF93F5247A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7" creationId="{880E3DA0-B799-438D-9625-BAC6D5B57812}"/>
          </ac:picMkLst>
        </pc:picChg>
        <pc:picChg chg="add mo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9" creationId="{7BF406C0-7849-4D24-9DFA-39321C46325D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11" creationId="{E2C9F9F4-3014-4CB0-8D0D-A48263C27453}"/>
          </ac:picMkLst>
        </pc:pic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3" creationId="{DCD67800-37AC-4E14-89B0-F79DCB3FB86D}"/>
          </ac:cxnSpMkLst>
        </pc:cxn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4" creationId="{20F1788F-A5AE-4188-8274-F7F2E3833ECD}"/>
          </ac:cxnSpMkLst>
        </pc:cxnChg>
      </pc:sldChg>
      <pc:sldChg chg="add del setBg">
        <pc:chgData name="Alycia Kearney" userId="75575d13-54d0-4ef7-a965-8c377ce6610b" providerId="ADAL" clId="{82559834-3CFB-48E6-9EB0-C881C394627A}" dt="2020-07-29T10:24:33.906" v="1034" actId="2696"/>
        <pc:sldMkLst>
          <pc:docMk/>
          <pc:sldMk cId="1793910879" sldId="259"/>
        </pc:sldMkLst>
      </pc:sldChg>
      <pc:sldChg chg="addSp delSp modSp del mod setBg">
        <pc:chgData name="Alycia Kearney" userId="75575d13-54d0-4ef7-a965-8c377ce6610b" providerId="ADAL" clId="{82559834-3CFB-48E6-9EB0-C881C394627A}" dt="2020-07-29T13:10:44.930" v="1743" actId="2696"/>
        <pc:sldMkLst>
          <pc:docMk/>
          <pc:sldMk cId="4215348539" sldId="260"/>
        </pc:sldMkLst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7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8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9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0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2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4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6" creationId="{1500B4A4-B1F1-41EA-886A-B8A210DBCA3B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7" creationId="{5E55A99C-0BDC-4DBE-8E40-9FA66F629FA1}"/>
          </ac:spMkLst>
        </pc:spChg>
        <pc:picChg chg="add mod or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3" creationId="{CEE9625F-C3A5-4263-9BEC-FB2F1F2EA701}"/>
          </ac:picMkLst>
        </pc:picChg>
        <pc:picChg chg="add mo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5" creationId="{5742CB49-9207-4736-A4D7-65A06B5E385A}"/>
          </ac:picMkLst>
        </pc:picChg>
        <pc:cxnChg chg="add">
          <ac:chgData name="Alycia Kearney" userId="75575d13-54d0-4ef7-a965-8c377ce6610b" providerId="ADAL" clId="{82559834-3CFB-48E6-9EB0-C881C394627A}" dt="2020-07-29T13:08:27.329" v="1706" actId="26606"/>
          <ac:cxnSpMkLst>
            <pc:docMk/>
            <pc:sldMk cId="4215348539" sldId="260"/>
            <ac:cxnSpMk id="11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7:37.475" v="1696" actId="26606"/>
          <ac:cxnSpMkLst>
            <pc:docMk/>
            <pc:sldMk cId="4215348539" sldId="260"/>
            <ac:cxnSpMk id="18" creationId="{5D1CEE39-A6DC-4DE0-9789-206F1A9888BB}"/>
          </ac:cxnSpMkLst>
        </pc:cxnChg>
      </pc:sldChg>
      <pc:sldChg chg="addSp delSp modSp add del mod setBg modAnim">
        <pc:chgData name="Alycia Kearney" userId="75575d13-54d0-4ef7-a965-8c377ce6610b" providerId="ADAL" clId="{82559834-3CFB-48E6-9EB0-C881C394627A}" dt="2020-07-29T10:23:42.831" v="1028"/>
        <pc:sldMkLst>
          <pc:docMk/>
          <pc:sldMk cId="1801606435" sldId="261"/>
        </pc:sldMkLst>
        <pc:picChg chg="add del mod">
          <ac:chgData name="Alycia Kearney" userId="75575d13-54d0-4ef7-a965-8c377ce6610b" providerId="ADAL" clId="{82559834-3CFB-48E6-9EB0-C881C394627A}" dt="2020-07-29T10:18:03.525" v="990" actId="22"/>
          <ac:picMkLst>
            <pc:docMk/>
            <pc:sldMk cId="1801606435" sldId="261"/>
            <ac:picMk id="3" creationId="{28724BF8-1577-4492-9B42-74E1457C320D}"/>
          </ac:picMkLst>
        </pc:picChg>
        <pc:picChg chg="add del">
          <ac:chgData name="Alycia Kearney" userId="75575d13-54d0-4ef7-a965-8c377ce6610b" providerId="ADAL" clId="{82559834-3CFB-48E6-9EB0-C881C394627A}" dt="2020-07-28T16:40:58.124" v="154" actId="478"/>
          <ac:picMkLst>
            <pc:docMk/>
            <pc:sldMk cId="1801606435" sldId="261"/>
            <ac:picMk id="3" creationId="{4FCE6596-AD70-6B49-B44C-79D4B43D653E}"/>
          </ac:picMkLst>
        </pc:picChg>
        <pc:picChg chg="add del">
          <ac:chgData name="Alycia Kearney" userId="75575d13-54d0-4ef7-a965-8c377ce6610b" providerId="ADAL" clId="{82559834-3CFB-48E6-9EB0-C881C394627A}" dt="2020-07-28T16:40:57.714" v="153" actId="478"/>
          <ac:picMkLst>
            <pc:docMk/>
            <pc:sldMk cId="1801606435" sldId="261"/>
            <ac:picMk id="4" creationId="{094F2F8F-517C-EC4C-98BB-E06967C26EC5}"/>
          </ac:picMkLst>
        </pc:picChg>
        <pc:picChg chg="add del mod">
          <ac:chgData name="Alycia Kearney" userId="75575d13-54d0-4ef7-a965-8c377ce6610b" providerId="ADAL" clId="{82559834-3CFB-48E6-9EB0-C881C394627A}" dt="2020-07-29T10:22:48.460" v="1020" actId="1076"/>
          <ac:picMkLst>
            <pc:docMk/>
            <pc:sldMk cId="1801606435" sldId="261"/>
            <ac:picMk id="5" creationId="{396EB072-C466-4C9B-8204-6B988467677A}"/>
          </ac:picMkLst>
        </pc:picChg>
        <pc:picChg chg="add del">
          <ac:chgData name="Alycia Kearney" userId="75575d13-54d0-4ef7-a965-8c377ce6610b" providerId="ADAL" clId="{82559834-3CFB-48E6-9EB0-C881C394627A}" dt="2020-07-28T16:40:57.054" v="152" actId="478"/>
          <ac:picMkLst>
            <pc:docMk/>
            <pc:sldMk cId="1801606435" sldId="261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0:56.344" v="151" actId="478"/>
          <ac:picMkLst>
            <pc:docMk/>
            <pc:sldMk cId="1801606435" sldId="261"/>
            <ac:picMk id="6" creationId="{B78D9D07-79BE-354E-BDF6-89CF93F5247A}"/>
          </ac:picMkLst>
        </pc:picChg>
        <pc:picChg chg="add del mod">
          <ac:chgData name="Alycia Kearney" userId="75575d13-54d0-4ef7-a965-8c377ce6610b" providerId="ADAL" clId="{82559834-3CFB-48E6-9EB0-C881C394627A}" dt="2020-07-29T10:22:54.525" v="1021" actId="1076"/>
          <ac:picMkLst>
            <pc:docMk/>
            <pc:sldMk cId="1801606435" sldId="261"/>
            <ac:picMk id="7" creationId="{9DF5A125-B6CC-4F61-97CF-8EEF553034DF}"/>
          </ac:picMkLst>
        </pc:picChg>
        <pc:picChg chg="add mod">
          <ac:chgData name="Alycia Kearney" userId="75575d13-54d0-4ef7-a965-8c377ce6610b" providerId="ADAL" clId="{82559834-3CFB-48E6-9EB0-C881C394627A}" dt="2020-07-29T10:22:57.561" v="1023" actId="1076"/>
          <ac:picMkLst>
            <pc:docMk/>
            <pc:sldMk cId="1801606435" sldId="261"/>
            <ac:picMk id="9" creationId="{D93EDA2E-0A96-4071-870A-79A96C88A78E}"/>
          </ac:picMkLst>
        </pc:picChg>
      </pc:sldChg>
      <pc:sldChg chg="addSp delSp modSp add del mod ord setBg setClrOvrMap">
        <pc:chgData name="Alycia Kearney" userId="75575d13-54d0-4ef7-a965-8c377ce6610b" providerId="ADAL" clId="{82559834-3CFB-48E6-9EB0-C881C394627A}" dt="2020-07-29T11:08:34.951" v="1431" actId="2696"/>
        <pc:sldMkLst>
          <pc:docMk/>
          <pc:sldMk cId="3751761595" sldId="262"/>
        </pc:sldMkLst>
        <pc:spChg chg="add mod ord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2" creationId="{66CCE742-FF28-478D-9ECA-4231CDC62982}"/>
          </ac:spMkLst>
        </pc:spChg>
        <pc:spChg chg="add del">
          <ac:chgData name="Alycia Kearney" userId="75575d13-54d0-4ef7-a965-8c377ce6610b" providerId="ADAL" clId="{82559834-3CFB-48E6-9EB0-C881C394627A}" dt="2020-07-29T11:05:49.941" v="1386" actId="26606"/>
          <ac:spMkLst>
            <pc:docMk/>
            <pc:sldMk cId="3751761595" sldId="262"/>
            <ac:spMk id="6" creationId="{1DB7C82F-AB7E-4F0C-B829-FA1B9C415180}"/>
          </ac:spMkLst>
        </pc:spChg>
        <pc:spChg chg="add del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7" creationId="{81F7DB48-D9B4-4192-BE55-EE3FC8F89D69}"/>
          </ac:spMkLst>
        </pc:spChg>
        <pc:spChg chg="add del">
          <ac:chgData name="Alycia Kearney" userId="75575d13-54d0-4ef7-a965-8c377ce6610b" providerId="ADAL" clId="{82559834-3CFB-48E6-9EB0-C881C394627A}" dt="2020-07-29T11:05:52.364" v="1388" actId="26606"/>
          <ac:spMkLst>
            <pc:docMk/>
            <pc:sldMk cId="3751761595" sldId="262"/>
            <ac:spMk id="8" creationId="{1707FC24-6981-43D9-B525-C7832BA22463}"/>
          </ac:spMkLst>
        </pc:spChg>
        <pc:spChg chg="add del">
          <ac:chgData name="Alycia Kearney" userId="75575d13-54d0-4ef7-a965-8c377ce6610b" providerId="ADAL" clId="{82559834-3CFB-48E6-9EB0-C881C394627A}" dt="2020-07-29T11:05:40.976" v="1383" actId="26606"/>
          <ac:spMkLst>
            <pc:docMk/>
            <pc:sldMk cId="3751761595" sldId="262"/>
            <ac:spMk id="9" creationId="{7D9D36D6-2AC5-46A1-A849-4C82D5264A3A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0" creationId="{0671A8AE-40A1-4631-A6B8-581AFF065482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1" creationId="{AB58EF07-17C2-48CF-ABB0-EEF1F17CB8F0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3" creationId="{AF2F604E-43BE-4DC3-B983-E071523364F8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5" creationId="{08C9B587-E65E-4B52-B37C-ABEBB6E87928}"/>
          </ac:spMkLst>
        </pc:spChg>
        <pc:spChg chg="add del">
          <ac:chgData name="Alycia Kearney" userId="75575d13-54d0-4ef7-a965-8c377ce6610b" providerId="ADAL" clId="{82559834-3CFB-48E6-9EB0-C881C394627A}" dt="2020-07-29T11:06:46.365" v="1413" actId="26606"/>
          <ac:spMkLst>
            <pc:docMk/>
            <pc:sldMk cId="3751761595" sldId="262"/>
            <ac:spMk id="17" creationId="{7D9D36D6-2AC5-46A1-A849-4C82D5264A3A}"/>
          </ac:spMkLst>
        </pc:spChg>
        <pc:picChg chg="add mod">
          <ac:chgData name="Alycia Kearney" userId="75575d13-54d0-4ef7-a965-8c377ce6610b" providerId="ADAL" clId="{82559834-3CFB-48E6-9EB0-C881C394627A}" dt="2020-07-29T11:07:22.219" v="1423" actId="26606"/>
          <ac:picMkLst>
            <pc:docMk/>
            <pc:sldMk cId="3751761595" sldId="262"/>
            <ac:picMk id="4" creationId="{31C9BE7B-0431-43AF-8CAD-9BFD0B93AC1F}"/>
          </ac:picMkLst>
        </pc:picChg>
      </pc:sldChg>
      <pc:sldChg chg="new del">
        <pc:chgData name="Alycia Kearney" userId="75575d13-54d0-4ef7-a965-8c377ce6610b" providerId="ADAL" clId="{82559834-3CFB-48E6-9EB0-C881C394627A}" dt="2020-07-29T10:02:29.324" v="689" actId="680"/>
        <pc:sldMkLst>
          <pc:docMk/>
          <pc:sldMk cId="2432780385" sldId="263"/>
        </pc:sldMkLst>
      </pc:sldChg>
      <pc:sldChg chg="new del">
        <pc:chgData name="Alycia Kearney" userId="75575d13-54d0-4ef7-a965-8c377ce6610b" providerId="ADAL" clId="{82559834-3CFB-48E6-9EB0-C881C394627A}" dt="2020-07-29T10:05:35.083" v="704" actId="680"/>
        <pc:sldMkLst>
          <pc:docMk/>
          <pc:sldMk cId="2833460731" sldId="263"/>
        </pc:sldMkLst>
      </pc:sldChg>
      <pc:sldChg chg="addSp modSp add mod ord modAnim">
        <pc:chgData name="Alycia Kearney" userId="75575d13-54d0-4ef7-a965-8c377ce6610b" providerId="ADAL" clId="{82559834-3CFB-48E6-9EB0-C881C394627A}" dt="2020-07-29T13:28:21.548" v="1754" actId="1076"/>
        <pc:sldMkLst>
          <pc:docMk/>
          <pc:sldMk cId="4098401939" sldId="263"/>
        </pc:sldMkLst>
        <pc:picChg chg="add mod">
          <ac:chgData name="Alycia Kearney" userId="75575d13-54d0-4ef7-a965-8c377ce6610b" providerId="ADAL" clId="{82559834-3CFB-48E6-9EB0-C881C394627A}" dt="2020-07-29T13:28:21.548" v="1754" actId="1076"/>
          <ac:picMkLst>
            <pc:docMk/>
            <pc:sldMk cId="4098401939" sldId="263"/>
            <ac:picMk id="2" creationId="{31FE600B-4748-46B7-9207-B5C072A8F1B6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3" creationId="{3B940DC6-9351-4C6F-9FE9-276DC215CE49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4" creationId="{AFC2A426-315B-4AC4-90FF-FFBCF7C770EA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5" creationId="{EFFA99A2-AC4A-4422-B2EF-FB132D22DC6C}"/>
          </ac:picMkLst>
        </pc:picChg>
      </pc:sldChg>
      <pc:sldChg chg="new del">
        <pc:chgData name="Alycia Kearney" userId="75575d13-54d0-4ef7-a965-8c377ce6610b" providerId="ADAL" clId="{82559834-3CFB-48E6-9EB0-C881C394627A}" dt="2020-07-29T10:16:32.231" v="982" actId="680"/>
        <pc:sldMkLst>
          <pc:docMk/>
          <pc:sldMk cId="3125141725" sldId="264"/>
        </pc:sldMkLst>
      </pc:sldChg>
      <pc:sldChg chg="addSp delSp modSp add del mod setBg addAnim delAnim modAnim">
        <pc:chgData name="Alycia Kearney" userId="75575d13-54d0-4ef7-a965-8c377ce6610b" providerId="ADAL" clId="{82559834-3CFB-48E6-9EB0-C881C394627A}" dt="2020-07-29T15:19:49.884" v="1905"/>
        <pc:sldMkLst>
          <pc:docMk/>
          <pc:sldMk cId="3869677920" sldId="264"/>
        </pc:sldMkLst>
        <pc:spChg chg="add del">
          <ac:chgData name="Alycia Kearney" userId="75575d13-54d0-4ef7-a965-8c377ce6610b" providerId="ADAL" clId="{82559834-3CFB-48E6-9EB0-C881C394627A}" dt="2020-07-29T13:51:39.921" v="1760" actId="11529"/>
          <ac:spMkLst>
            <pc:docMk/>
            <pc:sldMk cId="3869677920" sldId="264"/>
            <ac:spMk id="2" creationId="{C3EE64B6-E4C2-46A1-84B7-8B8533C0C2E8}"/>
          </ac:spMkLst>
        </pc:spChg>
        <pc:spChg chg="add del mod">
          <ac:chgData name="Alycia Kearney" userId="75575d13-54d0-4ef7-a965-8c377ce6610b" providerId="ADAL" clId="{82559834-3CFB-48E6-9EB0-C881C394627A}" dt="2020-07-29T10:34:23.323" v="1067" actId="767"/>
          <ac:spMkLst>
            <pc:docMk/>
            <pc:sldMk cId="3869677920" sldId="264"/>
            <ac:spMk id="4" creationId="{4DFA11CD-05B3-4807-8449-07EDAD4A23E4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6" creationId="{F3060C83-F051-4F0E-ABAD-AA0DFC48B218}"/>
          </ac:spMkLst>
        </pc:spChg>
        <pc:spChg chg="add del">
          <ac:chgData name="Alycia Kearney" userId="75575d13-54d0-4ef7-a965-8c377ce6610b" providerId="ADAL" clId="{82559834-3CFB-48E6-9EB0-C881C394627A}" dt="2020-07-29T10:26:22.640" v="1040" actId="26606"/>
          <ac:spMkLst>
            <pc:docMk/>
            <pc:sldMk cId="3869677920" sldId="264"/>
            <ac:spMk id="8" creationId="{B670DBD5-770C-4383-9F54-5B86E86BD5BB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0" creationId="{83C98ABE-055B-441F-B07E-44F97F083C39}"/>
          </ac:spMkLst>
        </pc:spChg>
        <pc:spChg chg="add mod">
          <ac:chgData name="Alycia Kearney" userId="75575d13-54d0-4ef7-a965-8c377ce6610b" providerId="ADAL" clId="{82559834-3CFB-48E6-9EB0-C881C394627A}" dt="2020-07-29T15:17:54.070" v="1886" actId="207"/>
          <ac:spMkLst>
            <pc:docMk/>
            <pc:sldMk cId="3869677920" sldId="264"/>
            <ac:spMk id="10" creationId="{96ADA123-44BC-411E-BF72-157F835BBB1D}"/>
          </ac:spMkLst>
        </pc:spChg>
        <pc:spChg chg="add mod">
          <ac:chgData name="Alycia Kearney" userId="75575d13-54d0-4ef7-a965-8c377ce6610b" providerId="ADAL" clId="{82559834-3CFB-48E6-9EB0-C881C394627A}" dt="2020-07-29T15:17:12.063" v="1883" actId="207"/>
          <ac:spMkLst>
            <pc:docMk/>
            <pc:sldMk cId="3869677920" sldId="264"/>
            <ac:spMk id="11" creationId="{2ABF8F08-D00F-4DE2-9A4F-910BC1A2DBDA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2" creationId="{29FDB030-9B49-4CED-8CCD-4D99382388AC}"/>
          </ac:spMkLst>
        </pc:spChg>
        <pc:spChg chg="add del">
          <ac:chgData name="Alycia Kearney" userId="75575d13-54d0-4ef7-a965-8c377ce6610b" providerId="ADAL" clId="{82559834-3CFB-48E6-9EB0-C881C394627A}" dt="2020-07-29T14:52:39.585" v="1801" actId="22"/>
          <ac:spMkLst>
            <pc:docMk/>
            <pc:sldMk cId="3869677920" sldId="264"/>
            <ac:spMk id="13" creationId="{2587FDD2-8AE8-4840-83CA-CE49878B1D72}"/>
          </ac:spMkLst>
        </pc:spChg>
        <pc:spChg chg="add del mod">
          <ac:chgData name="Alycia Kearney" userId="75575d13-54d0-4ef7-a965-8c377ce6610b" providerId="ADAL" clId="{82559834-3CFB-48E6-9EB0-C881C394627A}" dt="2020-07-29T10:42:33.963" v="1118"/>
          <ac:spMkLst>
            <pc:docMk/>
            <pc:sldMk cId="3869677920" sldId="264"/>
            <ac:spMk id="13" creationId="{7514D5E5-6192-42BF-AB96-1EA1B7765DD1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4" creationId="{3783CA14-24A1-485C-8B30-D6A5D87987AD}"/>
          </ac:spMkLst>
        </pc:spChg>
        <pc:spChg chg="add mod">
          <ac:chgData name="Alycia Kearney" userId="75575d13-54d0-4ef7-a965-8c377ce6610b" providerId="ADAL" clId="{82559834-3CFB-48E6-9EB0-C881C394627A}" dt="2020-07-29T15:17:42.481" v="1885" actId="207"/>
          <ac:spMkLst>
            <pc:docMk/>
            <pc:sldMk cId="3869677920" sldId="264"/>
            <ac:spMk id="14" creationId="{D3ADCB51-0A0C-4669-97E5-6267AB2B20DA}"/>
          </ac:spMkLst>
        </pc:spChg>
        <pc:spChg chg="add del mod">
          <ac:chgData name="Alycia Kearney" userId="75575d13-54d0-4ef7-a965-8c377ce6610b" providerId="ADAL" clId="{82559834-3CFB-48E6-9EB0-C881C394627A}" dt="2020-07-29T10:42:51.548" v="1122" actId="478"/>
          <ac:spMkLst>
            <pc:docMk/>
            <pc:sldMk cId="3869677920" sldId="264"/>
            <ac:spMk id="15" creationId="{2DAE1FBD-91EC-4119-9EDD-9784097C5417}"/>
          </ac:spMkLst>
        </pc:spChg>
        <pc:spChg chg="add mod">
          <ac:chgData name="Alycia Kearney" userId="75575d13-54d0-4ef7-a965-8c377ce6610b" providerId="ADAL" clId="{82559834-3CFB-48E6-9EB0-C881C394627A}" dt="2020-07-29T15:17:24.624" v="1884" actId="207"/>
          <ac:spMkLst>
            <pc:docMk/>
            <pc:sldMk cId="3869677920" sldId="264"/>
            <ac:spMk id="15" creationId="{DF293C00-3119-468B-8FAC-6E7847BA69B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6" creationId="{9A97C86A-04D6-40F7-AE84-31AB43E6A846}"/>
          </ac:spMkLst>
        </pc:spChg>
        <pc:spChg chg="add mod">
          <ac:chgData name="Alycia Kearney" userId="75575d13-54d0-4ef7-a965-8c377ce6610b" providerId="ADAL" clId="{82559834-3CFB-48E6-9EB0-C881C394627A}" dt="2020-07-29T15:11:52.730" v="1846" actId="1076"/>
          <ac:spMkLst>
            <pc:docMk/>
            <pc:sldMk cId="3869677920" sldId="264"/>
            <ac:spMk id="16" creationId="{CB3AE09D-36A1-4356-BDCE-3E49B6ABB491}"/>
          </ac:spMkLst>
        </pc:spChg>
        <pc:spChg chg="add del mod">
          <ac:chgData name="Alycia Kearney" userId="75575d13-54d0-4ef7-a965-8c377ce6610b" providerId="ADAL" clId="{82559834-3CFB-48E6-9EB0-C881C394627A}" dt="2020-07-29T10:44:49.458" v="1144"/>
          <ac:spMkLst>
            <pc:docMk/>
            <pc:sldMk cId="3869677920" sldId="264"/>
            <ac:spMk id="17" creationId="{226A2E5D-C1B8-4496-BC53-3665660FC981}"/>
          </ac:spMkLst>
        </pc:spChg>
        <pc:spChg chg="add mod">
          <ac:chgData name="Alycia Kearney" userId="75575d13-54d0-4ef7-a965-8c377ce6610b" providerId="ADAL" clId="{82559834-3CFB-48E6-9EB0-C881C394627A}" dt="2020-07-29T15:15:40.753" v="1882" actId="207"/>
          <ac:spMkLst>
            <pc:docMk/>
            <pc:sldMk cId="3869677920" sldId="264"/>
            <ac:spMk id="17" creationId="{AA8F2E9D-4B86-47DA-92D1-3DB5D9AFE7E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8" creationId="{FF9F2414-84E8-453E-B1F3-389FDE8192D9}"/>
          </ac:spMkLst>
        </pc:spChg>
        <pc:spChg chg="add del mod">
          <ac:chgData name="Alycia Kearney" userId="75575d13-54d0-4ef7-a965-8c377ce6610b" providerId="ADAL" clId="{82559834-3CFB-48E6-9EB0-C881C394627A}" dt="2020-07-29T14:55:27.999" v="1827" actId="478"/>
          <ac:spMkLst>
            <pc:docMk/>
            <pc:sldMk cId="3869677920" sldId="264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20" creationId="{3ECA69A1-7536-43AC-85EF-C7106179F5ED}"/>
          </ac:spMkLst>
        </pc:spChg>
        <pc:spChg chg="add mod">
          <ac:chgData name="Alycia Kearney" userId="75575d13-54d0-4ef7-a965-8c377ce6610b" providerId="ADAL" clId="{82559834-3CFB-48E6-9EB0-C881C394627A}" dt="2020-07-29T15:15:27.728" v="1881" actId="207"/>
          <ac:spMkLst>
            <pc:docMk/>
            <pc:sldMk cId="3869677920" sldId="264"/>
            <ac:spMk id="21" creationId="{1A22B984-2D76-48EA-A93F-65B93402D0F8}"/>
          </ac:spMkLst>
        </pc:spChg>
        <pc:spChg chg="add del mod">
          <ac:chgData name="Alycia Kearney" userId="75575d13-54d0-4ef7-a965-8c377ce6610b" providerId="ADAL" clId="{82559834-3CFB-48E6-9EB0-C881C394627A}" dt="2020-07-29T14:52:28.134" v="1799" actId="478"/>
          <ac:spMkLst>
            <pc:docMk/>
            <pc:sldMk cId="3869677920" sldId="264"/>
            <ac:spMk id="23" creationId="{0B01A8AF-7818-46EA-A960-30A46ECCB14B}"/>
          </ac:spMkLst>
        </pc:spChg>
        <pc:spChg chg="add del mod">
          <ac:chgData name="Alycia Kearney" userId="75575d13-54d0-4ef7-a965-8c377ce6610b" providerId="ADAL" clId="{82559834-3CFB-48E6-9EB0-C881C394627A}" dt="2020-07-29T14:55:39.791" v="1829" actId="478"/>
          <ac:spMkLst>
            <pc:docMk/>
            <pc:sldMk cId="3869677920" sldId="264"/>
            <ac:spMk id="25" creationId="{29B7CCE6-9B44-417B-AC14-E0FA9CBA4B1B}"/>
          </ac:spMkLst>
        </pc:spChg>
        <pc:spChg chg="add del mod">
          <ac:chgData name="Alycia Kearney" userId="75575d13-54d0-4ef7-a965-8c377ce6610b" providerId="ADAL" clId="{82559834-3CFB-48E6-9EB0-C881C394627A}" dt="2020-07-29T14:54:12.176" v="1817" actId="478"/>
          <ac:spMkLst>
            <pc:docMk/>
            <pc:sldMk cId="3869677920" sldId="264"/>
            <ac:spMk id="27" creationId="{7731D6F3-550B-4B43-8E6E-EEFE773E46C3}"/>
          </ac:spMkLst>
        </pc:spChg>
        <pc:spChg chg="add del mod">
          <ac:chgData name="Alycia Kearney" userId="75575d13-54d0-4ef7-a965-8c377ce6610b" providerId="ADAL" clId="{82559834-3CFB-48E6-9EB0-C881C394627A}" dt="2020-07-29T14:53:04.972" v="1805" actId="478"/>
          <ac:spMkLst>
            <pc:docMk/>
            <pc:sldMk cId="3869677920" sldId="264"/>
            <ac:spMk id="29" creationId="{4D9B79B0-4BCF-4DF4-A237-689A03261410}"/>
          </ac:spMkLst>
        </pc:spChg>
        <pc:spChg chg="add del mod">
          <ac:chgData name="Alycia Kearney" userId="75575d13-54d0-4ef7-a965-8c377ce6610b" providerId="ADAL" clId="{82559834-3CFB-48E6-9EB0-C881C394627A}" dt="2020-07-29T14:51:30.204" v="1788" actId="478"/>
          <ac:spMkLst>
            <pc:docMk/>
            <pc:sldMk cId="3869677920" sldId="264"/>
            <ac:spMk id="31" creationId="{54E7E8B8-6C79-42C7-B75E-C3D860E0DFCD}"/>
          </ac:spMkLst>
        </pc:spChg>
        <pc:spChg chg="add del">
          <ac:chgData name="Alycia Kearney" userId="75575d13-54d0-4ef7-a965-8c377ce6610b" providerId="ADAL" clId="{82559834-3CFB-48E6-9EB0-C881C394627A}" dt="2020-07-29T11:04:41.231" v="1377" actId="11529"/>
          <ac:spMkLst>
            <pc:docMk/>
            <pc:sldMk cId="3869677920" sldId="264"/>
            <ac:spMk id="32" creationId="{2A06DDC5-AFA9-4570-9E61-1858AAC13889}"/>
          </ac:spMkLst>
        </pc:spChg>
        <pc:graphicFrameChg chg="add del modGraphic">
          <ac:chgData name="Alycia Kearney" userId="75575d13-54d0-4ef7-a965-8c377ce6610b" providerId="ADAL" clId="{82559834-3CFB-48E6-9EB0-C881C394627A}" dt="2020-07-29T10:35:54.201" v="1069" actId="1032"/>
          <ac:graphicFrameMkLst>
            <pc:docMk/>
            <pc:sldMk cId="3869677920" sldId="264"/>
            <ac:graphicFrameMk id="11" creationId="{F8BD4EB0-9280-492F-A0EE-BC0D7A471136}"/>
          </ac:graphicFrameMkLst>
        </pc:graphicFrameChg>
        <pc:picChg chg="add mod">
          <ac:chgData name="Alycia Kearney" userId="75575d13-54d0-4ef7-a965-8c377ce6610b" providerId="ADAL" clId="{82559834-3CFB-48E6-9EB0-C881C394627A}" dt="2020-07-29T14:50:19.575" v="1782" actId="1076"/>
          <ac:picMkLst>
            <pc:docMk/>
            <pc:sldMk cId="3869677920" sldId="264"/>
            <ac:picMk id="3" creationId="{66034ED7-E21B-48E7-9D3A-F52F409B1324}"/>
          </ac:picMkLst>
        </pc:picChg>
        <pc:picChg chg="del">
          <ac:chgData name="Alycia Kearney" userId="75575d13-54d0-4ef7-a965-8c377ce6610b" providerId="ADAL" clId="{82559834-3CFB-48E6-9EB0-C881C394627A}" dt="2020-07-29T10:24:25.449" v="1032" actId="478"/>
          <ac:picMkLst>
            <pc:docMk/>
            <pc:sldMk cId="3869677920" sldId="264"/>
            <ac:picMk id="5" creationId="{396EB072-C466-4C9B-8204-6B988467677A}"/>
          </ac:picMkLst>
        </pc:picChg>
        <pc:picChg chg="add del mod">
          <ac:chgData name="Alycia Kearney" userId="75575d13-54d0-4ef7-a965-8c377ce6610b" providerId="ADAL" clId="{82559834-3CFB-48E6-9EB0-C881C394627A}" dt="2020-07-29T13:52:44.738" v="1765" actId="22"/>
          <ac:picMkLst>
            <pc:docMk/>
            <pc:sldMk cId="3869677920" sldId="264"/>
            <ac:picMk id="5" creationId="{B8A67445-E301-4881-AD66-1F1B66EB34EC}"/>
          </ac:picMkLst>
        </pc:picChg>
        <pc:picChg chg="del">
          <ac:chgData name="Alycia Kearney" userId="75575d13-54d0-4ef7-a965-8c377ce6610b" providerId="ADAL" clId="{82559834-3CFB-48E6-9EB0-C881C394627A}" dt="2020-07-29T10:24:24.934" v="1031" actId="478"/>
          <ac:picMkLst>
            <pc:docMk/>
            <pc:sldMk cId="3869677920" sldId="264"/>
            <ac:picMk id="7" creationId="{9DF5A125-B6CC-4F61-97CF-8EEF553034DF}"/>
          </ac:picMkLst>
        </pc:picChg>
        <pc:picChg chg="del">
          <ac:chgData name="Alycia Kearney" userId="75575d13-54d0-4ef7-a965-8c377ce6610b" providerId="ADAL" clId="{82559834-3CFB-48E6-9EB0-C881C394627A}" dt="2020-07-29T10:24:25.972" v="1033" actId="478"/>
          <ac:picMkLst>
            <pc:docMk/>
            <pc:sldMk cId="3869677920" sldId="264"/>
            <ac:picMk id="9" creationId="{D93EDA2E-0A96-4071-870A-79A96C88A78E}"/>
          </ac:picMkLst>
        </pc:picChg>
      </pc:sldChg>
      <pc:sldChg chg="addSp modSp add mod">
        <pc:chgData name="Alycia Kearney" userId="75575d13-54d0-4ef7-a965-8c377ce6610b" providerId="ADAL" clId="{82559834-3CFB-48E6-9EB0-C881C394627A}" dt="2020-07-29T12:38:55.590" v="1497" actId="207"/>
        <pc:sldMkLst>
          <pc:docMk/>
          <pc:sldMk cId="650284505" sldId="265"/>
        </pc:sldMkLst>
        <pc:spChg chg="add mod">
          <ac:chgData name="Alycia Kearney" userId="75575d13-54d0-4ef7-a965-8c377ce6610b" providerId="ADAL" clId="{82559834-3CFB-48E6-9EB0-C881C394627A}" dt="2020-07-29T12:38:55.590" v="1497" actId="20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82559834-3CFB-48E6-9EB0-C881C394627A}" dt="2020-07-29T11:11:42.447" v="1490" actId="1076"/>
          <ac:picMkLst>
            <pc:docMk/>
            <pc:sldMk cId="650284505" sldId="265"/>
            <ac:picMk id="3" creationId="{057A0C0A-B2BF-47F7-92E7-B86FD1B23DF9}"/>
          </ac:picMkLst>
        </pc:picChg>
      </pc:sldChg>
      <pc:sldChg chg="addSp delSp modSp add del mod">
        <pc:chgData name="Alycia Kearney" userId="75575d13-54d0-4ef7-a965-8c377ce6610b" providerId="ADAL" clId="{82559834-3CFB-48E6-9EB0-C881C394627A}" dt="2020-07-29T11:06:46.438" v="1414"/>
        <pc:sldMkLst>
          <pc:docMk/>
          <pc:sldMk cId="2162732713" sldId="265"/>
        </pc:sldMkLst>
        <pc:spChg chg="add del mod">
          <ac:chgData name="Alycia Kearney" userId="75575d13-54d0-4ef7-a965-8c377ce6610b" providerId="ADAL" clId="{82559834-3CFB-48E6-9EB0-C881C394627A}" dt="2020-07-29T11:06:45.979" v="1411" actId="1076"/>
          <ac:spMkLst>
            <pc:docMk/>
            <pc:sldMk cId="2162732713" sldId="265"/>
            <ac:spMk id="2" creationId="{66CCE742-FF28-478D-9ECA-4231CDC62982}"/>
          </ac:spMkLst>
        </pc:spChg>
        <pc:spChg chg="add del mod">
          <ac:chgData name="Alycia Kearney" userId="75575d13-54d0-4ef7-a965-8c377ce6610b" providerId="ADAL" clId="{82559834-3CFB-48E6-9EB0-C881C394627A}" dt="2020-07-29T11:06:43.477" v="1407" actId="22"/>
          <ac:spMkLst>
            <pc:docMk/>
            <pc:sldMk cId="2162732713" sldId="265"/>
            <ac:spMk id="3" creationId="{739CEEC5-F461-449C-BD91-AFD5F5526E33}"/>
          </ac:spMkLst>
        </pc:spChg>
        <pc:picChg chg="add del">
          <ac:chgData name="Alycia Kearney" userId="75575d13-54d0-4ef7-a965-8c377ce6610b" providerId="ADAL" clId="{82559834-3CFB-48E6-9EB0-C881C394627A}" dt="2020-07-29T11:06:46.124" v="1412" actId="478"/>
          <ac:picMkLst>
            <pc:docMk/>
            <pc:sldMk cId="2162732713" sldId="265"/>
            <ac:picMk id="4" creationId="{31C9BE7B-0431-43AF-8CAD-9BFD0B93AC1F}"/>
          </ac:picMkLst>
        </pc:picChg>
        <pc:picChg chg="add del mod">
          <ac:chgData name="Alycia Kearney" userId="75575d13-54d0-4ef7-a965-8c377ce6610b" providerId="ADAL" clId="{82559834-3CFB-48E6-9EB0-C881C394627A}" dt="2020-07-29T11:06:43.477" v="1407" actId="22"/>
          <ac:picMkLst>
            <pc:docMk/>
            <pc:sldMk cId="2162732713" sldId="265"/>
            <ac:picMk id="7" creationId="{F3F18550-7641-4F0E-A2C9-E9014B9A65A4}"/>
          </ac:picMkLst>
        </pc:picChg>
      </pc:sldChg>
      <pc:sldChg chg="new del">
        <pc:chgData name="Alycia Kearney" userId="75575d13-54d0-4ef7-a965-8c377ce6610b" providerId="ADAL" clId="{82559834-3CFB-48E6-9EB0-C881C394627A}" dt="2020-07-29T11:01:31.600" v="1375" actId="680"/>
        <pc:sldMkLst>
          <pc:docMk/>
          <pc:sldMk cId="4189554844" sldId="265"/>
        </pc:sldMkLst>
      </pc:sldChg>
      <pc:sldChg chg="new del">
        <pc:chgData name="Alycia Kearney" userId="75575d13-54d0-4ef7-a965-8c377ce6610b" providerId="ADAL" clId="{82559834-3CFB-48E6-9EB0-C881C394627A}" dt="2020-07-29T12:44:03.429" v="1508" actId="680"/>
        <pc:sldMkLst>
          <pc:docMk/>
          <pc:sldMk cId="655894110" sldId="266"/>
        </pc:sldMkLst>
      </pc:sldChg>
      <pc:sldChg chg="add del">
        <pc:chgData name="Alycia Kearney" userId="75575d13-54d0-4ef7-a965-8c377ce6610b" providerId="ADAL" clId="{82559834-3CFB-48E6-9EB0-C881C394627A}" dt="2020-07-29T11:08:20.330" v="1429" actId="2696"/>
        <pc:sldMkLst>
          <pc:docMk/>
          <pc:sldMk cId="1779310522" sldId="266"/>
        </pc:sldMkLst>
      </pc:sldChg>
      <pc:sldChg chg="addSp delSp modSp add mod delAnim modAnim">
        <pc:chgData name="Alycia Kearney" userId="75575d13-54d0-4ef7-a965-8c377ce6610b" providerId="ADAL" clId="{82559834-3CFB-48E6-9EB0-C881C394627A}" dt="2020-07-29T15:21:07.497" v="1915"/>
        <pc:sldMkLst>
          <pc:docMk/>
          <pc:sldMk cId="3842970996" sldId="266"/>
        </pc:sldMkLst>
        <pc:spChg chg="add mod">
          <ac:chgData name="Alycia Kearney" userId="75575d13-54d0-4ef7-a965-8c377ce6610b" providerId="ADAL" clId="{82559834-3CFB-48E6-9EB0-C881C394627A}" dt="2020-07-29T12:44:51.764" v="1534" actId="1076"/>
          <ac:spMkLst>
            <pc:docMk/>
            <pc:sldMk cId="3842970996" sldId="266"/>
            <ac:spMk id="2" creationId="{08702A3F-4A46-4C74-8611-2C12DBF43F8D}"/>
          </ac:spMkLst>
        </pc:spChg>
        <pc:spChg chg="add mod">
          <ac:chgData name="Alycia Kearney" userId="75575d13-54d0-4ef7-a965-8c377ce6610b" providerId="ADAL" clId="{82559834-3CFB-48E6-9EB0-C881C394627A}" dt="2020-07-29T15:18:07.268" v="1888" actId="207"/>
          <ac:spMkLst>
            <pc:docMk/>
            <pc:sldMk cId="3842970996" sldId="266"/>
            <ac:spMk id="7" creationId="{037220D4-56A8-47CA-9E8E-9AABD5918280}"/>
          </ac:spMkLst>
        </pc:spChg>
        <pc:spChg chg="add mod">
          <ac:chgData name="Alycia Kearney" userId="75575d13-54d0-4ef7-a965-8c377ce6610b" providerId="ADAL" clId="{82559834-3CFB-48E6-9EB0-C881C394627A}" dt="2020-07-29T15:18:13.480" v="1889" actId="207"/>
          <ac:spMkLst>
            <pc:docMk/>
            <pc:sldMk cId="3842970996" sldId="266"/>
            <ac:spMk id="8" creationId="{F1F9D43F-A6AA-4653-AFBF-9CAE52C6A81D}"/>
          </ac:spMkLst>
        </pc:spChg>
        <pc:spChg chg="add mod">
          <ac:chgData name="Alycia Kearney" userId="75575d13-54d0-4ef7-a965-8c377ce6610b" providerId="ADAL" clId="{82559834-3CFB-48E6-9EB0-C881C394627A}" dt="2020-07-29T15:18:03.219" v="1887" actId="207"/>
          <ac:spMkLst>
            <pc:docMk/>
            <pc:sldMk cId="3842970996" sldId="266"/>
            <ac:spMk id="9" creationId="{A7575ACE-37D7-457B-B4F7-43649A79D29E}"/>
          </ac:spMkLst>
        </pc:spChg>
        <pc:spChg chg="del mod">
          <ac:chgData name="Alycia Kearney" userId="75575d13-54d0-4ef7-a965-8c377ce6610b" providerId="ADAL" clId="{82559834-3CFB-48E6-9EB0-C881C394627A}" dt="2020-07-29T15:13:18.146" v="1864" actId="478"/>
          <ac:spMkLst>
            <pc:docMk/>
            <pc:sldMk cId="3842970996" sldId="266"/>
            <ac:spMk id="19" creationId="{97EE9387-7590-4119-AD7D-87F394ED709E}"/>
          </ac:spMkLst>
        </pc:spChg>
        <pc:spChg chg="del mod">
          <ac:chgData name="Alycia Kearney" userId="75575d13-54d0-4ef7-a965-8c377ce6610b" providerId="ADAL" clId="{82559834-3CFB-48E6-9EB0-C881C394627A}" dt="2020-07-29T15:12:48.369" v="1857" actId="478"/>
          <ac:spMkLst>
            <pc:docMk/>
            <pc:sldMk cId="3842970996" sldId="266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47:01.388" v="1555" actId="478"/>
          <ac:spMkLst>
            <pc:docMk/>
            <pc:sldMk cId="3842970996" sldId="266"/>
            <ac:spMk id="23" creationId="{0B01A8AF-7818-46EA-A960-30A46ECCB14B}"/>
          </ac:spMkLst>
        </pc:spChg>
        <pc:spChg chg="del">
          <ac:chgData name="Alycia Kearney" userId="75575d13-54d0-4ef7-a965-8c377ce6610b" providerId="ADAL" clId="{82559834-3CFB-48E6-9EB0-C881C394627A}" dt="2020-07-29T12:47:04.107" v="1556" actId="478"/>
          <ac:spMkLst>
            <pc:docMk/>
            <pc:sldMk cId="3842970996" sldId="266"/>
            <ac:spMk id="25" creationId="{29B7CCE6-9B44-417B-AC14-E0FA9CBA4B1B}"/>
          </ac:spMkLst>
        </pc:spChg>
        <pc:spChg chg="del">
          <ac:chgData name="Alycia Kearney" userId="75575d13-54d0-4ef7-a965-8c377ce6610b" providerId="ADAL" clId="{82559834-3CFB-48E6-9EB0-C881C394627A}" dt="2020-07-29T12:46:56.084" v="1553" actId="478"/>
          <ac:spMkLst>
            <pc:docMk/>
            <pc:sldMk cId="3842970996" sldId="266"/>
            <ac:spMk id="27" creationId="{7731D6F3-550B-4B43-8E6E-EEFE773E46C3}"/>
          </ac:spMkLst>
        </pc:spChg>
        <pc:spChg chg="del">
          <ac:chgData name="Alycia Kearney" userId="75575d13-54d0-4ef7-a965-8c377ce6610b" providerId="ADAL" clId="{82559834-3CFB-48E6-9EB0-C881C394627A}" dt="2020-07-29T12:46:58.778" v="1554" actId="478"/>
          <ac:spMkLst>
            <pc:docMk/>
            <pc:sldMk cId="3842970996" sldId="266"/>
            <ac:spMk id="29" creationId="{4D9B79B0-4BCF-4DF4-A237-689A03261410}"/>
          </ac:spMkLst>
        </pc:spChg>
        <pc:spChg chg="del mod">
          <ac:chgData name="Alycia Kearney" userId="75575d13-54d0-4ef7-a965-8c377ce6610b" providerId="ADAL" clId="{82559834-3CFB-48E6-9EB0-C881C394627A}" dt="2020-07-29T15:13:02.549" v="1861" actId="478"/>
          <ac:spMkLst>
            <pc:docMk/>
            <pc:sldMk cId="3842970996" sldId="266"/>
            <ac:spMk id="31" creationId="{54E7E8B8-6C79-42C7-B75E-C3D860E0DFCD}"/>
          </ac:spMkLst>
        </pc:spChg>
      </pc:sldChg>
      <pc:sldChg chg="addSp delSp modSp add del mod setBg delAnim">
        <pc:chgData name="Alycia Kearney" userId="75575d13-54d0-4ef7-a965-8c377ce6610b" providerId="ADAL" clId="{82559834-3CFB-48E6-9EB0-C881C394627A}" dt="2020-07-29T12:59:54.011" v="1646" actId="2696"/>
        <pc:sldMkLst>
          <pc:docMk/>
          <pc:sldMk cId="1237808682" sldId="267"/>
        </pc:sldMkLst>
        <pc:spChg chg="del">
          <ac:chgData name="Alycia Kearney" userId="75575d13-54d0-4ef7-a965-8c377ce6610b" providerId="ADAL" clId="{82559834-3CFB-48E6-9EB0-C881C394627A}" dt="2020-07-29T12:50:46.860" v="1584" actId="478"/>
          <ac:spMkLst>
            <pc:docMk/>
            <pc:sldMk cId="1237808682" sldId="267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0:49.544" v="1585" actId="478"/>
          <ac:spMkLst>
            <pc:docMk/>
            <pc:sldMk cId="1237808682" sldId="267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0" creationId="{56827C3C-D52F-46CE-A441-3CD6A1A6A0A2}"/>
          </ac:spMkLst>
        </pc:spChg>
        <pc:spChg chg="del mod">
          <ac:chgData name="Alycia Kearney" userId="75575d13-54d0-4ef7-a965-8c377ce6610b" providerId="ADAL" clId="{82559834-3CFB-48E6-9EB0-C881C394627A}" dt="2020-07-29T12:50:51.125" v="1586" actId="478"/>
          <ac:spMkLst>
            <pc:docMk/>
            <pc:sldMk cId="1237808682" sldId="267"/>
            <ac:spMk id="21" creationId="{1A22B984-2D76-48EA-A93F-65B93402D0F8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2" creationId="{F52A8B51-0A89-497B-B882-6658E029A3F9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4" creationId="{EB1CEFBF-6F09-4052-862B-E219DA15757E}"/>
          </ac:spMkLst>
        </pc:spChg>
        <pc:spChg chg="add del">
          <ac:chgData name="Alycia Kearney" userId="75575d13-54d0-4ef7-a965-8c377ce6610b" providerId="ADAL" clId="{82559834-3CFB-48E6-9EB0-C881C394627A}" dt="2020-07-29T12:58:16.308" v="1639" actId="26606"/>
          <ac:spMkLst>
            <pc:docMk/>
            <pc:sldMk cId="1237808682" sldId="267"/>
            <ac:spMk id="25" creationId="{C96C8BAF-68F3-4B78-B238-35DF5D86560D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6" creationId="{BCB5D417-2A71-445D-B4C7-9E814D633D33}"/>
          </ac:spMkLst>
        </pc:spChg>
        <pc:spChg chg="del">
          <ac:chgData name="Alycia Kearney" userId="75575d13-54d0-4ef7-a965-8c377ce6610b" providerId="ADAL" clId="{82559834-3CFB-48E6-9EB0-C881C394627A}" dt="2020-07-29T12:50:52.538" v="1587" actId="478"/>
          <ac:spMkLst>
            <pc:docMk/>
            <pc:sldMk cId="1237808682" sldId="267"/>
            <ac:spMk id="31" creationId="{54E7E8B8-6C79-42C7-B75E-C3D860E0DFCD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6" creationId="{56827C3C-D52F-46CE-A441-3CD6A1A6A0A2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7" creationId="{F52A8B51-0A89-497B-B882-6658E029A3F9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8" creationId="{EB1CEFBF-6F09-4052-862B-E219DA15757E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9" creationId="{BCB5D417-2A71-445D-B4C7-9E814D633D33}"/>
          </ac:spMkLst>
        </pc:s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29" creationId="{4F4CD6D0-5A87-4BA2-A13A-0E40511C3CFA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0" creationId="{6EFC3492-86BD-4D75-B5B4-C2DBFE0BD106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4" creationId="{E9537076-EF48-4F72-9164-FD8260D550AC}"/>
          </ac:grpSpMkLst>
        </pc:grpChg>
        <pc:picChg chg="del">
          <ac:chgData name="Alycia Kearney" userId="75575d13-54d0-4ef7-a965-8c377ce6610b" providerId="ADAL" clId="{82559834-3CFB-48E6-9EB0-C881C394627A}" dt="2020-07-29T12:50:44.350" v="1582" actId="478"/>
          <ac:picMkLst>
            <pc:docMk/>
            <pc:sldMk cId="1237808682" sldId="267"/>
            <ac:picMk id="3" creationId="{66034ED7-E21B-48E7-9D3A-F52F409B1324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5" creationId="{7856037D-B5D3-44DC-883C-BB358DD80A28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7" creationId="{181988C0-3293-4498-B844-526CF68D7E26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9" creationId="{B71C354F-D587-40FD-84A4-06DE10195F2E}"/>
          </ac:picMkLst>
        </pc:picChg>
        <pc:picChg chg="add mod ord modCrop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1" creationId="{21B4D481-77AD-470E-B7DA-77E01BB45181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3" creationId="{EB47DA49-846F-4F2E-A32E-7CBFF9575A5D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5" creationId="{2C88BD8E-A576-453A-AD8F-1373B5153D60}"/>
          </ac:picMkLst>
        </pc:pic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7" creationId="{DCD67800-37AC-4E14-89B0-F79DCB3FB86D}"/>
          </ac:cxnSpMkLst>
        </pc:cxn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8" creationId="{20F1788F-A5AE-4188-8274-F7F2E3833ECD}"/>
          </ac:cxnSpMkLst>
        </pc:cxnChg>
      </pc:sldChg>
      <pc:sldChg chg="addSp delSp modSp add mod delAnim modAnim">
        <pc:chgData name="Alycia Kearney" userId="75575d13-54d0-4ef7-a965-8c377ce6610b" providerId="ADAL" clId="{82559834-3CFB-48E6-9EB0-C881C394627A}" dt="2020-07-29T13:03:12.695" v="1679"/>
        <pc:sldMkLst>
          <pc:docMk/>
          <pc:sldMk cId="2822782019" sldId="268"/>
        </pc:sldMkLst>
        <pc:spChg chg="del mod">
          <ac:chgData name="Alycia Kearney" userId="75575d13-54d0-4ef7-a965-8c377ce6610b" providerId="ADAL" clId="{82559834-3CFB-48E6-9EB0-C881C394627A}" dt="2020-07-29T12:51:02.458" v="1591" actId="478"/>
          <ac:spMkLst>
            <pc:docMk/>
            <pc:sldMk cId="2822782019" sldId="268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1:03.809" v="1592" actId="478"/>
          <ac:spMkLst>
            <pc:docMk/>
            <pc:sldMk cId="2822782019" sldId="268"/>
            <ac:spMk id="19" creationId="{97EE9387-7590-4119-AD7D-87F394ED709E}"/>
          </ac:spMkLst>
        </pc:spChg>
        <pc:spChg chg="del">
          <ac:chgData name="Alycia Kearney" userId="75575d13-54d0-4ef7-a965-8c377ce6610b" providerId="ADAL" clId="{82559834-3CFB-48E6-9EB0-C881C394627A}" dt="2020-07-29T12:51:06.285" v="1593" actId="478"/>
          <ac:spMkLst>
            <pc:docMk/>
            <pc:sldMk cId="2822782019" sldId="268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51:07.925" v="1594" actId="478"/>
          <ac:spMkLst>
            <pc:docMk/>
            <pc:sldMk cId="2822782019" sldId="268"/>
            <ac:spMk id="31" creationId="{54E7E8B8-6C79-42C7-B75E-C3D860E0DFCD}"/>
          </ac:spMkLst>
        </pc:spChg>
        <pc:picChg chg="del mod">
          <ac:chgData name="Alycia Kearney" userId="75575d13-54d0-4ef7-a965-8c377ce6610b" providerId="ADAL" clId="{82559834-3CFB-48E6-9EB0-C881C394627A}" dt="2020-07-29T12:51:00.057" v="1589" actId="478"/>
          <ac:picMkLst>
            <pc:docMk/>
            <pc:sldMk cId="2822782019" sldId="268"/>
            <ac:picMk id="3" creationId="{66034ED7-E21B-48E7-9D3A-F52F409B1324}"/>
          </ac:picMkLst>
        </pc:picChg>
        <pc:picChg chg="add del">
          <ac:chgData name="Alycia Kearney" userId="75575d13-54d0-4ef7-a965-8c377ce6610b" providerId="ADAL" clId="{82559834-3CFB-48E6-9EB0-C881C394627A}" dt="2020-07-29T12:58:16.299" v="1638" actId="22"/>
          <ac:picMkLst>
            <pc:docMk/>
            <pc:sldMk cId="2822782019" sldId="268"/>
            <ac:picMk id="5" creationId="{470E5367-A3F0-4648-B7A3-3500A1589CA5}"/>
          </ac:picMkLst>
        </pc:picChg>
        <pc:picChg chg="add">
          <ac:chgData name="Alycia Kearney" userId="75575d13-54d0-4ef7-a965-8c377ce6610b" providerId="ADAL" clId="{82559834-3CFB-48E6-9EB0-C881C394627A}" dt="2020-07-29T12:59:29.570" v="1643" actId="22"/>
          <ac:picMkLst>
            <pc:docMk/>
            <pc:sldMk cId="2822782019" sldId="268"/>
            <ac:picMk id="6" creationId="{802C62F6-496E-44D9-9363-7A4048BE0E72}"/>
          </ac:picMkLst>
        </pc:picChg>
        <pc:picChg chg="add">
          <ac:chgData name="Alycia Kearney" userId="75575d13-54d0-4ef7-a965-8c377ce6610b" providerId="ADAL" clId="{82559834-3CFB-48E6-9EB0-C881C394627A}" dt="2020-07-29T12:59:36.904" v="1644" actId="22"/>
          <ac:picMkLst>
            <pc:docMk/>
            <pc:sldMk cId="2822782019" sldId="268"/>
            <ac:picMk id="8" creationId="{FE063339-2D52-42F3-BB1C-E766A571CC2E}"/>
          </ac:picMkLst>
        </pc:picChg>
        <pc:picChg chg="add">
          <ac:chgData name="Alycia Kearney" userId="75575d13-54d0-4ef7-a965-8c377ce6610b" providerId="ADAL" clId="{82559834-3CFB-48E6-9EB0-C881C394627A}" dt="2020-07-29T12:59:46.485" v="1645" actId="22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add del mod delAnim">
        <pc:chgData name="Alycia Kearney" userId="75575d13-54d0-4ef7-a965-8c377ce6610b" providerId="ADAL" clId="{82559834-3CFB-48E6-9EB0-C881C394627A}" dt="2020-07-29T13:06:54.205" v="1687" actId="47"/>
        <pc:sldMkLst>
          <pc:docMk/>
          <pc:sldMk cId="139384732" sldId="269"/>
        </pc:sldMkLst>
        <pc:picChg chg="del">
          <ac:chgData name="Alycia Kearney" userId="75575d13-54d0-4ef7-a965-8c377ce6610b" providerId="ADAL" clId="{82559834-3CFB-48E6-9EB0-C881C394627A}" dt="2020-07-29T13:06:27.361" v="1681" actId="478"/>
          <ac:picMkLst>
            <pc:docMk/>
            <pc:sldMk cId="139384732" sldId="269"/>
            <ac:picMk id="6" creationId="{802C62F6-496E-44D9-9363-7A4048BE0E72}"/>
          </ac:picMkLst>
        </pc:picChg>
        <pc:picChg chg="del mod">
          <ac:chgData name="Alycia Kearney" userId="75575d13-54d0-4ef7-a965-8c377ce6610b" providerId="ADAL" clId="{82559834-3CFB-48E6-9EB0-C881C394627A}" dt="2020-07-29T13:06:28.881" v="1683" actId="478"/>
          <ac:picMkLst>
            <pc:docMk/>
            <pc:sldMk cId="139384732" sldId="269"/>
            <ac:picMk id="8" creationId="{FE063339-2D52-42F3-BB1C-E766A571CC2E}"/>
          </ac:picMkLst>
        </pc:picChg>
        <pc:picChg chg="del">
          <ac:chgData name="Alycia Kearney" userId="75575d13-54d0-4ef7-a965-8c377ce6610b" providerId="ADAL" clId="{82559834-3CFB-48E6-9EB0-C881C394627A}" dt="2020-07-29T13:06:29.644" v="1684" actId="478"/>
          <ac:picMkLst>
            <pc:docMk/>
            <pc:sldMk cId="139384732" sldId="269"/>
            <ac:picMk id="10" creationId="{A0D69625-8309-47E9-89B9-EEB16AA32D53}"/>
          </ac:picMkLst>
        </pc:picChg>
      </pc:sldChg>
      <pc:sldChg chg="addSp delSp modSp add mod setBg modAnim">
        <pc:chgData name="Alycia Kearney" userId="75575d13-54d0-4ef7-a965-8c377ce6610b" providerId="ADAL" clId="{82559834-3CFB-48E6-9EB0-C881C394627A}" dt="2020-07-29T13:12:59.712" v="1748" actId="1076"/>
        <pc:sldMkLst>
          <pc:docMk/>
          <pc:sldMk cId="2685237845" sldId="269"/>
        </pc:sldMkLst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6" creationId="{7A5D17DF-AD65-402C-A95C-F13C770C9FCD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7" creationId="{2F19B711-C590-44D1-9AA8-9F143B0ED58A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8" creationId="{C0C79CF2-6A1C-4636-84CE-ABB2BE191D23}"/>
          </ac:spMkLst>
        </pc:spChg>
        <pc:spChg chg="add mod">
          <ac:chgData name="Alycia Kearney" userId="75575d13-54d0-4ef7-a965-8c377ce6610b" providerId="ADAL" clId="{82559834-3CFB-48E6-9EB0-C881C394627A}" dt="2020-07-29T13:12:59.712" v="1748" actId="1076"/>
          <ac:spMkLst>
            <pc:docMk/>
            <pc:sldMk cId="2685237845" sldId="269"/>
            <ac:spMk id="19" creationId="{B5DD53C9-2A5F-4B40-84D4-3078E5F62B18}"/>
          </ac:spMkLst>
        </pc:spChg>
        <pc:picChg chg="add mod ord">
          <ac:chgData name="Alycia Kearney" userId="75575d13-54d0-4ef7-a965-8c377ce6610b" providerId="ADAL" clId="{82559834-3CFB-48E6-9EB0-C881C394627A}" dt="2020-07-29T13:10:12.440" v="1740" actId="1076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82559834-3CFB-48E6-9EB0-C881C394627A}" dt="2020-07-29T13:08:19.098" v="1705" actId="478"/>
          <ac:picMkLst>
            <pc:docMk/>
            <pc:sldMk cId="2685237845" sldId="269"/>
            <ac:picMk id="3" creationId="{CEE9625F-C3A5-4263-9BEC-FB2F1F2EA701}"/>
          </ac:picMkLst>
        </pc:picChg>
        <pc:picChg chg="del">
          <ac:chgData name="Alycia Kearney" userId="75575d13-54d0-4ef7-a965-8c377ce6610b" providerId="ADAL" clId="{82559834-3CFB-48E6-9EB0-C881C394627A}" dt="2020-07-29T13:08:17.868" v="1704" actId="478"/>
          <ac:picMkLst>
            <pc:docMk/>
            <pc:sldMk cId="2685237845" sldId="269"/>
            <ac:picMk id="5" creationId="{5742CB49-9207-4736-A4D7-65A06B5E385A}"/>
          </ac:picMkLst>
        </pc:picChg>
        <pc:picChg chg="add del mod">
          <ac:chgData name="Alycia Kearney" userId="75575d13-54d0-4ef7-a965-8c377ce6610b" providerId="ADAL" clId="{82559834-3CFB-48E6-9EB0-C881C394627A}" dt="2020-07-29T13:10:39.303" v="1742" actId="1076"/>
          <ac:picMkLst>
            <pc:docMk/>
            <pc:sldMk cId="2685237845" sldId="269"/>
            <ac:picMk id="7" creationId="{091FCCEF-BC21-453E-B94C-FBD303CA6FA3}"/>
          </ac:picMkLst>
        </pc:picChg>
        <pc:cxnChg chg="add del">
          <ac:chgData name="Alycia Kearney" userId="75575d13-54d0-4ef7-a965-8c377ce6610b" providerId="ADAL" clId="{82559834-3CFB-48E6-9EB0-C881C394627A}" dt="2020-07-29T13:09:01.416" v="1712" actId="26606"/>
          <ac:cxnSpMkLst>
            <pc:docMk/>
            <pc:sldMk cId="2685237845" sldId="269"/>
            <ac:cxnSpMk id="12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9:02.549" v="1714" actId="26606"/>
          <ac:cxnSpMkLst>
            <pc:docMk/>
            <pc:sldMk cId="2685237845" sldId="269"/>
            <ac:cxnSpMk id="14" creationId="{1C6AAE25-BD23-41B5-AAE4-1DA5898C2ADB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0" creationId="{0B4A113E-D208-4EF0-8BAB-25FDD2E588BA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1" creationId="{2FE16547-5205-4F0E-B809-89D18FF4C8BA}"/>
          </ac:cxnSpMkLst>
        </pc:cxnChg>
      </pc:sldChg>
      <pc:sldChg chg="add del">
        <pc:chgData name="Alycia Kearney" userId="75575d13-54d0-4ef7-a965-8c377ce6610b" providerId="ADAL" clId="{82559834-3CFB-48E6-9EB0-C881C394627A}" dt="2020-07-29T13:06:53.211" v="1686" actId="47"/>
        <pc:sldMkLst>
          <pc:docMk/>
          <pc:sldMk cId="514408380" sldId="270"/>
        </pc:sldMkLst>
      </pc:sldChg>
      <pc:sldMasterChg chg="setBg modSldLayout">
        <pc:chgData name="Alycia Kearney" userId="75575d13-54d0-4ef7-a965-8c377ce6610b" providerId="ADAL" clId="{82559834-3CFB-48E6-9EB0-C881C394627A}" dt="2020-07-29T10:11:07.412" v="923"/>
        <pc:sldMasterMkLst>
          <pc:docMk/>
          <pc:sldMasterMk cId="1628861776" sldId="2147483648"/>
        </pc:sldMasterMkLst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9318253" sldId="2147483649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774756066" sldId="2147483650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895982812" sldId="2147483651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929811722" sldId="2147483652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643690331" sldId="2147483653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486990112" sldId="2147483654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1535844" sldId="2147483655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048482001" sldId="2147483656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478549535" sldId="2147483657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387840435" sldId="2147483658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191622883" sldId="2147483659"/>
          </pc:sldLayoutMkLst>
        </pc:sldLayoutChg>
      </pc:sldMasterChg>
    </pc:docChg>
  </pc:docChgLst>
  <pc:docChgLst>
    <pc:chgData name="Kerri Ward" userId="c34b7972-ee9c-4763-98c7-4a6839e800fb" providerId="ADAL" clId="{29A6FBDE-1471-4AEA-9CF1-BF7977EE0A59}"/>
    <pc:docChg chg="modSld">
      <pc:chgData name="Kerri Ward" userId="c34b7972-ee9c-4763-98c7-4a6839e800fb" providerId="ADAL" clId="{29A6FBDE-1471-4AEA-9CF1-BF7977EE0A59}" dt="2020-07-29T13:14:34.965" v="68" actId="2711"/>
      <pc:docMkLst>
        <pc:docMk/>
      </pc:docMkLst>
      <pc:sldChg chg="modSp mod">
        <pc:chgData name="Kerri Ward" userId="c34b7972-ee9c-4763-98c7-4a6839e800fb" providerId="ADAL" clId="{29A6FBDE-1471-4AEA-9CF1-BF7977EE0A59}" dt="2020-07-29T13:14:34.965" v="68" actId="2711"/>
        <pc:sldMkLst>
          <pc:docMk/>
          <pc:sldMk cId="3869677920" sldId="264"/>
        </pc:sldMkLst>
        <pc:spChg chg="mod">
          <ac:chgData name="Kerri Ward" userId="c34b7972-ee9c-4763-98c7-4a6839e800fb" providerId="ADAL" clId="{29A6FBDE-1471-4AEA-9CF1-BF7977EE0A59}" dt="2020-07-29T13:14:34.965" v="68" actId="2711"/>
          <ac:spMkLst>
            <pc:docMk/>
            <pc:sldMk cId="3869677920" sldId="264"/>
            <ac:spMk id="21" creationId="{1A22B984-2D76-48EA-A93F-65B93402D0F8}"/>
          </ac:spMkLst>
        </pc:spChg>
      </pc:sldChg>
    </pc:docChg>
  </pc:docChgLst>
  <pc:docChgLst>
    <pc:chgData name="Kerri Ward" userId="c34b7972-ee9c-4763-98c7-4a6839e800fb" providerId="ADAL" clId="{6BB3E106-63F4-45DE-9AD9-2E74EC1F2AF4}"/>
    <pc:docChg chg="modSld">
      <pc:chgData name="Kerri Ward" userId="c34b7972-ee9c-4763-98c7-4a6839e800fb" providerId="ADAL" clId="{6BB3E106-63F4-45DE-9AD9-2E74EC1F2AF4}" dt="2020-08-06T15:50:10.763" v="48" actId="18131"/>
      <pc:docMkLst>
        <pc:docMk/>
      </pc:docMkLst>
      <pc:sldChg chg="modSp mod">
        <pc:chgData name="Kerri Ward" userId="c34b7972-ee9c-4763-98c7-4a6839e800fb" providerId="ADAL" clId="{6BB3E106-63F4-45DE-9AD9-2E74EC1F2AF4}" dt="2020-08-06T15:50:10.763" v="48" actId="18131"/>
        <pc:sldMkLst>
          <pc:docMk/>
          <pc:sldMk cId="4098401939" sldId="263"/>
        </pc:sldMkLst>
        <pc:picChg chg="mod modCrop">
          <ac:chgData name="Kerri Ward" userId="c34b7972-ee9c-4763-98c7-4a6839e800fb" providerId="ADAL" clId="{6BB3E106-63F4-45DE-9AD9-2E74EC1F2AF4}" dt="2020-08-06T15:50:10.763" v="48" actId="18131"/>
          <ac:picMkLst>
            <pc:docMk/>
            <pc:sldMk cId="4098401939" sldId="263"/>
            <ac:picMk id="7" creationId="{953F016B-33F1-4E96-BD37-351F1A0365BC}"/>
          </ac:picMkLst>
        </pc:picChg>
      </pc:sldChg>
    </pc:docChg>
  </pc:docChgLst>
  <pc:docChgLst>
    <pc:chgData name="Alycia Kearney" userId="75575d13-54d0-4ef7-a965-8c377ce6610b" providerId="ADAL" clId="{A28B174B-4CD1-4C65-96B0-6602C7490D73}"/>
    <pc:docChg chg="undo redo custSel mod addSld delSld modSld">
      <pc:chgData name="Alycia Kearney" userId="75575d13-54d0-4ef7-a965-8c377ce6610b" providerId="ADAL" clId="{A28B174B-4CD1-4C65-96B0-6602C7490D73}" dt="2020-08-11T10:55:20.717" v="26" actId="1076"/>
      <pc:docMkLst>
        <pc:docMk/>
      </pc:docMkLst>
      <pc:sldChg chg="modSp mod modAnim">
        <pc:chgData name="Alycia Kearney" userId="75575d13-54d0-4ef7-a965-8c377ce6610b" providerId="ADAL" clId="{A28B174B-4CD1-4C65-96B0-6602C7490D73}" dt="2020-08-06T10:55:38.333" v="6" actId="1076"/>
        <pc:sldMkLst>
          <pc:docMk/>
          <pc:sldMk cId="544912447" sldId="272"/>
        </pc:sldMkLst>
        <pc:spChg chg="mod">
          <ac:chgData name="Alycia Kearney" userId="75575d13-54d0-4ef7-a965-8c377ce6610b" providerId="ADAL" clId="{A28B174B-4CD1-4C65-96B0-6602C7490D73}" dt="2020-08-06T10:55:38.333" v="6" actId="1076"/>
          <ac:spMkLst>
            <pc:docMk/>
            <pc:sldMk cId="544912447" sldId="272"/>
            <ac:spMk id="6" creationId="{D6CFA695-1AFA-4878-B1A9-BDDF9E260ED2}"/>
          </ac:spMkLst>
        </pc:spChg>
      </pc:sldChg>
      <pc:sldChg chg="modSp mod">
        <pc:chgData name="Alycia Kearney" userId="75575d13-54d0-4ef7-a965-8c377ce6610b" providerId="ADAL" clId="{A28B174B-4CD1-4C65-96B0-6602C7490D73}" dt="2020-08-11T10:55:20.717" v="26" actId="1076"/>
        <pc:sldMkLst>
          <pc:docMk/>
          <pc:sldMk cId="1195260568" sldId="273"/>
        </pc:sldMkLst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2" creationId="{47F0D5AD-FFAB-4154-9A10-C3206CB6776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2" creationId="{1FE6B239-7124-44FF-A3FD-A10CFBBAA0F9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4" creationId="{1E53F19F-EDB8-48AE-B37F-2D3112870F84}"/>
          </ac:spMkLst>
        </pc:spChg>
        <pc:spChg chg="mod">
          <ac:chgData name="Alycia Kearney" userId="75575d13-54d0-4ef7-a965-8c377ce6610b" providerId="ADAL" clId="{A28B174B-4CD1-4C65-96B0-6602C7490D73}" dt="2020-08-11T10:55:20.717" v="26" actId="1076"/>
          <ac:spMkLst>
            <pc:docMk/>
            <pc:sldMk cId="1195260568" sldId="273"/>
            <ac:spMk id="16" creationId="{DE560348-822A-4973-888D-FAD4C9383714}"/>
          </ac:spMkLst>
        </pc:sp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3" creationId="{22B5308B-133F-4548-BCE6-82D9550F8C69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4" creationId="{C1401050-67A0-48B6-B54D-467BE6CB24E0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5" creationId="{3EFD1EF9-8382-4488-B17B-4D606342B856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6" creationId="{A1207D8F-64F8-482C-864C-164AFADB1FDC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18" creationId="{0DEDB800-F35E-4007-8E6D-6D786D42BCED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0" creationId="{C8F4A811-599B-46A5-8E04-58D9F97D59EE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2" creationId="{48BD5DF1-5402-4BCF-8627-52DED6BFA03A}"/>
          </ac:picMkLst>
        </pc:picChg>
        <pc:picChg chg="mod">
          <ac:chgData name="Alycia Kearney" userId="75575d13-54d0-4ef7-a965-8c377ce6610b" providerId="ADAL" clId="{A28B174B-4CD1-4C65-96B0-6602C7490D73}" dt="2020-08-11T10:55:20.717" v="26" actId="1076"/>
          <ac:picMkLst>
            <pc:docMk/>
            <pc:sldMk cId="1195260568" sldId="273"/>
            <ac:picMk id="24" creationId="{2281973E-4E31-4AFB-8CE9-79ACDBB056AA}"/>
          </ac:picMkLst>
        </pc:picChg>
      </pc:sldChg>
      <pc:sldChg chg="addSp delSp modSp add del mod setBg">
        <pc:chgData name="Alycia Kearney" userId="75575d13-54d0-4ef7-a965-8c377ce6610b" providerId="ADAL" clId="{A28B174B-4CD1-4C65-96B0-6602C7490D73}" dt="2020-08-10T11:20:36.744" v="22" actId="2696"/>
        <pc:sldMkLst>
          <pc:docMk/>
          <pc:sldMk cId="1378283432" sldId="274"/>
        </pc:sldMkLst>
        <pc:spChg chg="del">
          <ac:chgData name="Alycia Kearney" userId="75575d13-54d0-4ef7-a965-8c377ce6610b" providerId="ADAL" clId="{A28B174B-4CD1-4C65-96B0-6602C7490D73}" dt="2020-08-10T11:19:45.816" v="13" actId="478"/>
          <ac:spMkLst>
            <pc:docMk/>
            <pc:sldMk cId="1378283432" sldId="274"/>
            <ac:spMk id="2" creationId="{2C053BCB-8744-4B99-B3B8-91BC05C12725}"/>
          </ac:spMkLst>
        </pc:spChg>
        <pc:picChg chg="add mod or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4" creationId="{713694D7-3DA9-4047-944F-72B7A2EA8133}"/>
          </ac:picMkLst>
        </pc:picChg>
        <pc:picChg chg="add mod">
          <ac:chgData name="Alycia Kearney" userId="75575d13-54d0-4ef7-a965-8c377ce6610b" providerId="ADAL" clId="{A28B174B-4CD1-4C65-96B0-6602C7490D73}" dt="2020-08-10T11:19:48.220" v="14" actId="26606"/>
          <ac:picMkLst>
            <pc:docMk/>
            <pc:sldMk cId="1378283432" sldId="274"/>
            <ac:picMk id="6" creationId="{78D50CE5-0615-40AF-9B5E-D3B82F4B460F}"/>
          </ac:picMkLst>
        </pc:picChg>
      </pc:sldChg>
      <pc:sldChg chg="addSp delSp modSp add mod modAnim">
        <pc:chgData name="Alycia Kearney" userId="75575d13-54d0-4ef7-a965-8c377ce6610b" providerId="ADAL" clId="{A28B174B-4CD1-4C65-96B0-6602C7490D73}" dt="2020-08-10T11:21:02.998" v="25"/>
        <pc:sldMkLst>
          <pc:docMk/>
          <pc:sldMk cId="2324793443" sldId="275"/>
        </pc:sldMkLst>
        <pc:spChg chg="del">
          <ac:chgData name="Alycia Kearney" userId="75575d13-54d0-4ef7-a965-8c377ce6610b" providerId="ADAL" clId="{A28B174B-4CD1-4C65-96B0-6602C7490D73}" dt="2020-08-10T11:19:58.823" v="15" actId="478"/>
          <ac:spMkLst>
            <pc:docMk/>
            <pc:sldMk cId="2324793443" sldId="275"/>
            <ac:spMk id="2" creationId="{2C053BCB-8744-4B99-B3B8-91BC05C12725}"/>
          </ac:spMkLst>
        </pc:sp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4" creationId="{2351C739-ED51-4700-964F-6A20C85BFCC1}"/>
          </ac:picMkLst>
        </pc:picChg>
        <pc:picChg chg="add mod">
          <ac:chgData name="Alycia Kearney" userId="75575d13-54d0-4ef7-a965-8c377ce6610b" providerId="ADAL" clId="{A28B174B-4CD1-4C65-96B0-6602C7490D73}" dt="2020-08-10T11:20:13.046" v="19" actId="12788"/>
          <ac:picMkLst>
            <pc:docMk/>
            <pc:sldMk cId="2324793443" sldId="275"/>
            <ac:picMk id="6" creationId="{C7BB5BDF-5395-4729-A40F-96421BB4CF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4" y="2100609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</a:t>
            </a:r>
            <a:r>
              <a:rPr lang="en-IE" sz="4400" b="0" i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Module 1: </a:t>
            </a:r>
            <a:endParaRPr lang="en-IE" sz="4400" b="0" i="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All About Me!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F7FBAF-BEE8-462D-BAD4-FC46A5C4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7" y="3085533"/>
            <a:ext cx="2071397" cy="27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953F016B-33F1-4E96-BD37-351F1A036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" t="23096" r="-5766" b="11001"/>
          <a:stretch/>
        </p:blipFill>
        <p:spPr>
          <a:xfrm>
            <a:off x="2872636" y="0"/>
            <a:ext cx="6826208" cy="6010381"/>
          </a:xfrm>
          <a:prstGeom prst="flowChartConnector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40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22B5308B-133F-4548-BCE6-82D9550F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3" t="3108" r="77770" b="47889"/>
          <a:stretch/>
        </p:blipFill>
        <p:spPr>
          <a:xfrm>
            <a:off x="1892088" y="581323"/>
            <a:ext cx="1653909" cy="2543217"/>
          </a:xfrm>
          <a:prstGeom prst="rect">
            <a:avLst/>
          </a:prstGeom>
        </p:spPr>
      </p:pic>
      <p:pic>
        <p:nvPicPr>
          <p:cNvPr id="4" name="Picture 3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C1401050-67A0-48B6-B54D-467BE6CB2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4" t="4780" r="67857" b="50000"/>
          <a:stretch/>
        </p:blipFill>
        <p:spPr>
          <a:xfrm>
            <a:off x="6856405" y="401596"/>
            <a:ext cx="1761473" cy="254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D1EF9-8382-4488-B17B-4D606342B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" t="7902" r="78670" b="21344"/>
          <a:stretch/>
        </p:blipFill>
        <p:spPr>
          <a:xfrm>
            <a:off x="1770033" y="3456717"/>
            <a:ext cx="1898018" cy="254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07D8F-64F8-482C-864C-164AFADB1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131" y="3366857"/>
            <a:ext cx="1886969" cy="2553469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7F0D5AD-FFAB-4154-9A10-C3206CB67764}"/>
              </a:ext>
            </a:extLst>
          </p:cNvPr>
          <p:cNvSpPr/>
          <p:nvPr/>
        </p:nvSpPr>
        <p:spPr>
          <a:xfrm>
            <a:off x="3367064" y="476891"/>
            <a:ext cx="2011424" cy="1376039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FE6B239-7124-44FF-A3FD-A10CFBBAA0F9}"/>
              </a:ext>
            </a:extLst>
          </p:cNvPr>
          <p:cNvSpPr/>
          <p:nvPr/>
        </p:nvSpPr>
        <p:spPr>
          <a:xfrm>
            <a:off x="8532973" y="476890"/>
            <a:ext cx="2011424" cy="1376039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E53F19F-EDB8-48AE-B37F-2D3112870F84}"/>
              </a:ext>
            </a:extLst>
          </p:cNvPr>
          <p:cNvSpPr/>
          <p:nvPr/>
        </p:nvSpPr>
        <p:spPr>
          <a:xfrm>
            <a:off x="3481453" y="3366857"/>
            <a:ext cx="2011424" cy="1376039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E560348-822A-4973-888D-FAD4C9383714}"/>
              </a:ext>
            </a:extLst>
          </p:cNvPr>
          <p:cNvSpPr/>
          <p:nvPr/>
        </p:nvSpPr>
        <p:spPr>
          <a:xfrm>
            <a:off x="8532972" y="3267552"/>
            <a:ext cx="2129109" cy="1475344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0DEDB800-F35E-4007-8E6D-6D786D42B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260" y="3411002"/>
            <a:ext cx="1337810" cy="1287747"/>
          </a:xfrm>
          <a:prstGeom prst="rect">
            <a:avLst/>
          </a:prstGeom>
        </p:spPr>
      </p:pic>
      <p:pic>
        <p:nvPicPr>
          <p:cNvPr id="20" name="Picture 1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8F4A811-599B-46A5-8E04-58D9F97D5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662" y="581320"/>
            <a:ext cx="1300387" cy="1385658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48BD5DF1-5402-4BCF-8627-52DED6BFA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997" y="581322"/>
            <a:ext cx="1676568" cy="1091883"/>
          </a:xfrm>
          <a:prstGeom prst="rect">
            <a:avLst/>
          </a:prstGeom>
        </p:spPr>
      </p:pic>
      <p:pic>
        <p:nvPicPr>
          <p:cNvPr id="24" name="Picture 2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2281973E-4E31-4AFB-8CE9-79ACDBB05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29" y="3459775"/>
            <a:ext cx="1726111" cy="11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2351C739-ED51-4700-964F-6A20C85B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18" y="130283"/>
            <a:ext cx="4094735" cy="5571066"/>
          </a:xfrm>
          <a:prstGeom prst="rect">
            <a:avLst/>
          </a:prstGeom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C7BB5BDF-5395-4729-A40F-96421BB4C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51" y="349357"/>
            <a:ext cx="5291667" cy="51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95CBF335-FF75-4664-A81B-3B60A7AF1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9" t="50000" r="76964" b="2195"/>
          <a:stretch/>
        </p:blipFill>
        <p:spPr>
          <a:xfrm>
            <a:off x="4156364" y="2367737"/>
            <a:ext cx="2497984" cy="342636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5913627" y="1384917"/>
            <a:ext cx="2497983" cy="1811044"/>
          </a:xfrm>
          <a:prstGeom prst="wedgeEllipseCallout">
            <a:avLst>
              <a:gd name="adj1" fmla="val -35048"/>
              <a:gd name="adj2" fmla="val 56060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096000" y="1690274"/>
            <a:ext cx="219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What makes 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YOU special and unique?</a:t>
            </a:r>
          </a:p>
        </p:txBody>
      </p:sp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ADEA632AAA841B7BFC3874FFC2918" ma:contentTypeVersion="11" ma:contentTypeDescription="Create a new document." ma:contentTypeScope="" ma:versionID="4035b57f57ac972114262d7ce3a4d814">
  <xsd:schema xmlns:xsd="http://www.w3.org/2001/XMLSchema" xmlns:xs="http://www.w3.org/2001/XMLSchema" xmlns:p="http://schemas.microsoft.com/office/2006/metadata/properties" xmlns:ns2="f6bbde03-79e7-436d-b126-7381c79032f7" xmlns:ns3="327017f6-50be-4802-85a5-44af23bb0ca5" targetNamespace="http://schemas.microsoft.com/office/2006/metadata/properties" ma:root="true" ma:fieldsID="59dda651abc8ca428dd38200e3dc2401" ns2:_="" ns3:_="">
    <xsd:import namespace="f6bbde03-79e7-436d-b126-7381c79032f7"/>
    <xsd:import namespace="327017f6-50be-4802-85a5-44af23bb0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bde03-79e7-436d-b126-7381c7903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017f6-50be-4802-85a5-44af23bb0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568F7-415D-4C8B-9137-E8A826970C08}">
  <ds:schemaRefs>
    <ds:schemaRef ds:uri="327017f6-50be-4802-85a5-44af23bb0ca5"/>
    <ds:schemaRef ds:uri="f6bbde03-79e7-436d-b126-7381c7903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Alycia Kearney</cp:lastModifiedBy>
  <cp:revision>1</cp:revision>
  <dcterms:created xsi:type="dcterms:W3CDTF">2020-08-10T11:19:48Z</dcterms:created>
  <dcterms:modified xsi:type="dcterms:W3CDTF">2020-08-11T10:55:35Z</dcterms:modified>
</cp:coreProperties>
</file>