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5" r:id="rId5"/>
    <p:sldId id="261" r:id="rId6"/>
    <p:sldId id="266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9CEC29-67A5-4165-8764-2A1A064BC68C}" v="185" dt="2020-08-11T10:56:55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ycia Kearney" userId="75575d13-54d0-4ef7-a965-8c377ce6610b" providerId="ADAL" clId="{717AAF9A-3E27-427E-82CC-3CF723B0B126}"/>
    <pc:docChg chg="undo custSel mod addSld delSld modSld">
      <pc:chgData name="Alycia Kearney" userId="75575d13-54d0-4ef7-a965-8c377ce6610b" providerId="ADAL" clId="{717AAF9A-3E27-427E-82CC-3CF723B0B126}" dt="2020-08-04T12:25:41.634" v="377" actId="14100"/>
      <pc:docMkLst>
        <pc:docMk/>
      </pc:docMkLst>
      <pc:sldChg chg="addSp mod modAnim">
        <pc:chgData name="Alycia Kearney" userId="75575d13-54d0-4ef7-a965-8c377ce6610b" providerId="ADAL" clId="{717AAF9A-3E27-427E-82CC-3CF723B0B126}" dt="2020-08-04T11:56:44.203" v="87"/>
        <pc:sldMkLst>
          <pc:docMk/>
          <pc:sldMk cId="1801606435" sldId="261"/>
        </pc:sldMkLst>
        <pc:picChg chg="add">
          <ac:chgData name="Alycia Kearney" userId="75575d13-54d0-4ef7-a965-8c377ce6610b" providerId="ADAL" clId="{717AAF9A-3E27-427E-82CC-3CF723B0B126}" dt="2020-08-04T11:54:37.203" v="61" actId="22"/>
          <ac:picMkLst>
            <pc:docMk/>
            <pc:sldMk cId="1801606435" sldId="261"/>
            <ac:picMk id="3" creationId="{915ECB45-7988-4CE9-8324-85657D5D9514}"/>
          </ac:picMkLst>
        </pc:picChg>
        <pc:picChg chg="add">
          <ac:chgData name="Alycia Kearney" userId="75575d13-54d0-4ef7-a965-8c377ce6610b" providerId="ADAL" clId="{717AAF9A-3E27-427E-82CC-3CF723B0B126}" dt="2020-08-04T11:54:37.203" v="61" actId="22"/>
          <ac:picMkLst>
            <pc:docMk/>
            <pc:sldMk cId="1801606435" sldId="261"/>
            <ac:picMk id="5" creationId="{E40F3CEE-6E1F-4D07-82DE-9AE6C3315A96}"/>
          </ac:picMkLst>
        </pc:picChg>
        <pc:picChg chg="add">
          <ac:chgData name="Alycia Kearney" userId="75575d13-54d0-4ef7-a965-8c377ce6610b" providerId="ADAL" clId="{717AAF9A-3E27-427E-82CC-3CF723B0B126}" dt="2020-08-04T11:54:37.203" v="61" actId="22"/>
          <ac:picMkLst>
            <pc:docMk/>
            <pc:sldMk cId="1801606435" sldId="261"/>
            <ac:picMk id="7" creationId="{72B25DED-0F1D-4D0F-8FC3-C439DCC87D71}"/>
          </ac:picMkLst>
        </pc:picChg>
      </pc:sldChg>
      <pc:sldChg chg="addSp modSp del mod setBg">
        <pc:chgData name="Alycia Kearney" userId="75575d13-54d0-4ef7-a965-8c377ce6610b" providerId="ADAL" clId="{717AAF9A-3E27-427E-82CC-3CF723B0B126}" dt="2020-08-04T11:54:40.594" v="62" actId="2696"/>
        <pc:sldMkLst>
          <pc:docMk/>
          <pc:sldMk cId="4098401939" sldId="263"/>
        </pc:sldMkLst>
        <pc:picChg chg="add mod">
          <ac:chgData name="Alycia Kearney" userId="75575d13-54d0-4ef7-a965-8c377ce6610b" providerId="ADAL" clId="{717AAF9A-3E27-427E-82CC-3CF723B0B126}" dt="2020-08-04T11:54:28.248" v="60" actId="26606"/>
          <ac:picMkLst>
            <pc:docMk/>
            <pc:sldMk cId="4098401939" sldId="263"/>
            <ac:picMk id="3" creationId="{1D00FC74-D447-44BB-9E59-6808DE4CCE0B}"/>
          </ac:picMkLst>
        </pc:picChg>
        <pc:picChg chg="add mod">
          <ac:chgData name="Alycia Kearney" userId="75575d13-54d0-4ef7-a965-8c377ce6610b" providerId="ADAL" clId="{717AAF9A-3E27-427E-82CC-3CF723B0B126}" dt="2020-08-04T11:54:28.248" v="60" actId="26606"/>
          <ac:picMkLst>
            <pc:docMk/>
            <pc:sldMk cId="4098401939" sldId="263"/>
            <ac:picMk id="5" creationId="{ADF0A109-ADA0-498A-A910-D98FF1750F55}"/>
          </ac:picMkLst>
        </pc:picChg>
        <pc:picChg chg="add mod ord">
          <ac:chgData name="Alycia Kearney" userId="75575d13-54d0-4ef7-a965-8c377ce6610b" providerId="ADAL" clId="{717AAF9A-3E27-427E-82CC-3CF723B0B126}" dt="2020-08-04T11:54:28.248" v="60" actId="26606"/>
          <ac:picMkLst>
            <pc:docMk/>
            <pc:sldMk cId="4098401939" sldId="263"/>
            <ac:picMk id="7" creationId="{B5543EC9-9BE3-4AFD-89D4-4DE72DABD39E}"/>
          </ac:picMkLst>
        </pc:picChg>
        <pc:cxnChg chg="add">
          <ac:chgData name="Alycia Kearney" userId="75575d13-54d0-4ef7-a965-8c377ce6610b" providerId="ADAL" clId="{717AAF9A-3E27-427E-82CC-3CF723B0B126}" dt="2020-08-04T11:54:28.248" v="60" actId="26606"/>
          <ac:cxnSpMkLst>
            <pc:docMk/>
            <pc:sldMk cId="4098401939" sldId="263"/>
            <ac:cxnSpMk id="12" creationId="{DCD67800-37AC-4E14-89B0-F79DCB3FB86D}"/>
          </ac:cxnSpMkLst>
        </pc:cxnChg>
        <pc:cxnChg chg="add">
          <ac:chgData name="Alycia Kearney" userId="75575d13-54d0-4ef7-a965-8c377ce6610b" providerId="ADAL" clId="{717AAF9A-3E27-427E-82CC-3CF723B0B126}" dt="2020-08-04T11:54:28.248" v="60" actId="26606"/>
          <ac:cxnSpMkLst>
            <pc:docMk/>
            <pc:sldMk cId="4098401939" sldId="263"/>
            <ac:cxnSpMk id="14" creationId="{20F1788F-A5AE-4188-8274-F7F2E3833ECD}"/>
          </ac:cxnSpMkLst>
        </pc:cxnChg>
      </pc:sldChg>
      <pc:sldChg chg="addSp modSp del mod setBg">
        <pc:chgData name="Alycia Kearney" userId="75575d13-54d0-4ef7-a965-8c377ce6610b" providerId="ADAL" clId="{717AAF9A-3E27-427E-82CC-3CF723B0B126}" dt="2020-08-04T12:03:18.234" v="134" actId="2696"/>
        <pc:sldMkLst>
          <pc:docMk/>
          <pc:sldMk cId="3869677920" sldId="264"/>
        </pc:sldMkLst>
        <pc:picChg chg="add mod ord">
          <ac:chgData name="Alycia Kearney" userId="75575d13-54d0-4ef7-a965-8c377ce6610b" providerId="ADAL" clId="{717AAF9A-3E27-427E-82CC-3CF723B0B126}" dt="2020-08-04T12:00:05.019" v="103" actId="26606"/>
          <ac:picMkLst>
            <pc:docMk/>
            <pc:sldMk cId="3869677920" sldId="264"/>
            <ac:picMk id="3" creationId="{6B6CF1A9-6778-4858-9AC2-CE4BEE0D35DC}"/>
          </ac:picMkLst>
        </pc:picChg>
        <pc:picChg chg="add mod modCrop">
          <ac:chgData name="Alycia Kearney" userId="75575d13-54d0-4ef7-a965-8c377ce6610b" providerId="ADAL" clId="{717AAF9A-3E27-427E-82CC-3CF723B0B126}" dt="2020-08-04T12:00:35.598" v="106" actId="1076"/>
          <ac:picMkLst>
            <pc:docMk/>
            <pc:sldMk cId="3869677920" sldId="264"/>
            <ac:picMk id="5" creationId="{0C76215D-4694-4692-B0F8-6BC1440A4548}"/>
          </ac:picMkLst>
        </pc:picChg>
        <pc:cxnChg chg="add">
          <ac:chgData name="Alycia Kearney" userId="75575d13-54d0-4ef7-a965-8c377ce6610b" providerId="ADAL" clId="{717AAF9A-3E27-427E-82CC-3CF723B0B126}" dt="2020-08-04T12:00:05.019" v="103" actId="26606"/>
          <ac:cxnSpMkLst>
            <pc:docMk/>
            <pc:sldMk cId="3869677920" sldId="264"/>
            <ac:cxnSpMk id="22" creationId="{1C6AAE25-BD23-41B5-AAE4-1DA5898C2ADB}"/>
          </ac:cxnSpMkLst>
        </pc:cxnChg>
      </pc:sldChg>
      <pc:sldChg chg="addSp modSp mod">
        <pc:chgData name="Alycia Kearney" userId="75575d13-54d0-4ef7-a965-8c377ce6610b" providerId="ADAL" clId="{717AAF9A-3E27-427E-82CC-3CF723B0B126}" dt="2020-08-04T12:24:26.464" v="365" actId="1076"/>
        <pc:sldMkLst>
          <pc:docMk/>
          <pc:sldMk cId="650284505" sldId="265"/>
        </pc:sldMkLst>
        <pc:spChg chg="mod">
          <ac:chgData name="Alycia Kearney" userId="75575d13-54d0-4ef7-a965-8c377ce6610b" providerId="ADAL" clId="{717AAF9A-3E27-427E-82CC-3CF723B0B126}" dt="2020-08-04T11:51:47.784" v="32" actId="20577"/>
          <ac:spMkLst>
            <pc:docMk/>
            <pc:sldMk cId="650284505" sldId="265"/>
            <ac:spMk id="4" creationId="{5F842FE9-BF11-49A2-8D63-AB03F81C4C92}"/>
          </ac:spMkLst>
        </pc:spChg>
        <pc:picChg chg="add mod">
          <ac:chgData name="Alycia Kearney" userId="75575d13-54d0-4ef7-a965-8c377ce6610b" providerId="ADAL" clId="{717AAF9A-3E27-427E-82CC-3CF723B0B126}" dt="2020-08-04T12:24:26.464" v="365" actId="1076"/>
          <ac:picMkLst>
            <pc:docMk/>
            <pc:sldMk cId="650284505" sldId="265"/>
            <ac:picMk id="3" creationId="{AF9A9072-9DFD-4DCC-A156-D6F3A465B332}"/>
          </ac:picMkLst>
        </pc:picChg>
      </pc:sldChg>
      <pc:sldChg chg="addSp delSp modSp mod setBg modAnim">
        <pc:chgData name="Alycia Kearney" userId="75575d13-54d0-4ef7-a965-8c377ce6610b" providerId="ADAL" clId="{717AAF9A-3E27-427E-82CC-3CF723B0B126}" dt="2020-08-04T12:02:58.480" v="131"/>
        <pc:sldMkLst>
          <pc:docMk/>
          <pc:sldMk cId="3842970996" sldId="266"/>
        </pc:sldMkLst>
        <pc:picChg chg="add del mod">
          <ac:chgData name="Alycia Kearney" userId="75575d13-54d0-4ef7-a965-8c377ce6610b" providerId="ADAL" clId="{717AAF9A-3E27-427E-82CC-3CF723B0B126}" dt="2020-08-04T12:02:33.002" v="127" actId="478"/>
          <ac:picMkLst>
            <pc:docMk/>
            <pc:sldMk cId="3842970996" sldId="266"/>
            <ac:picMk id="3" creationId="{2654B13A-9743-4013-BFAF-C352CF04A5F1}"/>
          </ac:picMkLst>
        </pc:picChg>
        <pc:picChg chg="add del mod">
          <ac:chgData name="Alycia Kearney" userId="75575d13-54d0-4ef7-a965-8c377ce6610b" providerId="ADAL" clId="{717AAF9A-3E27-427E-82CC-3CF723B0B126}" dt="2020-08-04T12:02:33.826" v="129" actId="478"/>
          <ac:picMkLst>
            <pc:docMk/>
            <pc:sldMk cId="3842970996" sldId="266"/>
            <ac:picMk id="5" creationId="{7E1C7035-A60B-40D4-A80A-88BC29894B6F}"/>
          </ac:picMkLst>
        </pc:picChg>
        <pc:picChg chg="add">
          <ac:chgData name="Alycia Kearney" userId="75575d13-54d0-4ef7-a965-8c377ce6610b" providerId="ADAL" clId="{717AAF9A-3E27-427E-82CC-3CF723B0B126}" dt="2020-08-04T12:02:42.779" v="130" actId="22"/>
          <ac:picMkLst>
            <pc:docMk/>
            <pc:sldMk cId="3842970996" sldId="266"/>
            <ac:picMk id="7" creationId="{42C3C954-4B85-4396-B09A-A0957777C04B}"/>
          </ac:picMkLst>
        </pc:picChg>
        <pc:picChg chg="add">
          <ac:chgData name="Alycia Kearney" userId="75575d13-54d0-4ef7-a965-8c377ce6610b" providerId="ADAL" clId="{717AAF9A-3E27-427E-82CC-3CF723B0B126}" dt="2020-08-04T12:02:42.779" v="130" actId="22"/>
          <ac:picMkLst>
            <pc:docMk/>
            <pc:sldMk cId="3842970996" sldId="266"/>
            <ac:picMk id="9" creationId="{F9E5E1BD-4F1B-473A-A290-1D4CC29FFD64}"/>
          </ac:picMkLst>
        </pc:picChg>
      </pc:sldChg>
      <pc:sldChg chg="addSp modSp mod setBg modAnim">
        <pc:chgData name="Alycia Kearney" userId="75575d13-54d0-4ef7-a965-8c377ce6610b" providerId="ADAL" clId="{717AAF9A-3E27-427E-82CC-3CF723B0B126}" dt="2020-08-04T12:25:41.634" v="377" actId="14100"/>
        <pc:sldMkLst>
          <pc:docMk/>
          <pc:sldMk cId="2822782019" sldId="268"/>
        </pc:sldMkLst>
        <pc:spChg chg="add mod">
          <ac:chgData name="Alycia Kearney" userId="75575d13-54d0-4ef7-a965-8c377ce6610b" providerId="ADAL" clId="{717AAF9A-3E27-427E-82CC-3CF723B0B126}" dt="2020-08-04T12:25:22.242" v="374" actId="1076"/>
          <ac:spMkLst>
            <pc:docMk/>
            <pc:sldMk cId="2822782019" sldId="268"/>
            <ac:spMk id="4" creationId="{9F639AD8-7288-4F2D-988D-A0084076C8F3}"/>
          </ac:spMkLst>
        </pc:spChg>
        <pc:spChg chg="add mod">
          <ac:chgData name="Alycia Kearney" userId="75575d13-54d0-4ef7-a965-8c377ce6610b" providerId="ADAL" clId="{717AAF9A-3E27-427E-82CC-3CF723B0B126}" dt="2020-08-04T12:25:41.634" v="377" actId="14100"/>
          <ac:spMkLst>
            <pc:docMk/>
            <pc:sldMk cId="2822782019" sldId="268"/>
            <ac:spMk id="8" creationId="{95BF017B-B179-4E3D-B043-333007D44CF9}"/>
          </ac:spMkLst>
        </pc:spChg>
        <pc:spChg chg="add mod">
          <ac:chgData name="Alycia Kearney" userId="75575d13-54d0-4ef7-a965-8c377ce6610b" providerId="ADAL" clId="{717AAF9A-3E27-427E-82CC-3CF723B0B126}" dt="2020-08-04T12:25:06.923" v="369" actId="1076"/>
          <ac:spMkLst>
            <pc:docMk/>
            <pc:sldMk cId="2822782019" sldId="268"/>
            <ac:spMk id="12" creationId="{4FC12420-0D23-460B-9B19-F5928E6591BE}"/>
          </ac:spMkLst>
        </pc:spChg>
        <pc:picChg chg="add mod modCrop">
          <ac:chgData name="Alycia Kearney" userId="75575d13-54d0-4ef7-a965-8c377ce6610b" providerId="ADAL" clId="{717AAF9A-3E27-427E-82CC-3CF723B0B126}" dt="2020-08-04T12:25:11.786" v="371" actId="1076"/>
          <ac:picMkLst>
            <pc:docMk/>
            <pc:sldMk cId="2822782019" sldId="268"/>
            <ac:picMk id="3" creationId="{D9B6629C-25E4-4888-9AA6-6871650081C3}"/>
          </ac:picMkLst>
        </pc:picChg>
        <pc:picChg chg="add mod">
          <ac:chgData name="Alycia Kearney" userId="75575d13-54d0-4ef7-a965-8c377ce6610b" providerId="ADAL" clId="{717AAF9A-3E27-427E-82CC-3CF723B0B126}" dt="2020-08-04T12:25:22.242" v="374" actId="1076"/>
          <ac:picMkLst>
            <pc:docMk/>
            <pc:sldMk cId="2822782019" sldId="268"/>
            <ac:picMk id="6" creationId="{366560F5-2467-4D0B-A0FB-241BEFDB2F58}"/>
          </ac:picMkLst>
        </pc:picChg>
        <pc:picChg chg="add mod">
          <ac:chgData name="Alycia Kearney" userId="75575d13-54d0-4ef7-a965-8c377ce6610b" providerId="ADAL" clId="{717AAF9A-3E27-427E-82CC-3CF723B0B126}" dt="2020-08-04T12:25:27.367" v="375" actId="1076"/>
          <ac:picMkLst>
            <pc:docMk/>
            <pc:sldMk cId="2822782019" sldId="268"/>
            <ac:picMk id="10" creationId="{8A1F9559-9E96-4F5B-80DF-F6813A79D0AE}"/>
          </ac:picMkLst>
        </pc:picChg>
        <pc:picChg chg="add mod">
          <ac:chgData name="Alycia Kearney" userId="75575d13-54d0-4ef7-a965-8c377ce6610b" providerId="ADAL" clId="{717AAF9A-3E27-427E-82CC-3CF723B0B126}" dt="2020-08-04T12:25:08.403" v="370" actId="1076"/>
          <ac:picMkLst>
            <pc:docMk/>
            <pc:sldMk cId="2822782019" sldId="268"/>
            <ac:picMk id="14" creationId="{F10763B2-9B21-470F-855F-F76BA6C4AD56}"/>
          </ac:picMkLst>
        </pc:picChg>
      </pc:sldChg>
      <pc:sldChg chg="addSp modSp mod modAnim">
        <pc:chgData name="Alycia Kearney" userId="75575d13-54d0-4ef7-a965-8c377ce6610b" providerId="ADAL" clId="{717AAF9A-3E27-427E-82CC-3CF723B0B126}" dt="2020-08-04T12:23:24.381" v="361"/>
        <pc:sldMkLst>
          <pc:docMk/>
          <pc:sldMk cId="2685237845" sldId="269"/>
        </pc:sldMkLst>
        <pc:spChg chg="add mod">
          <ac:chgData name="Alycia Kearney" userId="75575d13-54d0-4ef7-a965-8c377ce6610b" providerId="ADAL" clId="{717AAF9A-3E27-427E-82CC-3CF723B0B126}" dt="2020-08-04T12:22:15.931" v="333" actId="208"/>
          <ac:spMkLst>
            <pc:docMk/>
            <pc:sldMk cId="2685237845" sldId="269"/>
            <ac:spMk id="4" creationId="{15D76E36-8504-4ACB-8A91-1F93E453CCF6}"/>
          </ac:spMkLst>
        </pc:spChg>
        <pc:spChg chg="add mod">
          <ac:chgData name="Alycia Kearney" userId="75575d13-54d0-4ef7-a965-8c377ce6610b" providerId="ADAL" clId="{717AAF9A-3E27-427E-82CC-3CF723B0B126}" dt="2020-08-04T12:22:39.321" v="337" actId="1076"/>
          <ac:spMkLst>
            <pc:docMk/>
            <pc:sldMk cId="2685237845" sldId="269"/>
            <ac:spMk id="5" creationId="{DF09B9AF-1D8F-4111-9956-9F3A434166C3}"/>
          </ac:spMkLst>
        </pc:spChg>
        <pc:spChg chg="add mod">
          <ac:chgData name="Alycia Kearney" userId="75575d13-54d0-4ef7-a965-8c377ce6610b" providerId="ADAL" clId="{717AAF9A-3E27-427E-82CC-3CF723B0B126}" dt="2020-08-04T12:23:12.469" v="360" actId="1076"/>
          <ac:spMkLst>
            <pc:docMk/>
            <pc:sldMk cId="2685237845" sldId="269"/>
            <ac:spMk id="6" creationId="{84169836-B7E4-4519-BDDD-985FABB753E3}"/>
          </ac:spMkLst>
        </pc:spChg>
        <pc:picChg chg="add mod modCrop">
          <ac:chgData name="Alycia Kearney" userId="75575d13-54d0-4ef7-a965-8c377ce6610b" providerId="ADAL" clId="{717AAF9A-3E27-427E-82CC-3CF723B0B126}" dt="2020-08-04T12:21:34.125" v="325" actId="1076"/>
          <ac:picMkLst>
            <pc:docMk/>
            <pc:sldMk cId="2685237845" sldId="269"/>
            <ac:picMk id="3" creationId="{020CDD8B-EE3C-4A50-A89A-D681E6FD4302}"/>
          </ac:picMkLst>
        </pc:picChg>
      </pc:sldChg>
      <pc:sldChg chg="new del">
        <pc:chgData name="Alycia Kearney" userId="75575d13-54d0-4ef7-a965-8c377ce6610b" providerId="ADAL" clId="{717AAF9A-3E27-427E-82CC-3CF723B0B126}" dt="2020-08-04T12:03:05.450" v="133" actId="680"/>
        <pc:sldMkLst>
          <pc:docMk/>
          <pc:sldMk cId="1272263070" sldId="270"/>
        </pc:sldMkLst>
      </pc:sldChg>
    </pc:docChg>
  </pc:docChgLst>
  <pc:docChgLst>
    <pc:chgData name="Alycia Kearney" userId="75575d13-54d0-4ef7-a965-8c377ce6610b" providerId="ADAL" clId="{9C783110-3F0C-43FC-ABD5-4C120B93787D}"/>
    <pc:docChg chg="custSel modSld">
      <pc:chgData name="Alycia Kearney" userId="75575d13-54d0-4ef7-a965-8c377ce6610b" providerId="ADAL" clId="{9C783110-3F0C-43FC-ABD5-4C120B93787D}" dt="2020-07-30T09:49:17.050" v="33" actId="478"/>
      <pc:docMkLst>
        <pc:docMk/>
      </pc:docMkLst>
      <pc:sldChg chg="delSp mod delAnim">
        <pc:chgData name="Alycia Kearney" userId="75575d13-54d0-4ef7-a965-8c377ce6610b" providerId="ADAL" clId="{9C783110-3F0C-43FC-ABD5-4C120B93787D}" dt="2020-07-30T09:48:04.517" v="10" actId="478"/>
        <pc:sldMkLst>
          <pc:docMk/>
          <pc:sldMk cId="1801606435" sldId="261"/>
        </pc:sldMkLst>
        <pc:picChg chg="del">
          <ac:chgData name="Alycia Kearney" userId="75575d13-54d0-4ef7-a965-8c377ce6610b" providerId="ADAL" clId="{9C783110-3F0C-43FC-ABD5-4C120B93787D}" dt="2020-07-30T09:48:03.089" v="9" actId="478"/>
          <ac:picMkLst>
            <pc:docMk/>
            <pc:sldMk cId="1801606435" sldId="261"/>
            <ac:picMk id="5" creationId="{396EB072-C466-4C9B-8204-6B988467677A}"/>
          </ac:picMkLst>
        </pc:picChg>
        <pc:picChg chg="del">
          <ac:chgData name="Alycia Kearney" userId="75575d13-54d0-4ef7-a965-8c377ce6610b" providerId="ADAL" clId="{9C783110-3F0C-43FC-ABD5-4C120B93787D}" dt="2020-07-30T09:48:01.554" v="8" actId="478"/>
          <ac:picMkLst>
            <pc:docMk/>
            <pc:sldMk cId="1801606435" sldId="261"/>
            <ac:picMk id="7" creationId="{9DF5A125-B6CC-4F61-97CF-8EEF553034DF}"/>
          </ac:picMkLst>
        </pc:picChg>
        <pc:picChg chg="del">
          <ac:chgData name="Alycia Kearney" userId="75575d13-54d0-4ef7-a965-8c377ce6610b" providerId="ADAL" clId="{9C783110-3F0C-43FC-ABD5-4C120B93787D}" dt="2020-07-30T09:48:04.517" v="10" actId="478"/>
          <ac:picMkLst>
            <pc:docMk/>
            <pc:sldMk cId="1801606435" sldId="261"/>
            <ac:picMk id="9" creationId="{D93EDA2E-0A96-4071-870A-79A96C88A78E}"/>
          </ac:picMkLst>
        </pc:picChg>
      </pc:sldChg>
      <pc:sldChg chg="delSp mod delAnim">
        <pc:chgData name="Alycia Kearney" userId="75575d13-54d0-4ef7-a965-8c377ce6610b" providerId="ADAL" clId="{9C783110-3F0C-43FC-ABD5-4C120B93787D}" dt="2020-07-30T09:47:58.807" v="7" actId="478"/>
        <pc:sldMkLst>
          <pc:docMk/>
          <pc:sldMk cId="4098401939" sldId="263"/>
        </pc:sldMkLst>
        <pc:picChg chg="del">
          <ac:chgData name="Alycia Kearney" userId="75575d13-54d0-4ef7-a965-8c377ce6610b" providerId="ADAL" clId="{9C783110-3F0C-43FC-ABD5-4C120B93787D}" dt="2020-07-30T09:47:54.374" v="4" actId="478"/>
          <ac:picMkLst>
            <pc:docMk/>
            <pc:sldMk cId="4098401939" sldId="263"/>
            <ac:picMk id="2" creationId="{31FE600B-4748-46B7-9207-B5C072A8F1B6}"/>
          </ac:picMkLst>
        </pc:picChg>
        <pc:picChg chg="del">
          <ac:chgData name="Alycia Kearney" userId="75575d13-54d0-4ef7-a965-8c377ce6610b" providerId="ADAL" clId="{9C783110-3F0C-43FC-ABD5-4C120B93787D}" dt="2020-07-30T09:47:56.023" v="5" actId="478"/>
          <ac:picMkLst>
            <pc:docMk/>
            <pc:sldMk cId="4098401939" sldId="263"/>
            <ac:picMk id="3" creationId="{3B940DC6-9351-4C6F-9FE9-276DC215CE49}"/>
          </ac:picMkLst>
        </pc:picChg>
        <pc:picChg chg="del">
          <ac:chgData name="Alycia Kearney" userId="75575d13-54d0-4ef7-a965-8c377ce6610b" providerId="ADAL" clId="{9C783110-3F0C-43FC-ABD5-4C120B93787D}" dt="2020-07-30T09:47:57.447" v="6" actId="478"/>
          <ac:picMkLst>
            <pc:docMk/>
            <pc:sldMk cId="4098401939" sldId="263"/>
            <ac:picMk id="4" creationId="{AFC2A426-315B-4AC4-90FF-FFBCF7C770EA}"/>
          </ac:picMkLst>
        </pc:picChg>
        <pc:picChg chg="del">
          <ac:chgData name="Alycia Kearney" userId="75575d13-54d0-4ef7-a965-8c377ce6610b" providerId="ADAL" clId="{9C783110-3F0C-43FC-ABD5-4C120B93787D}" dt="2020-07-30T09:47:58.807" v="7" actId="478"/>
          <ac:picMkLst>
            <pc:docMk/>
            <pc:sldMk cId="4098401939" sldId="263"/>
            <ac:picMk id="5" creationId="{EFFA99A2-AC4A-4422-B2EF-FB132D22DC6C}"/>
          </ac:picMkLst>
        </pc:picChg>
      </pc:sldChg>
      <pc:sldChg chg="delSp modSp mod delAnim">
        <pc:chgData name="Alycia Kearney" userId="75575d13-54d0-4ef7-a965-8c377ce6610b" providerId="ADAL" clId="{9C783110-3F0C-43FC-ABD5-4C120B93787D}" dt="2020-07-30T09:48:37.188" v="20" actId="478"/>
        <pc:sldMkLst>
          <pc:docMk/>
          <pc:sldMk cId="3869677920" sldId="264"/>
        </pc:sldMkLst>
        <pc:spChg chg="del">
          <ac:chgData name="Alycia Kearney" userId="75575d13-54d0-4ef7-a965-8c377ce6610b" providerId="ADAL" clId="{9C783110-3F0C-43FC-ABD5-4C120B93787D}" dt="2020-07-30T09:48:21.696" v="14" actId="478"/>
          <ac:spMkLst>
            <pc:docMk/>
            <pc:sldMk cId="3869677920" sldId="264"/>
            <ac:spMk id="10" creationId="{96ADA123-44BC-411E-BF72-157F835BBB1D}"/>
          </ac:spMkLst>
        </pc:spChg>
        <pc:spChg chg="del">
          <ac:chgData name="Alycia Kearney" userId="75575d13-54d0-4ef7-a965-8c377ce6610b" providerId="ADAL" clId="{9C783110-3F0C-43FC-ABD5-4C120B93787D}" dt="2020-07-30T09:48:23.826" v="15" actId="478"/>
          <ac:spMkLst>
            <pc:docMk/>
            <pc:sldMk cId="3869677920" sldId="264"/>
            <ac:spMk id="11" creationId="{2ABF8F08-D00F-4DE2-9A4F-910BC1A2DBDA}"/>
          </ac:spMkLst>
        </pc:spChg>
        <pc:spChg chg="del">
          <ac:chgData name="Alycia Kearney" userId="75575d13-54d0-4ef7-a965-8c377ce6610b" providerId="ADAL" clId="{9C783110-3F0C-43FC-ABD5-4C120B93787D}" dt="2020-07-30T09:48:27.889" v="16" actId="478"/>
          <ac:spMkLst>
            <pc:docMk/>
            <pc:sldMk cId="3869677920" sldId="264"/>
            <ac:spMk id="14" creationId="{D3ADCB51-0A0C-4669-97E5-6267AB2B20DA}"/>
          </ac:spMkLst>
        </pc:spChg>
        <pc:spChg chg="del">
          <ac:chgData name="Alycia Kearney" userId="75575d13-54d0-4ef7-a965-8c377ce6610b" providerId="ADAL" clId="{9C783110-3F0C-43FC-ABD5-4C120B93787D}" dt="2020-07-30T09:48:31.426" v="17" actId="478"/>
          <ac:spMkLst>
            <pc:docMk/>
            <pc:sldMk cId="3869677920" sldId="264"/>
            <ac:spMk id="15" creationId="{DF293C00-3119-468B-8FAC-6E7847BA69B9}"/>
          </ac:spMkLst>
        </pc:spChg>
        <pc:spChg chg="del">
          <ac:chgData name="Alycia Kearney" userId="75575d13-54d0-4ef7-a965-8c377ce6610b" providerId="ADAL" clId="{9C783110-3F0C-43FC-ABD5-4C120B93787D}" dt="2020-07-30T09:48:34.106" v="18" actId="478"/>
          <ac:spMkLst>
            <pc:docMk/>
            <pc:sldMk cId="3869677920" sldId="264"/>
            <ac:spMk id="16" creationId="{CB3AE09D-36A1-4356-BDCE-3E49B6ABB491}"/>
          </ac:spMkLst>
        </pc:spChg>
        <pc:spChg chg="del mod">
          <ac:chgData name="Alycia Kearney" userId="75575d13-54d0-4ef7-a965-8c377ce6610b" providerId="ADAL" clId="{9C783110-3F0C-43FC-ABD5-4C120B93787D}" dt="2020-07-30T09:48:37.188" v="20" actId="478"/>
          <ac:spMkLst>
            <pc:docMk/>
            <pc:sldMk cId="3869677920" sldId="264"/>
            <ac:spMk id="17" creationId="{AA8F2E9D-4B86-47DA-92D1-3DB5D9AFE7E9}"/>
          </ac:spMkLst>
        </pc:spChg>
        <pc:spChg chg="del mod">
          <ac:chgData name="Alycia Kearney" userId="75575d13-54d0-4ef7-a965-8c377ce6610b" providerId="ADAL" clId="{9C783110-3F0C-43FC-ABD5-4C120B93787D}" dt="2020-07-30T09:48:18.765" v="13" actId="478"/>
          <ac:spMkLst>
            <pc:docMk/>
            <pc:sldMk cId="3869677920" sldId="264"/>
            <ac:spMk id="21" creationId="{1A22B984-2D76-48EA-A93F-65B93402D0F8}"/>
          </ac:spMkLst>
        </pc:spChg>
        <pc:picChg chg="del">
          <ac:chgData name="Alycia Kearney" userId="75575d13-54d0-4ef7-a965-8c377ce6610b" providerId="ADAL" clId="{9C783110-3F0C-43FC-ABD5-4C120B93787D}" dt="2020-07-30T09:48:07.985" v="11" actId="478"/>
          <ac:picMkLst>
            <pc:docMk/>
            <pc:sldMk cId="3869677920" sldId="264"/>
            <ac:picMk id="3" creationId="{66034ED7-E21B-48E7-9D3A-F52F409B1324}"/>
          </ac:picMkLst>
        </pc:picChg>
      </pc:sldChg>
      <pc:sldChg chg="delSp modSp mod">
        <pc:chgData name="Alycia Kearney" userId="75575d13-54d0-4ef7-a965-8c377ce6610b" providerId="ADAL" clId="{9C783110-3F0C-43FC-ABD5-4C120B93787D}" dt="2020-07-30T09:47:47.906" v="3" actId="478"/>
        <pc:sldMkLst>
          <pc:docMk/>
          <pc:sldMk cId="650284505" sldId="265"/>
        </pc:sldMkLst>
        <pc:spChg chg="mod">
          <ac:chgData name="Alycia Kearney" userId="75575d13-54d0-4ef7-a965-8c377ce6610b" providerId="ADAL" clId="{9C783110-3F0C-43FC-ABD5-4C120B93787D}" dt="2020-07-30T09:47:45.066" v="2" actId="20577"/>
          <ac:spMkLst>
            <pc:docMk/>
            <pc:sldMk cId="650284505" sldId="265"/>
            <ac:spMk id="4" creationId="{5F842FE9-BF11-49A2-8D63-AB03F81C4C92}"/>
          </ac:spMkLst>
        </pc:spChg>
        <pc:picChg chg="del">
          <ac:chgData name="Alycia Kearney" userId="75575d13-54d0-4ef7-a965-8c377ce6610b" providerId="ADAL" clId="{9C783110-3F0C-43FC-ABD5-4C120B93787D}" dt="2020-07-30T09:47:47.906" v="3" actId="478"/>
          <ac:picMkLst>
            <pc:docMk/>
            <pc:sldMk cId="650284505" sldId="265"/>
            <ac:picMk id="3" creationId="{057A0C0A-B2BF-47F7-92E7-B86FD1B23DF9}"/>
          </ac:picMkLst>
        </pc:picChg>
      </pc:sldChg>
      <pc:sldChg chg="delSp modSp mod delAnim">
        <pc:chgData name="Alycia Kearney" userId="75575d13-54d0-4ef7-a965-8c377ce6610b" providerId="ADAL" clId="{9C783110-3F0C-43FC-ABD5-4C120B93787D}" dt="2020-07-30T09:49:00.665" v="26" actId="478"/>
        <pc:sldMkLst>
          <pc:docMk/>
          <pc:sldMk cId="3842970996" sldId="266"/>
        </pc:sldMkLst>
        <pc:spChg chg="del mod">
          <ac:chgData name="Alycia Kearney" userId="75575d13-54d0-4ef7-a965-8c377ce6610b" providerId="ADAL" clId="{9C783110-3F0C-43FC-ABD5-4C120B93787D}" dt="2020-07-30T09:48:46.699" v="23" actId="478"/>
          <ac:spMkLst>
            <pc:docMk/>
            <pc:sldMk cId="3842970996" sldId="266"/>
            <ac:spMk id="2" creationId="{08702A3F-4A46-4C74-8611-2C12DBF43F8D}"/>
          </ac:spMkLst>
        </pc:spChg>
        <pc:spChg chg="del">
          <ac:chgData name="Alycia Kearney" userId="75575d13-54d0-4ef7-a965-8c377ce6610b" providerId="ADAL" clId="{9C783110-3F0C-43FC-ABD5-4C120B93787D}" dt="2020-07-30T09:48:50.630" v="24" actId="478"/>
          <ac:spMkLst>
            <pc:docMk/>
            <pc:sldMk cId="3842970996" sldId="266"/>
            <ac:spMk id="7" creationId="{037220D4-56A8-47CA-9E8E-9AABD5918280}"/>
          </ac:spMkLst>
        </pc:spChg>
        <pc:spChg chg="del">
          <ac:chgData name="Alycia Kearney" userId="75575d13-54d0-4ef7-a965-8c377ce6610b" providerId="ADAL" clId="{9C783110-3F0C-43FC-ABD5-4C120B93787D}" dt="2020-07-30T09:49:00.665" v="26" actId="478"/>
          <ac:spMkLst>
            <pc:docMk/>
            <pc:sldMk cId="3842970996" sldId="266"/>
            <ac:spMk id="8" creationId="{F1F9D43F-A6AA-4653-AFBF-9CAE52C6A81D}"/>
          </ac:spMkLst>
        </pc:spChg>
        <pc:spChg chg="del">
          <ac:chgData name="Alycia Kearney" userId="75575d13-54d0-4ef7-a965-8c377ce6610b" providerId="ADAL" clId="{9C783110-3F0C-43FC-ABD5-4C120B93787D}" dt="2020-07-30T09:48:56.471" v="25" actId="478"/>
          <ac:spMkLst>
            <pc:docMk/>
            <pc:sldMk cId="3842970996" sldId="266"/>
            <ac:spMk id="9" creationId="{A7575ACE-37D7-457B-B4F7-43649A79D29E}"/>
          </ac:spMkLst>
        </pc:spChg>
        <pc:picChg chg="del">
          <ac:chgData name="Alycia Kearney" userId="75575d13-54d0-4ef7-a965-8c377ce6610b" providerId="ADAL" clId="{9C783110-3F0C-43FC-ABD5-4C120B93787D}" dt="2020-07-30T09:48:42.360" v="22" actId="478"/>
          <ac:picMkLst>
            <pc:docMk/>
            <pc:sldMk cId="3842970996" sldId="266"/>
            <ac:picMk id="3" creationId="{66034ED7-E21B-48E7-9D3A-F52F409B1324}"/>
          </ac:picMkLst>
        </pc:picChg>
      </pc:sldChg>
      <pc:sldChg chg="delSp mod delAnim">
        <pc:chgData name="Alycia Kearney" userId="75575d13-54d0-4ef7-a965-8c377ce6610b" providerId="ADAL" clId="{9C783110-3F0C-43FC-ABD5-4C120B93787D}" dt="2020-07-30T09:49:08.676" v="29" actId="478"/>
        <pc:sldMkLst>
          <pc:docMk/>
          <pc:sldMk cId="2822782019" sldId="268"/>
        </pc:sldMkLst>
        <pc:picChg chg="del">
          <ac:chgData name="Alycia Kearney" userId="75575d13-54d0-4ef7-a965-8c377ce6610b" providerId="ADAL" clId="{9C783110-3F0C-43FC-ABD5-4C120B93787D}" dt="2020-07-30T09:49:05.953" v="27" actId="478"/>
          <ac:picMkLst>
            <pc:docMk/>
            <pc:sldMk cId="2822782019" sldId="268"/>
            <ac:picMk id="6" creationId="{802C62F6-496E-44D9-9363-7A4048BE0E72}"/>
          </ac:picMkLst>
        </pc:picChg>
        <pc:picChg chg="del">
          <ac:chgData name="Alycia Kearney" userId="75575d13-54d0-4ef7-a965-8c377ce6610b" providerId="ADAL" clId="{9C783110-3F0C-43FC-ABD5-4C120B93787D}" dt="2020-07-30T09:49:07.429" v="28" actId="478"/>
          <ac:picMkLst>
            <pc:docMk/>
            <pc:sldMk cId="2822782019" sldId="268"/>
            <ac:picMk id="8" creationId="{FE063339-2D52-42F3-BB1C-E766A571CC2E}"/>
          </ac:picMkLst>
        </pc:picChg>
        <pc:picChg chg="del">
          <ac:chgData name="Alycia Kearney" userId="75575d13-54d0-4ef7-a965-8c377ce6610b" providerId="ADAL" clId="{9C783110-3F0C-43FC-ABD5-4C120B93787D}" dt="2020-07-30T09:49:08.676" v="29" actId="478"/>
          <ac:picMkLst>
            <pc:docMk/>
            <pc:sldMk cId="2822782019" sldId="268"/>
            <ac:picMk id="10" creationId="{A0D69625-8309-47E9-89B9-EEB16AA32D53}"/>
          </ac:picMkLst>
        </pc:picChg>
      </pc:sldChg>
      <pc:sldChg chg="delSp modSp mod delAnim">
        <pc:chgData name="Alycia Kearney" userId="75575d13-54d0-4ef7-a965-8c377ce6610b" providerId="ADAL" clId="{9C783110-3F0C-43FC-ABD5-4C120B93787D}" dt="2020-07-30T09:49:17.050" v="33" actId="478"/>
        <pc:sldMkLst>
          <pc:docMk/>
          <pc:sldMk cId="2685237845" sldId="269"/>
        </pc:sldMkLst>
        <pc:spChg chg="del mod">
          <ac:chgData name="Alycia Kearney" userId="75575d13-54d0-4ef7-a965-8c377ce6610b" providerId="ADAL" clId="{9C783110-3F0C-43FC-ABD5-4C120B93787D}" dt="2020-07-30T09:49:17.050" v="33" actId="478"/>
          <ac:spMkLst>
            <pc:docMk/>
            <pc:sldMk cId="2685237845" sldId="269"/>
            <ac:spMk id="19" creationId="{B5DD53C9-2A5F-4B40-84D4-3078E5F62B18}"/>
          </ac:spMkLst>
        </pc:spChg>
        <pc:picChg chg="del">
          <ac:chgData name="Alycia Kearney" userId="75575d13-54d0-4ef7-a965-8c377ce6610b" providerId="ADAL" clId="{9C783110-3F0C-43FC-ABD5-4C120B93787D}" dt="2020-07-30T09:49:12.271" v="30" actId="478"/>
          <ac:picMkLst>
            <pc:docMk/>
            <pc:sldMk cId="2685237845" sldId="269"/>
            <ac:picMk id="2" creationId="{D5B48F65-0ABE-4542-A6C6-43569D83CA87}"/>
          </ac:picMkLst>
        </pc:picChg>
        <pc:picChg chg="del">
          <ac:chgData name="Alycia Kearney" userId="75575d13-54d0-4ef7-a965-8c377ce6610b" providerId="ADAL" clId="{9C783110-3F0C-43FC-ABD5-4C120B93787D}" dt="2020-07-30T09:49:13.804" v="31" actId="478"/>
          <ac:picMkLst>
            <pc:docMk/>
            <pc:sldMk cId="2685237845" sldId="269"/>
            <ac:picMk id="7" creationId="{091FCCEF-BC21-453E-B94C-FBD303CA6FA3}"/>
          </ac:picMkLst>
        </pc:picChg>
      </pc:sldChg>
    </pc:docChg>
  </pc:docChgLst>
  <pc:docChgLst>
    <pc:chgData name="Alycia Kearney" userId="75575d13-54d0-4ef7-a965-8c377ce6610b" providerId="ADAL" clId="{82559834-3CFB-48E6-9EB0-C881C394627A}"/>
    <pc:docChg chg="undo redo custSel mod addSld delSld modSld sldOrd modMainMaster">
      <pc:chgData name="Alycia Kearney" userId="75575d13-54d0-4ef7-a965-8c377ce6610b" providerId="ADAL" clId="{82559834-3CFB-48E6-9EB0-C881C394627A}" dt="2020-07-29T15:21:07.497" v="1915"/>
      <pc:docMkLst>
        <pc:docMk/>
      </pc:docMkLst>
      <pc:sldChg chg="del">
        <pc:chgData name="Alycia Kearney" userId="75575d13-54d0-4ef7-a965-8c377ce6610b" providerId="ADAL" clId="{82559834-3CFB-48E6-9EB0-C881C394627A}" dt="2020-07-29T11:07:52.599" v="1424"/>
        <pc:sldMkLst>
          <pc:docMk/>
          <pc:sldMk cId="650284505" sldId="256"/>
        </pc:sldMkLst>
      </pc:sldChg>
      <pc:sldChg chg="addSp delSp modSp add del mod setBg delAnim modAnim delDesignElem">
        <pc:chgData name="Alycia Kearney" userId="75575d13-54d0-4ef7-a965-8c377ce6610b" providerId="ADAL" clId="{82559834-3CFB-48E6-9EB0-C881C394627A}" dt="2020-07-29T10:13:01.299" v="979" actId="2696"/>
        <pc:sldMkLst>
          <pc:docMk/>
          <pc:sldMk cId="1440385044" sldId="257"/>
        </pc:sldMkLst>
        <pc:spChg chg="add del">
          <ac:chgData name="Alycia Kearney" userId="75575d13-54d0-4ef7-a965-8c377ce6610b" providerId="ADAL" clId="{82559834-3CFB-48E6-9EB0-C881C394627A}" dt="2020-07-28T16:23:50.321" v="91" actId="22"/>
          <ac:spMkLst>
            <pc:docMk/>
            <pc:sldMk cId="1440385044" sldId="257"/>
            <ac:spMk id="3" creationId="{3B4BF2AB-0FFE-4C14-BFEC-6F32FBB1AD96}"/>
          </ac:spMkLst>
        </pc:spChg>
        <pc:spChg chg="add del mod">
          <ac:chgData name="Alycia Kearney" userId="75575d13-54d0-4ef7-a965-8c377ce6610b" providerId="ADAL" clId="{82559834-3CFB-48E6-9EB0-C881C394627A}" dt="2020-07-29T09:57:54.864" v="596"/>
          <ac:spMkLst>
            <pc:docMk/>
            <pc:sldMk cId="1440385044" sldId="257"/>
            <ac:spMk id="4" creationId="{3730816C-937D-4383-B657-0930378065BA}"/>
          </ac:spMkLst>
        </pc:spChg>
        <pc:spChg chg="add del mod">
          <ac:chgData name="Alycia Kearney" userId="75575d13-54d0-4ef7-a965-8c377ce6610b" providerId="ADAL" clId="{82559834-3CFB-48E6-9EB0-C881C394627A}" dt="2020-07-28T14:45:43.626" v="34" actId="767"/>
          <ac:spMkLst>
            <pc:docMk/>
            <pc:sldMk cId="1440385044" sldId="257"/>
            <ac:spMk id="4" creationId="{89EADC67-AED4-4398-918B-DC04B6B0808E}"/>
          </ac:spMkLst>
        </pc:spChg>
        <pc:spChg chg="add del mod">
          <ac:chgData name="Alycia Kearney" userId="75575d13-54d0-4ef7-a965-8c377ce6610b" providerId="ADAL" clId="{82559834-3CFB-48E6-9EB0-C881C394627A}" dt="2020-07-28T16:23:50.017" v="89" actId="767"/>
          <ac:spMkLst>
            <pc:docMk/>
            <pc:sldMk cId="1440385044" sldId="257"/>
            <ac:spMk id="5" creationId="{0EB5A42B-E52E-4475-AC8A-96E41D227C78}"/>
          </ac:spMkLst>
        </pc:spChg>
        <pc:spChg chg="add del mod">
          <ac:chgData name="Alycia Kearney" userId="75575d13-54d0-4ef7-a965-8c377ce6610b" providerId="ADAL" clId="{82559834-3CFB-48E6-9EB0-C881C394627A}" dt="2020-07-29T09:57:54.864" v="596"/>
          <ac:spMkLst>
            <pc:docMk/>
            <pc:sldMk cId="1440385044" sldId="257"/>
            <ac:spMk id="5" creationId="{89F98C59-6568-47BD-921D-91D5A547ADFD}"/>
          </ac:spMkLst>
        </pc:spChg>
        <pc:spChg chg="add del mod">
          <ac:chgData name="Alycia Kearney" userId="75575d13-54d0-4ef7-a965-8c377ce6610b" providerId="ADAL" clId="{82559834-3CFB-48E6-9EB0-C881C394627A}" dt="2020-07-28T16:23:47.679" v="83" actId="767"/>
          <ac:spMkLst>
            <pc:docMk/>
            <pc:sldMk cId="1440385044" sldId="257"/>
            <ac:spMk id="6" creationId="{DE6F65B1-7424-414B-87EB-3C8608A6B7F5}"/>
          </ac:spMkLst>
        </pc:spChg>
        <pc:spChg chg="add del">
          <ac:chgData name="Alycia Kearney" userId="75575d13-54d0-4ef7-a965-8c377ce6610b" providerId="ADAL" clId="{82559834-3CFB-48E6-9EB0-C881C394627A}" dt="2020-07-28T16:34:00.463" v="108" actId="26606"/>
          <ac:spMkLst>
            <pc:docMk/>
            <pc:sldMk cId="1440385044" sldId="257"/>
            <ac:spMk id="13" creationId="{42A4FC2C-047E-45A5-965D-8E1E3BF09BC6}"/>
          </ac:spMkLst>
        </pc:spChg>
        <pc:picChg chg="add del mod">
          <ac:chgData name="Alycia Kearney" userId="75575d13-54d0-4ef7-a965-8c377ce6610b" providerId="ADAL" clId="{82559834-3CFB-48E6-9EB0-C881C394627A}" dt="2020-07-29T09:57:23.367" v="586" actId="931"/>
          <ac:picMkLst>
            <pc:docMk/>
            <pc:sldMk cId="1440385044" sldId="257"/>
            <ac:picMk id="3" creationId="{5C7E0244-6619-4B89-B785-9207CBED328B}"/>
          </ac:picMkLst>
        </pc:picChg>
        <pc:picChg chg="add del mod">
          <ac:chgData name="Alycia Kearney" userId="75575d13-54d0-4ef7-a965-8c377ce6610b" providerId="ADAL" clId="{82559834-3CFB-48E6-9EB0-C881C394627A}" dt="2020-07-28T16:34:00.639" v="110" actId="931"/>
          <ac:picMkLst>
            <pc:docMk/>
            <pc:sldMk cId="1440385044" sldId="257"/>
            <ac:picMk id="8" creationId="{CA7FE913-B92C-4DF2-86EA-5BFC4F27B036}"/>
          </ac:picMkLst>
        </pc:picChg>
        <pc:picChg chg="add del mod">
          <ac:chgData name="Alycia Kearney" userId="75575d13-54d0-4ef7-a965-8c377ce6610b" providerId="ADAL" clId="{82559834-3CFB-48E6-9EB0-C881C394627A}" dt="2020-07-28T16:40:53.199" v="140" actId="931"/>
          <ac:picMkLst>
            <pc:docMk/>
            <pc:sldMk cId="1440385044" sldId="257"/>
            <ac:picMk id="10" creationId="{A20DC8C4-6AD3-4CF2-BE87-22F373DA61C6}"/>
          </ac:picMkLst>
        </pc:picChg>
        <pc:picChg chg="add del mod">
          <ac:chgData name="Alycia Kearney" userId="75575d13-54d0-4ef7-a965-8c377ce6610b" providerId="ADAL" clId="{82559834-3CFB-48E6-9EB0-C881C394627A}" dt="2020-07-28T16:40:52.906" v="137" actId="931"/>
          <ac:picMkLst>
            <pc:docMk/>
            <pc:sldMk cId="1440385044" sldId="257"/>
            <ac:picMk id="12" creationId="{02991B3D-2756-4540-9DC7-4993611545FD}"/>
          </ac:picMkLst>
        </pc:picChg>
        <pc:picChg chg="add del mod">
          <ac:chgData name="Alycia Kearney" userId="75575d13-54d0-4ef7-a965-8c377ce6610b" providerId="ADAL" clId="{82559834-3CFB-48E6-9EB0-C881C394627A}" dt="2020-07-28T16:46:19.396" v="195" actId="931"/>
          <ac:picMkLst>
            <pc:docMk/>
            <pc:sldMk cId="1440385044" sldId="257"/>
            <ac:picMk id="15" creationId="{6EEDDDA0-4600-48A5-9EE0-A5C7A535F8F5}"/>
          </ac:picMkLst>
        </pc:picChg>
        <pc:picChg chg="add del mod">
          <ac:chgData name="Alycia Kearney" userId="75575d13-54d0-4ef7-a965-8c377ce6610b" providerId="ADAL" clId="{82559834-3CFB-48E6-9EB0-C881C394627A}" dt="2020-07-28T16:46:19.396" v="195" actId="931"/>
          <ac:picMkLst>
            <pc:docMk/>
            <pc:sldMk cId="1440385044" sldId="257"/>
            <ac:picMk id="17" creationId="{2E62C531-7138-4B5B-92C5-048934B9AF97}"/>
          </ac:picMkLst>
        </pc:picChg>
        <pc:picChg chg="add del mod">
          <ac:chgData name="Alycia Kearney" userId="75575d13-54d0-4ef7-a965-8c377ce6610b" providerId="ADAL" clId="{82559834-3CFB-48E6-9EB0-C881C394627A}" dt="2020-07-28T16:46:19.396" v="195" actId="931"/>
          <ac:picMkLst>
            <pc:docMk/>
            <pc:sldMk cId="1440385044" sldId="257"/>
            <ac:picMk id="19" creationId="{70830F95-C97A-49BD-BB32-D4DCF5EE9464}"/>
          </ac:picMkLst>
        </pc:picChg>
        <pc:picChg chg="add del mod">
          <ac:chgData name="Alycia Kearney" userId="75575d13-54d0-4ef7-a965-8c377ce6610b" providerId="ADAL" clId="{82559834-3CFB-48E6-9EB0-C881C394627A}" dt="2020-07-28T16:55:23.865" v="218" actId="478"/>
          <ac:picMkLst>
            <pc:docMk/>
            <pc:sldMk cId="1440385044" sldId="257"/>
            <ac:picMk id="21" creationId="{62EF4EF9-7B38-4041-8397-CF7C14AF2D4B}"/>
          </ac:picMkLst>
        </pc:picChg>
        <pc:picChg chg="add del mod">
          <ac:chgData name="Alycia Kearney" userId="75575d13-54d0-4ef7-a965-8c377ce6610b" providerId="ADAL" clId="{82559834-3CFB-48E6-9EB0-C881C394627A}" dt="2020-07-28T16:55:24.649" v="219" actId="478"/>
          <ac:picMkLst>
            <pc:docMk/>
            <pc:sldMk cId="1440385044" sldId="257"/>
            <ac:picMk id="23" creationId="{480FBCA8-036E-4C96-8D1D-7041A1440259}"/>
          </ac:picMkLst>
        </pc:picChg>
        <pc:picChg chg="add del mod">
          <ac:chgData name="Alycia Kearney" userId="75575d13-54d0-4ef7-a965-8c377ce6610b" providerId="ADAL" clId="{82559834-3CFB-48E6-9EB0-C881C394627A}" dt="2020-07-28T16:55:25.177" v="220" actId="478"/>
          <ac:picMkLst>
            <pc:docMk/>
            <pc:sldMk cId="1440385044" sldId="257"/>
            <ac:picMk id="25" creationId="{5DAAFA4F-7FA2-4908-B1F9-856A9ED4DF07}"/>
          </ac:picMkLst>
        </pc:picChg>
        <pc:picChg chg="add mod ord modCrop">
          <ac:chgData name="Alycia Kearney" userId="75575d13-54d0-4ef7-a965-8c377ce6610b" providerId="ADAL" clId="{82559834-3CFB-48E6-9EB0-C881C394627A}" dt="2020-07-29T10:10:08.889" v="732" actId="26606"/>
          <ac:picMkLst>
            <pc:docMk/>
            <pc:sldMk cId="1440385044" sldId="257"/>
            <ac:picMk id="27" creationId="{1C2F8260-2D6C-4958-B9A6-9AC5041C1903}"/>
          </ac:picMkLst>
        </pc:picChg>
        <pc:picChg chg="add mod ord modCrop">
          <ac:chgData name="Alycia Kearney" userId="75575d13-54d0-4ef7-a965-8c377ce6610b" providerId="ADAL" clId="{82559834-3CFB-48E6-9EB0-C881C394627A}" dt="2020-07-29T10:10:08.889" v="732" actId="26606"/>
          <ac:picMkLst>
            <pc:docMk/>
            <pc:sldMk cId="1440385044" sldId="257"/>
            <ac:picMk id="29" creationId="{677977EB-A506-4CB3-AC84-0CD3A14E10B3}"/>
          </ac:picMkLst>
        </pc:picChg>
        <pc:picChg chg="add del mod modCrop">
          <ac:chgData name="Alycia Kearney" userId="75575d13-54d0-4ef7-a965-8c377ce6610b" providerId="ADAL" clId="{82559834-3CFB-48E6-9EB0-C881C394627A}" dt="2020-07-29T10:10:08.889" v="732" actId="26606"/>
          <ac:picMkLst>
            <pc:docMk/>
            <pc:sldMk cId="1440385044" sldId="257"/>
            <ac:picMk id="31" creationId="{34A45F27-13EA-4B08-B8F1-2F1471E63B40}"/>
          </ac:picMkLst>
        </pc:picChg>
        <pc:picChg chg="add del mod modCrop">
          <ac:chgData name="Alycia Kearney" userId="75575d13-54d0-4ef7-a965-8c377ce6610b" providerId="ADAL" clId="{82559834-3CFB-48E6-9EB0-C881C394627A}" dt="2020-07-29T10:10:08.889" v="732" actId="26606"/>
          <ac:picMkLst>
            <pc:docMk/>
            <pc:sldMk cId="1440385044" sldId="257"/>
            <ac:picMk id="33" creationId="{3BF734B3-25F8-44AB-AC91-74FC6BD51A3D}"/>
          </ac:picMkLst>
        </pc:picChg>
        <pc:picChg chg="add mod">
          <ac:chgData name="Alycia Kearney" userId="75575d13-54d0-4ef7-a965-8c377ce6610b" providerId="ADAL" clId="{82559834-3CFB-48E6-9EB0-C881C394627A}" dt="2020-07-28T17:03:42.820" v="406" actId="571"/>
          <ac:picMkLst>
            <pc:docMk/>
            <pc:sldMk cId="1440385044" sldId="257"/>
            <ac:picMk id="34" creationId="{6B0FFA7D-A2A6-4F39-9F14-08313142A4A5}"/>
          </ac:picMkLst>
        </pc:picChg>
        <pc:picChg chg="add mod">
          <ac:chgData name="Alycia Kearney" userId="75575d13-54d0-4ef7-a965-8c377ce6610b" providerId="ADAL" clId="{82559834-3CFB-48E6-9EB0-C881C394627A}" dt="2020-07-28T17:03:42.820" v="406" actId="571"/>
          <ac:picMkLst>
            <pc:docMk/>
            <pc:sldMk cId="1440385044" sldId="257"/>
            <ac:picMk id="35" creationId="{27EA23E9-AFEB-4974-BFAF-01FB6CE093F4}"/>
          </ac:picMkLst>
        </pc:picChg>
        <pc:picChg chg="add mod">
          <ac:chgData name="Alycia Kearney" userId="75575d13-54d0-4ef7-a965-8c377ce6610b" providerId="ADAL" clId="{82559834-3CFB-48E6-9EB0-C881C394627A}" dt="2020-07-28T17:03:42.820" v="406" actId="571"/>
          <ac:picMkLst>
            <pc:docMk/>
            <pc:sldMk cId="1440385044" sldId="257"/>
            <ac:picMk id="36" creationId="{A6698BD8-3475-4262-B8E6-27A0856563B2}"/>
          </ac:picMkLst>
        </pc:picChg>
        <pc:cxnChg chg="add del">
          <ac:chgData name="Alycia Kearney" userId="75575d13-54d0-4ef7-a965-8c377ce6610b" providerId="ADAL" clId="{82559834-3CFB-48E6-9EB0-C881C394627A}" dt="2020-07-29T09:57:55.318" v="597" actId="26606"/>
          <ac:cxnSpMkLst>
            <pc:docMk/>
            <pc:sldMk cId="1440385044" sldId="257"/>
            <ac:cxnSpMk id="37" creationId="{91B6081D-D3E8-4209-B85B-EB1C655A6272}"/>
          </ac:cxnSpMkLst>
        </pc:cxnChg>
        <pc:cxnChg chg="add del">
          <ac:chgData name="Alycia Kearney" userId="75575d13-54d0-4ef7-a965-8c377ce6610b" providerId="ADAL" clId="{82559834-3CFB-48E6-9EB0-C881C394627A}" dt="2020-07-29T09:57:37.321" v="588" actId="26606"/>
          <ac:cxnSpMkLst>
            <pc:docMk/>
            <pc:sldMk cId="1440385044" sldId="257"/>
            <ac:cxnSpMk id="38" creationId="{91B6081D-D3E8-4209-B85B-EB1C655A6272}"/>
          </ac:cxnSpMkLst>
        </pc:cxnChg>
        <pc:cxnChg chg="add del">
          <ac:chgData name="Alycia Kearney" userId="75575d13-54d0-4ef7-a965-8c377ce6610b" providerId="ADAL" clId="{82559834-3CFB-48E6-9EB0-C881C394627A}" dt="2020-07-29T09:57:55.318" v="597" actId="26606"/>
          <ac:cxnSpMkLst>
            <pc:docMk/>
            <pc:sldMk cId="1440385044" sldId="257"/>
            <ac:cxnSpMk id="39" creationId="{28CA55E4-1295-45C8-BA05-5A9E705B749A}"/>
          </ac:cxnSpMkLst>
        </pc:cxnChg>
        <pc:cxnChg chg="add del">
          <ac:chgData name="Alycia Kearney" userId="75575d13-54d0-4ef7-a965-8c377ce6610b" providerId="ADAL" clId="{82559834-3CFB-48E6-9EB0-C881C394627A}" dt="2020-07-29T09:57:37.321" v="588" actId="26606"/>
          <ac:cxnSpMkLst>
            <pc:docMk/>
            <pc:sldMk cId="1440385044" sldId="257"/>
            <ac:cxnSpMk id="40" creationId="{28CA55E4-1295-45C8-BA05-5A9E705B749A}"/>
          </ac:cxnSpMkLst>
        </pc:cxnChg>
        <pc:cxnChg chg="add del">
          <ac:chgData name="Alycia Kearney" userId="75575d13-54d0-4ef7-a965-8c377ce6610b" providerId="ADAL" clId="{82559834-3CFB-48E6-9EB0-C881C394627A}" dt="2020-07-29T09:57:55.318" v="597" actId="26606"/>
          <ac:cxnSpMkLst>
            <pc:docMk/>
            <pc:sldMk cId="1440385044" sldId="257"/>
            <ac:cxnSpMk id="41" creationId="{08C5794E-A9A1-4A23-AF68-C79A7822334C}"/>
          </ac:cxnSpMkLst>
        </pc:cxnChg>
        <pc:cxnChg chg="add del">
          <ac:chgData name="Alycia Kearney" userId="75575d13-54d0-4ef7-a965-8c377ce6610b" providerId="ADAL" clId="{82559834-3CFB-48E6-9EB0-C881C394627A}" dt="2020-07-29T09:57:37.321" v="588" actId="26606"/>
          <ac:cxnSpMkLst>
            <pc:docMk/>
            <pc:sldMk cId="1440385044" sldId="257"/>
            <ac:cxnSpMk id="42" creationId="{08C5794E-A9A1-4A23-AF68-C79A7822334C}"/>
          </ac:cxnSpMkLst>
        </pc:cxnChg>
        <pc:cxnChg chg="add del">
          <ac:chgData name="Alycia Kearney" userId="75575d13-54d0-4ef7-a965-8c377ce6610b" providerId="ADAL" clId="{82559834-3CFB-48E6-9EB0-C881C394627A}" dt="2020-07-29T10:08:23.256" v="715" actId="26606"/>
          <ac:cxnSpMkLst>
            <pc:docMk/>
            <pc:sldMk cId="1440385044" sldId="257"/>
            <ac:cxnSpMk id="43" creationId="{50DA1EB8-87CF-4588-A1FD-4756F9A28F6B}"/>
          </ac:cxnSpMkLst>
        </pc:cxnChg>
        <pc:cxnChg chg="add del">
          <ac:chgData name="Alycia Kearney" userId="75575d13-54d0-4ef7-a965-8c377ce6610b" providerId="ADAL" clId="{82559834-3CFB-48E6-9EB0-C881C394627A}" dt="2020-07-29T10:08:23.256" v="715" actId="26606"/>
          <ac:cxnSpMkLst>
            <pc:docMk/>
            <pc:sldMk cId="1440385044" sldId="257"/>
            <ac:cxnSpMk id="44" creationId="{D7A4E378-EA57-47B9-B1EB-58B998F6CFFB}"/>
          </ac:cxnSpMkLst>
        </pc:cxnChg>
        <pc:cxnChg chg="add del">
          <ac:chgData name="Alycia Kearney" userId="75575d13-54d0-4ef7-a965-8c377ce6610b" providerId="ADAL" clId="{82559834-3CFB-48E6-9EB0-C881C394627A}" dt="2020-07-29T10:08:23.256" v="715" actId="26606"/>
          <ac:cxnSpMkLst>
            <pc:docMk/>
            <pc:sldMk cId="1440385044" sldId="257"/>
            <ac:cxnSpMk id="45" creationId="{D2B31ED6-76F0-425A-9A41-C947AEF9C145}"/>
          </ac:cxnSpMkLst>
        </pc:cxnChg>
        <pc:cxnChg chg="add del">
          <ac:chgData name="Alycia Kearney" userId="75575d13-54d0-4ef7-a965-8c377ce6610b" providerId="ADAL" clId="{82559834-3CFB-48E6-9EB0-C881C394627A}" dt="2020-07-29T10:09:36.412" v="729" actId="26606"/>
          <ac:cxnSpMkLst>
            <pc:docMk/>
            <pc:sldMk cId="1440385044" sldId="257"/>
            <ac:cxnSpMk id="46" creationId="{50DA1EB8-87CF-4588-A1FD-4756F9A28F6B}"/>
          </ac:cxnSpMkLst>
        </pc:cxnChg>
        <pc:cxnChg chg="add del">
          <ac:chgData name="Alycia Kearney" userId="75575d13-54d0-4ef7-a965-8c377ce6610b" providerId="ADAL" clId="{82559834-3CFB-48E6-9EB0-C881C394627A}" dt="2020-07-29T10:09:36.412" v="729" actId="26606"/>
          <ac:cxnSpMkLst>
            <pc:docMk/>
            <pc:sldMk cId="1440385044" sldId="257"/>
            <ac:cxnSpMk id="47" creationId="{D7A4E378-EA57-47B9-B1EB-58B998F6CFFB}"/>
          </ac:cxnSpMkLst>
        </pc:cxnChg>
        <pc:cxnChg chg="add del">
          <ac:chgData name="Alycia Kearney" userId="75575d13-54d0-4ef7-a965-8c377ce6610b" providerId="ADAL" clId="{82559834-3CFB-48E6-9EB0-C881C394627A}" dt="2020-07-29T10:09:36.412" v="729" actId="26606"/>
          <ac:cxnSpMkLst>
            <pc:docMk/>
            <pc:sldMk cId="1440385044" sldId="257"/>
            <ac:cxnSpMk id="48" creationId="{D2B31ED6-76F0-425A-9A41-C947AEF9C145}"/>
          </ac:cxnSpMkLst>
        </pc:cxnChg>
        <pc:cxnChg chg="add del">
          <ac:chgData name="Alycia Kearney" userId="75575d13-54d0-4ef7-a965-8c377ce6610b" providerId="ADAL" clId="{82559834-3CFB-48E6-9EB0-C881C394627A}" dt="2020-07-29T10:10:08.874" v="731" actId="26606"/>
          <ac:cxnSpMkLst>
            <pc:docMk/>
            <pc:sldMk cId="1440385044" sldId="257"/>
            <ac:cxnSpMk id="49" creationId="{91B6081D-D3E8-4209-B85B-EB1C655A6272}"/>
          </ac:cxnSpMkLst>
        </pc:cxnChg>
        <pc:cxnChg chg="add del">
          <ac:chgData name="Alycia Kearney" userId="75575d13-54d0-4ef7-a965-8c377ce6610b" providerId="ADAL" clId="{82559834-3CFB-48E6-9EB0-C881C394627A}" dt="2020-07-29T10:10:08.874" v="731" actId="26606"/>
          <ac:cxnSpMkLst>
            <pc:docMk/>
            <pc:sldMk cId="1440385044" sldId="257"/>
            <ac:cxnSpMk id="50" creationId="{28CA55E4-1295-45C8-BA05-5A9E705B749A}"/>
          </ac:cxnSpMkLst>
        </pc:cxnChg>
        <pc:cxnChg chg="add del">
          <ac:chgData name="Alycia Kearney" userId="75575d13-54d0-4ef7-a965-8c377ce6610b" providerId="ADAL" clId="{82559834-3CFB-48E6-9EB0-C881C394627A}" dt="2020-07-29T10:10:08.874" v="731" actId="26606"/>
          <ac:cxnSpMkLst>
            <pc:docMk/>
            <pc:sldMk cId="1440385044" sldId="257"/>
            <ac:cxnSpMk id="51" creationId="{08C5794E-A9A1-4A23-AF68-C79A7822334C}"/>
          </ac:cxnSpMkLst>
        </pc:cxnChg>
        <pc:cxnChg chg="add">
          <ac:chgData name="Alycia Kearney" userId="75575d13-54d0-4ef7-a965-8c377ce6610b" providerId="ADAL" clId="{82559834-3CFB-48E6-9EB0-C881C394627A}" dt="2020-07-29T10:10:08.889" v="732" actId="26606"/>
          <ac:cxnSpMkLst>
            <pc:docMk/>
            <pc:sldMk cId="1440385044" sldId="257"/>
            <ac:cxnSpMk id="53" creationId="{50DA1EB8-87CF-4588-A1FD-4756F9A28F6B}"/>
          </ac:cxnSpMkLst>
        </pc:cxnChg>
        <pc:cxnChg chg="add">
          <ac:chgData name="Alycia Kearney" userId="75575d13-54d0-4ef7-a965-8c377ce6610b" providerId="ADAL" clId="{82559834-3CFB-48E6-9EB0-C881C394627A}" dt="2020-07-29T10:10:08.889" v="732" actId="26606"/>
          <ac:cxnSpMkLst>
            <pc:docMk/>
            <pc:sldMk cId="1440385044" sldId="257"/>
            <ac:cxnSpMk id="54" creationId="{D7A4E378-EA57-47B9-B1EB-58B998F6CFFB}"/>
          </ac:cxnSpMkLst>
        </pc:cxnChg>
        <pc:cxnChg chg="add">
          <ac:chgData name="Alycia Kearney" userId="75575d13-54d0-4ef7-a965-8c377ce6610b" providerId="ADAL" clId="{82559834-3CFB-48E6-9EB0-C881C394627A}" dt="2020-07-29T10:10:08.889" v="732" actId="26606"/>
          <ac:cxnSpMkLst>
            <pc:docMk/>
            <pc:sldMk cId="1440385044" sldId="257"/>
            <ac:cxnSpMk id="55" creationId="{D2B31ED6-76F0-425A-9A41-C947AEF9C145}"/>
          </ac:cxnSpMkLst>
        </pc:cxnChg>
      </pc:sldChg>
      <pc:sldChg chg="addSp delSp modSp del mod setBg modAnim">
        <pc:chgData name="Alycia Kearney" userId="75575d13-54d0-4ef7-a965-8c377ce6610b" providerId="ADAL" clId="{82559834-3CFB-48E6-9EB0-C881C394627A}" dt="2020-07-29T10:23:57.073" v="1029" actId="2696"/>
        <pc:sldMkLst>
          <pc:docMk/>
          <pc:sldMk cId="277742777" sldId="258"/>
        </pc:sldMkLst>
        <pc:spChg chg="add del">
          <ac:chgData name="Alycia Kearney" userId="75575d13-54d0-4ef7-a965-8c377ce6610b" providerId="ADAL" clId="{82559834-3CFB-48E6-9EB0-C881C394627A}" dt="2020-07-29T10:18:04.595" v="991" actId="26606"/>
          <ac:spMkLst>
            <pc:docMk/>
            <pc:sldMk cId="277742777" sldId="258"/>
            <ac:spMk id="16" creationId="{799448F2-0E5B-42DA-B2D1-11A14E947BD4}"/>
          </ac:spMkLst>
        </pc:spChg>
        <pc:spChg chg="add del">
          <ac:chgData name="Alycia Kearney" userId="75575d13-54d0-4ef7-a965-8c377ce6610b" providerId="ADAL" clId="{82559834-3CFB-48E6-9EB0-C881C394627A}" dt="2020-07-29T10:18:04.595" v="991" actId="26606"/>
          <ac:spMkLst>
            <pc:docMk/>
            <pc:sldMk cId="277742777" sldId="258"/>
            <ac:spMk id="18" creationId="{4E8A7552-20E1-4F34-ADAB-C1DB6634D47E}"/>
          </ac:spMkLst>
        </pc:spChg>
        <pc:picChg chg="add del">
          <ac:chgData name="Alycia Kearney" userId="75575d13-54d0-4ef7-a965-8c377ce6610b" providerId="ADAL" clId="{82559834-3CFB-48E6-9EB0-C881C394627A}" dt="2020-07-28T16:41:02.560" v="158" actId="478"/>
          <ac:picMkLst>
            <pc:docMk/>
            <pc:sldMk cId="277742777" sldId="258"/>
            <ac:picMk id="3" creationId="{4FCE6596-AD70-6B49-B44C-79D4B43D653E}"/>
          </ac:picMkLst>
        </pc:picChg>
        <pc:picChg chg="add del mod">
          <ac:chgData name="Alycia Kearney" userId="75575d13-54d0-4ef7-a965-8c377ce6610b" providerId="ADAL" clId="{82559834-3CFB-48E6-9EB0-C881C394627A}" dt="2020-07-28T16:41:02.062" v="157" actId="478"/>
          <ac:picMkLst>
            <pc:docMk/>
            <pc:sldMk cId="277742777" sldId="258"/>
            <ac:picMk id="4" creationId="{094F2F8F-517C-EC4C-98BB-E06967C26EC5}"/>
          </ac:picMkLst>
        </pc:picChg>
        <pc:picChg chg="add del">
          <ac:chgData name="Alycia Kearney" userId="75575d13-54d0-4ef7-a965-8c377ce6610b" providerId="ADAL" clId="{82559834-3CFB-48E6-9EB0-C881C394627A}" dt="2020-07-28T16:41:01.538" v="156" actId="478"/>
          <ac:picMkLst>
            <pc:docMk/>
            <pc:sldMk cId="277742777" sldId="258"/>
            <ac:picMk id="5" creationId="{DE514818-DFBA-0E4C-A730-F6E2E55FB00A}"/>
          </ac:picMkLst>
        </pc:picChg>
        <pc:picChg chg="add del">
          <ac:chgData name="Alycia Kearney" userId="75575d13-54d0-4ef7-a965-8c377ce6610b" providerId="ADAL" clId="{82559834-3CFB-48E6-9EB0-C881C394627A}" dt="2020-07-28T16:41:00.936" v="155" actId="478"/>
          <ac:picMkLst>
            <pc:docMk/>
            <pc:sldMk cId="277742777" sldId="258"/>
            <ac:picMk id="6" creationId="{B78D9D07-79BE-354E-BDF6-89CF93F5247A}"/>
          </ac:picMkLst>
        </pc:picChg>
        <pc:picChg chg="add mod ord">
          <ac:chgData name="Alycia Kearney" userId="75575d13-54d0-4ef7-a965-8c377ce6610b" providerId="ADAL" clId="{82559834-3CFB-48E6-9EB0-C881C394627A}" dt="2020-07-29T10:19:30.463" v="1000" actId="26606"/>
          <ac:picMkLst>
            <pc:docMk/>
            <pc:sldMk cId="277742777" sldId="258"/>
            <ac:picMk id="7" creationId="{880E3DA0-B799-438D-9625-BAC6D5B57812}"/>
          </ac:picMkLst>
        </pc:picChg>
        <pc:picChg chg="add mod">
          <ac:chgData name="Alycia Kearney" userId="75575d13-54d0-4ef7-a965-8c377ce6610b" providerId="ADAL" clId="{82559834-3CFB-48E6-9EB0-C881C394627A}" dt="2020-07-29T10:19:30.463" v="1000" actId="26606"/>
          <ac:picMkLst>
            <pc:docMk/>
            <pc:sldMk cId="277742777" sldId="258"/>
            <ac:picMk id="9" creationId="{7BF406C0-7849-4D24-9DFA-39321C46325D}"/>
          </ac:picMkLst>
        </pc:picChg>
        <pc:picChg chg="add mod ord">
          <ac:chgData name="Alycia Kearney" userId="75575d13-54d0-4ef7-a965-8c377ce6610b" providerId="ADAL" clId="{82559834-3CFB-48E6-9EB0-C881C394627A}" dt="2020-07-29T10:19:30.463" v="1000" actId="26606"/>
          <ac:picMkLst>
            <pc:docMk/>
            <pc:sldMk cId="277742777" sldId="258"/>
            <ac:picMk id="11" creationId="{E2C9F9F4-3014-4CB0-8D0D-A48263C27453}"/>
          </ac:picMkLst>
        </pc:picChg>
        <pc:cxnChg chg="add">
          <ac:chgData name="Alycia Kearney" userId="75575d13-54d0-4ef7-a965-8c377ce6610b" providerId="ADAL" clId="{82559834-3CFB-48E6-9EB0-C881C394627A}" dt="2020-07-29T10:19:30.463" v="1000" actId="26606"/>
          <ac:cxnSpMkLst>
            <pc:docMk/>
            <pc:sldMk cId="277742777" sldId="258"/>
            <ac:cxnSpMk id="13" creationId="{DCD67800-37AC-4E14-89B0-F79DCB3FB86D}"/>
          </ac:cxnSpMkLst>
        </pc:cxnChg>
        <pc:cxnChg chg="add">
          <ac:chgData name="Alycia Kearney" userId="75575d13-54d0-4ef7-a965-8c377ce6610b" providerId="ADAL" clId="{82559834-3CFB-48E6-9EB0-C881C394627A}" dt="2020-07-29T10:19:30.463" v="1000" actId="26606"/>
          <ac:cxnSpMkLst>
            <pc:docMk/>
            <pc:sldMk cId="277742777" sldId="258"/>
            <ac:cxnSpMk id="14" creationId="{20F1788F-A5AE-4188-8274-F7F2E3833ECD}"/>
          </ac:cxnSpMkLst>
        </pc:cxnChg>
      </pc:sldChg>
      <pc:sldChg chg="add del setBg">
        <pc:chgData name="Alycia Kearney" userId="75575d13-54d0-4ef7-a965-8c377ce6610b" providerId="ADAL" clId="{82559834-3CFB-48E6-9EB0-C881C394627A}" dt="2020-07-29T10:24:33.906" v="1034" actId="2696"/>
        <pc:sldMkLst>
          <pc:docMk/>
          <pc:sldMk cId="1793910879" sldId="259"/>
        </pc:sldMkLst>
      </pc:sldChg>
      <pc:sldChg chg="addSp delSp modSp del mod setBg">
        <pc:chgData name="Alycia Kearney" userId="75575d13-54d0-4ef7-a965-8c377ce6610b" providerId="ADAL" clId="{82559834-3CFB-48E6-9EB0-C881C394627A}" dt="2020-07-29T13:10:44.930" v="1743" actId="2696"/>
        <pc:sldMkLst>
          <pc:docMk/>
          <pc:sldMk cId="4215348539" sldId="260"/>
        </pc:sldMkLst>
        <pc:spChg chg="add del">
          <ac:chgData name="Alycia Kearney" userId="75575d13-54d0-4ef7-a965-8c377ce6610b" providerId="ADAL" clId="{82559834-3CFB-48E6-9EB0-C881C394627A}" dt="2020-07-29T13:07:43.386" v="1699" actId="26606"/>
          <ac:spMkLst>
            <pc:docMk/>
            <pc:sldMk cId="4215348539" sldId="260"/>
            <ac:spMk id="7" creationId="{5F9CFCE6-877F-4858-B8BD-2C52CA8AFBC4}"/>
          </ac:spMkLst>
        </pc:spChg>
        <pc:spChg chg="add del">
          <ac:chgData name="Alycia Kearney" userId="75575d13-54d0-4ef7-a965-8c377ce6610b" providerId="ADAL" clId="{82559834-3CFB-48E6-9EB0-C881C394627A}" dt="2020-07-29T13:07:43.386" v="1699" actId="26606"/>
          <ac:spMkLst>
            <pc:docMk/>
            <pc:sldMk cId="4215348539" sldId="260"/>
            <ac:spMk id="8" creationId="{8213F8A0-12AE-4514-8372-0DD766EC28EE}"/>
          </ac:spMkLst>
        </pc:spChg>
        <pc:spChg chg="add del">
          <ac:chgData name="Alycia Kearney" userId="75575d13-54d0-4ef7-a965-8c377ce6610b" providerId="ADAL" clId="{82559834-3CFB-48E6-9EB0-C881C394627A}" dt="2020-07-29T13:07:43.386" v="1699" actId="26606"/>
          <ac:spMkLst>
            <pc:docMk/>
            <pc:sldMk cId="4215348539" sldId="260"/>
            <ac:spMk id="9" creationId="{9EFF17D4-9A8C-4CE5-B096-D8CCD4400437}"/>
          </ac:spMkLst>
        </pc:spChg>
        <pc:spChg chg="add del">
          <ac:chgData name="Alycia Kearney" userId="75575d13-54d0-4ef7-a965-8c377ce6610b" providerId="ADAL" clId="{82559834-3CFB-48E6-9EB0-C881C394627A}" dt="2020-07-29T13:07:35.403" v="1694" actId="26606"/>
          <ac:spMkLst>
            <pc:docMk/>
            <pc:sldMk cId="4215348539" sldId="260"/>
            <ac:spMk id="10" creationId="{5F9CFCE6-877F-4858-B8BD-2C52CA8AFBC4}"/>
          </ac:spMkLst>
        </pc:spChg>
        <pc:spChg chg="add del">
          <ac:chgData name="Alycia Kearney" userId="75575d13-54d0-4ef7-a965-8c377ce6610b" providerId="ADAL" clId="{82559834-3CFB-48E6-9EB0-C881C394627A}" dt="2020-07-29T13:07:35.403" v="1694" actId="26606"/>
          <ac:spMkLst>
            <pc:docMk/>
            <pc:sldMk cId="4215348539" sldId="260"/>
            <ac:spMk id="12" creationId="{8213F8A0-12AE-4514-8372-0DD766EC28EE}"/>
          </ac:spMkLst>
        </pc:spChg>
        <pc:spChg chg="add del">
          <ac:chgData name="Alycia Kearney" userId="75575d13-54d0-4ef7-a965-8c377ce6610b" providerId="ADAL" clId="{82559834-3CFB-48E6-9EB0-C881C394627A}" dt="2020-07-29T13:07:35.403" v="1694" actId="26606"/>
          <ac:spMkLst>
            <pc:docMk/>
            <pc:sldMk cId="4215348539" sldId="260"/>
            <ac:spMk id="14" creationId="{9EFF17D4-9A8C-4CE5-B096-D8CCD4400437}"/>
          </ac:spMkLst>
        </pc:spChg>
        <pc:spChg chg="add del">
          <ac:chgData name="Alycia Kearney" userId="75575d13-54d0-4ef7-a965-8c377ce6610b" providerId="ADAL" clId="{82559834-3CFB-48E6-9EB0-C881C394627A}" dt="2020-07-29T13:07:37.475" v="1696" actId="26606"/>
          <ac:spMkLst>
            <pc:docMk/>
            <pc:sldMk cId="4215348539" sldId="260"/>
            <ac:spMk id="16" creationId="{1500B4A4-B1F1-41EA-886A-B8A210DBCA3B}"/>
          </ac:spMkLst>
        </pc:spChg>
        <pc:spChg chg="add del">
          <ac:chgData name="Alycia Kearney" userId="75575d13-54d0-4ef7-a965-8c377ce6610b" providerId="ADAL" clId="{82559834-3CFB-48E6-9EB0-C881C394627A}" dt="2020-07-29T13:07:37.475" v="1696" actId="26606"/>
          <ac:spMkLst>
            <pc:docMk/>
            <pc:sldMk cId="4215348539" sldId="260"/>
            <ac:spMk id="17" creationId="{5E55A99C-0BDC-4DBE-8E40-9FA66F629FA1}"/>
          </ac:spMkLst>
        </pc:spChg>
        <pc:picChg chg="add mod ord">
          <ac:chgData name="Alycia Kearney" userId="75575d13-54d0-4ef7-a965-8c377ce6610b" providerId="ADAL" clId="{82559834-3CFB-48E6-9EB0-C881C394627A}" dt="2020-07-29T13:08:27.329" v="1706" actId="26606"/>
          <ac:picMkLst>
            <pc:docMk/>
            <pc:sldMk cId="4215348539" sldId="260"/>
            <ac:picMk id="3" creationId="{CEE9625F-C3A5-4263-9BEC-FB2F1F2EA701}"/>
          </ac:picMkLst>
        </pc:picChg>
        <pc:picChg chg="add mod">
          <ac:chgData name="Alycia Kearney" userId="75575d13-54d0-4ef7-a965-8c377ce6610b" providerId="ADAL" clId="{82559834-3CFB-48E6-9EB0-C881C394627A}" dt="2020-07-29T13:08:27.329" v="1706" actId="26606"/>
          <ac:picMkLst>
            <pc:docMk/>
            <pc:sldMk cId="4215348539" sldId="260"/>
            <ac:picMk id="5" creationId="{5742CB49-9207-4736-A4D7-65A06B5E385A}"/>
          </ac:picMkLst>
        </pc:picChg>
        <pc:cxnChg chg="add">
          <ac:chgData name="Alycia Kearney" userId="75575d13-54d0-4ef7-a965-8c377ce6610b" providerId="ADAL" clId="{82559834-3CFB-48E6-9EB0-C881C394627A}" dt="2020-07-29T13:08:27.329" v="1706" actId="26606"/>
          <ac:cxnSpMkLst>
            <pc:docMk/>
            <pc:sldMk cId="4215348539" sldId="260"/>
            <ac:cxnSpMk id="11" creationId="{4D56677B-C0B7-4DAC-ACAD-8054FF1B599A}"/>
          </ac:cxnSpMkLst>
        </pc:cxnChg>
        <pc:cxnChg chg="add del">
          <ac:chgData name="Alycia Kearney" userId="75575d13-54d0-4ef7-a965-8c377ce6610b" providerId="ADAL" clId="{82559834-3CFB-48E6-9EB0-C881C394627A}" dt="2020-07-29T13:07:37.475" v="1696" actId="26606"/>
          <ac:cxnSpMkLst>
            <pc:docMk/>
            <pc:sldMk cId="4215348539" sldId="260"/>
            <ac:cxnSpMk id="18" creationId="{5D1CEE39-A6DC-4DE0-9789-206F1A9888BB}"/>
          </ac:cxnSpMkLst>
        </pc:cxnChg>
      </pc:sldChg>
      <pc:sldChg chg="addSp delSp modSp add del mod setBg modAnim">
        <pc:chgData name="Alycia Kearney" userId="75575d13-54d0-4ef7-a965-8c377ce6610b" providerId="ADAL" clId="{82559834-3CFB-48E6-9EB0-C881C394627A}" dt="2020-07-29T10:23:42.831" v="1028"/>
        <pc:sldMkLst>
          <pc:docMk/>
          <pc:sldMk cId="1801606435" sldId="261"/>
        </pc:sldMkLst>
        <pc:picChg chg="add del mod">
          <ac:chgData name="Alycia Kearney" userId="75575d13-54d0-4ef7-a965-8c377ce6610b" providerId="ADAL" clId="{82559834-3CFB-48E6-9EB0-C881C394627A}" dt="2020-07-29T10:18:03.525" v="990" actId="22"/>
          <ac:picMkLst>
            <pc:docMk/>
            <pc:sldMk cId="1801606435" sldId="261"/>
            <ac:picMk id="3" creationId="{28724BF8-1577-4492-9B42-74E1457C320D}"/>
          </ac:picMkLst>
        </pc:picChg>
        <pc:picChg chg="add del">
          <ac:chgData name="Alycia Kearney" userId="75575d13-54d0-4ef7-a965-8c377ce6610b" providerId="ADAL" clId="{82559834-3CFB-48E6-9EB0-C881C394627A}" dt="2020-07-28T16:40:58.124" v="154" actId="478"/>
          <ac:picMkLst>
            <pc:docMk/>
            <pc:sldMk cId="1801606435" sldId="261"/>
            <ac:picMk id="3" creationId="{4FCE6596-AD70-6B49-B44C-79D4B43D653E}"/>
          </ac:picMkLst>
        </pc:picChg>
        <pc:picChg chg="add del">
          <ac:chgData name="Alycia Kearney" userId="75575d13-54d0-4ef7-a965-8c377ce6610b" providerId="ADAL" clId="{82559834-3CFB-48E6-9EB0-C881C394627A}" dt="2020-07-28T16:40:57.714" v="153" actId="478"/>
          <ac:picMkLst>
            <pc:docMk/>
            <pc:sldMk cId="1801606435" sldId="261"/>
            <ac:picMk id="4" creationId="{094F2F8F-517C-EC4C-98BB-E06967C26EC5}"/>
          </ac:picMkLst>
        </pc:picChg>
        <pc:picChg chg="add del mod">
          <ac:chgData name="Alycia Kearney" userId="75575d13-54d0-4ef7-a965-8c377ce6610b" providerId="ADAL" clId="{82559834-3CFB-48E6-9EB0-C881C394627A}" dt="2020-07-29T10:22:48.460" v="1020" actId="1076"/>
          <ac:picMkLst>
            <pc:docMk/>
            <pc:sldMk cId="1801606435" sldId="261"/>
            <ac:picMk id="5" creationId="{396EB072-C466-4C9B-8204-6B988467677A}"/>
          </ac:picMkLst>
        </pc:picChg>
        <pc:picChg chg="add del">
          <ac:chgData name="Alycia Kearney" userId="75575d13-54d0-4ef7-a965-8c377ce6610b" providerId="ADAL" clId="{82559834-3CFB-48E6-9EB0-C881C394627A}" dt="2020-07-28T16:40:57.054" v="152" actId="478"/>
          <ac:picMkLst>
            <pc:docMk/>
            <pc:sldMk cId="1801606435" sldId="261"/>
            <ac:picMk id="5" creationId="{DE514818-DFBA-0E4C-A730-F6E2E55FB00A}"/>
          </ac:picMkLst>
        </pc:picChg>
        <pc:picChg chg="add del">
          <ac:chgData name="Alycia Kearney" userId="75575d13-54d0-4ef7-a965-8c377ce6610b" providerId="ADAL" clId="{82559834-3CFB-48E6-9EB0-C881C394627A}" dt="2020-07-28T16:40:56.344" v="151" actId="478"/>
          <ac:picMkLst>
            <pc:docMk/>
            <pc:sldMk cId="1801606435" sldId="261"/>
            <ac:picMk id="6" creationId="{B78D9D07-79BE-354E-BDF6-89CF93F5247A}"/>
          </ac:picMkLst>
        </pc:picChg>
        <pc:picChg chg="add del mod">
          <ac:chgData name="Alycia Kearney" userId="75575d13-54d0-4ef7-a965-8c377ce6610b" providerId="ADAL" clId="{82559834-3CFB-48E6-9EB0-C881C394627A}" dt="2020-07-29T10:22:54.525" v="1021" actId="1076"/>
          <ac:picMkLst>
            <pc:docMk/>
            <pc:sldMk cId="1801606435" sldId="261"/>
            <ac:picMk id="7" creationId="{9DF5A125-B6CC-4F61-97CF-8EEF553034DF}"/>
          </ac:picMkLst>
        </pc:picChg>
        <pc:picChg chg="add mod">
          <ac:chgData name="Alycia Kearney" userId="75575d13-54d0-4ef7-a965-8c377ce6610b" providerId="ADAL" clId="{82559834-3CFB-48E6-9EB0-C881C394627A}" dt="2020-07-29T10:22:57.561" v="1023" actId="1076"/>
          <ac:picMkLst>
            <pc:docMk/>
            <pc:sldMk cId="1801606435" sldId="261"/>
            <ac:picMk id="9" creationId="{D93EDA2E-0A96-4071-870A-79A96C88A78E}"/>
          </ac:picMkLst>
        </pc:picChg>
      </pc:sldChg>
      <pc:sldChg chg="addSp delSp modSp add del mod ord setBg setClrOvrMap">
        <pc:chgData name="Alycia Kearney" userId="75575d13-54d0-4ef7-a965-8c377ce6610b" providerId="ADAL" clId="{82559834-3CFB-48E6-9EB0-C881C394627A}" dt="2020-07-29T11:08:34.951" v="1431" actId="2696"/>
        <pc:sldMkLst>
          <pc:docMk/>
          <pc:sldMk cId="3751761595" sldId="262"/>
        </pc:sldMkLst>
        <pc:spChg chg="add mod ord">
          <ac:chgData name="Alycia Kearney" userId="75575d13-54d0-4ef7-a965-8c377ce6610b" providerId="ADAL" clId="{82559834-3CFB-48E6-9EB0-C881C394627A}" dt="2020-07-29T11:07:22.219" v="1423" actId="26606"/>
          <ac:spMkLst>
            <pc:docMk/>
            <pc:sldMk cId="3751761595" sldId="262"/>
            <ac:spMk id="2" creationId="{66CCE742-FF28-478D-9ECA-4231CDC62982}"/>
          </ac:spMkLst>
        </pc:spChg>
        <pc:spChg chg="add del">
          <ac:chgData name="Alycia Kearney" userId="75575d13-54d0-4ef7-a965-8c377ce6610b" providerId="ADAL" clId="{82559834-3CFB-48E6-9EB0-C881C394627A}" dt="2020-07-29T11:05:49.941" v="1386" actId="26606"/>
          <ac:spMkLst>
            <pc:docMk/>
            <pc:sldMk cId="3751761595" sldId="262"/>
            <ac:spMk id="6" creationId="{1DB7C82F-AB7E-4F0C-B829-FA1B9C415180}"/>
          </ac:spMkLst>
        </pc:spChg>
        <pc:spChg chg="add del">
          <ac:chgData name="Alycia Kearney" userId="75575d13-54d0-4ef7-a965-8c377ce6610b" providerId="ADAL" clId="{82559834-3CFB-48E6-9EB0-C881C394627A}" dt="2020-07-29T11:07:22.219" v="1423" actId="26606"/>
          <ac:spMkLst>
            <pc:docMk/>
            <pc:sldMk cId="3751761595" sldId="262"/>
            <ac:spMk id="7" creationId="{81F7DB48-D9B4-4192-BE55-EE3FC8F89D69}"/>
          </ac:spMkLst>
        </pc:spChg>
        <pc:spChg chg="add del">
          <ac:chgData name="Alycia Kearney" userId="75575d13-54d0-4ef7-a965-8c377ce6610b" providerId="ADAL" clId="{82559834-3CFB-48E6-9EB0-C881C394627A}" dt="2020-07-29T11:05:52.364" v="1388" actId="26606"/>
          <ac:spMkLst>
            <pc:docMk/>
            <pc:sldMk cId="3751761595" sldId="262"/>
            <ac:spMk id="8" creationId="{1707FC24-6981-43D9-B525-C7832BA22463}"/>
          </ac:spMkLst>
        </pc:spChg>
        <pc:spChg chg="add del">
          <ac:chgData name="Alycia Kearney" userId="75575d13-54d0-4ef7-a965-8c377ce6610b" providerId="ADAL" clId="{82559834-3CFB-48E6-9EB0-C881C394627A}" dt="2020-07-29T11:05:40.976" v="1383" actId="26606"/>
          <ac:spMkLst>
            <pc:docMk/>
            <pc:sldMk cId="3751761595" sldId="262"/>
            <ac:spMk id="9" creationId="{7D9D36D6-2AC5-46A1-A849-4C82D5264A3A}"/>
          </ac:spMkLst>
        </pc:spChg>
        <pc:spChg chg="add del">
          <ac:chgData name="Alycia Kearney" userId="75575d13-54d0-4ef7-a965-8c377ce6610b" providerId="ADAL" clId="{82559834-3CFB-48E6-9EB0-C881C394627A}" dt="2020-07-29T11:05:54.458" v="1390" actId="26606"/>
          <ac:spMkLst>
            <pc:docMk/>
            <pc:sldMk cId="3751761595" sldId="262"/>
            <ac:spMk id="10" creationId="{0671A8AE-40A1-4631-A6B8-581AFF065482}"/>
          </ac:spMkLst>
        </pc:spChg>
        <pc:spChg chg="add del">
          <ac:chgData name="Alycia Kearney" userId="75575d13-54d0-4ef7-a965-8c377ce6610b" providerId="ADAL" clId="{82559834-3CFB-48E6-9EB0-C881C394627A}" dt="2020-07-29T11:05:54.458" v="1390" actId="26606"/>
          <ac:spMkLst>
            <pc:docMk/>
            <pc:sldMk cId="3751761595" sldId="262"/>
            <ac:spMk id="11" creationId="{AB58EF07-17C2-48CF-ABB0-EEF1F17CB8F0}"/>
          </ac:spMkLst>
        </pc:spChg>
        <pc:spChg chg="add del">
          <ac:chgData name="Alycia Kearney" userId="75575d13-54d0-4ef7-a965-8c377ce6610b" providerId="ADAL" clId="{82559834-3CFB-48E6-9EB0-C881C394627A}" dt="2020-07-29T11:05:54.458" v="1390" actId="26606"/>
          <ac:spMkLst>
            <pc:docMk/>
            <pc:sldMk cId="3751761595" sldId="262"/>
            <ac:spMk id="13" creationId="{AF2F604E-43BE-4DC3-B983-E071523364F8}"/>
          </ac:spMkLst>
        </pc:spChg>
        <pc:spChg chg="add del">
          <ac:chgData name="Alycia Kearney" userId="75575d13-54d0-4ef7-a965-8c377ce6610b" providerId="ADAL" clId="{82559834-3CFB-48E6-9EB0-C881C394627A}" dt="2020-07-29T11:05:54.458" v="1390" actId="26606"/>
          <ac:spMkLst>
            <pc:docMk/>
            <pc:sldMk cId="3751761595" sldId="262"/>
            <ac:spMk id="15" creationId="{08C9B587-E65E-4B52-B37C-ABEBB6E87928}"/>
          </ac:spMkLst>
        </pc:spChg>
        <pc:spChg chg="add del">
          <ac:chgData name="Alycia Kearney" userId="75575d13-54d0-4ef7-a965-8c377ce6610b" providerId="ADAL" clId="{82559834-3CFB-48E6-9EB0-C881C394627A}" dt="2020-07-29T11:06:46.365" v="1413" actId="26606"/>
          <ac:spMkLst>
            <pc:docMk/>
            <pc:sldMk cId="3751761595" sldId="262"/>
            <ac:spMk id="17" creationId="{7D9D36D6-2AC5-46A1-A849-4C82D5264A3A}"/>
          </ac:spMkLst>
        </pc:spChg>
        <pc:picChg chg="add mod">
          <ac:chgData name="Alycia Kearney" userId="75575d13-54d0-4ef7-a965-8c377ce6610b" providerId="ADAL" clId="{82559834-3CFB-48E6-9EB0-C881C394627A}" dt="2020-07-29T11:07:22.219" v="1423" actId="26606"/>
          <ac:picMkLst>
            <pc:docMk/>
            <pc:sldMk cId="3751761595" sldId="262"/>
            <ac:picMk id="4" creationId="{31C9BE7B-0431-43AF-8CAD-9BFD0B93AC1F}"/>
          </ac:picMkLst>
        </pc:picChg>
      </pc:sldChg>
      <pc:sldChg chg="new del">
        <pc:chgData name="Alycia Kearney" userId="75575d13-54d0-4ef7-a965-8c377ce6610b" providerId="ADAL" clId="{82559834-3CFB-48E6-9EB0-C881C394627A}" dt="2020-07-29T10:02:29.324" v="689" actId="680"/>
        <pc:sldMkLst>
          <pc:docMk/>
          <pc:sldMk cId="2432780385" sldId="263"/>
        </pc:sldMkLst>
      </pc:sldChg>
      <pc:sldChg chg="new del">
        <pc:chgData name="Alycia Kearney" userId="75575d13-54d0-4ef7-a965-8c377ce6610b" providerId="ADAL" clId="{82559834-3CFB-48E6-9EB0-C881C394627A}" dt="2020-07-29T10:05:35.083" v="704" actId="680"/>
        <pc:sldMkLst>
          <pc:docMk/>
          <pc:sldMk cId="2833460731" sldId="263"/>
        </pc:sldMkLst>
      </pc:sldChg>
      <pc:sldChg chg="addSp modSp add mod ord modAnim">
        <pc:chgData name="Alycia Kearney" userId="75575d13-54d0-4ef7-a965-8c377ce6610b" providerId="ADAL" clId="{82559834-3CFB-48E6-9EB0-C881C394627A}" dt="2020-07-29T13:28:21.548" v="1754" actId="1076"/>
        <pc:sldMkLst>
          <pc:docMk/>
          <pc:sldMk cId="4098401939" sldId="263"/>
        </pc:sldMkLst>
        <pc:picChg chg="add mod">
          <ac:chgData name="Alycia Kearney" userId="75575d13-54d0-4ef7-a965-8c377ce6610b" providerId="ADAL" clId="{82559834-3CFB-48E6-9EB0-C881C394627A}" dt="2020-07-29T13:28:21.548" v="1754" actId="1076"/>
          <ac:picMkLst>
            <pc:docMk/>
            <pc:sldMk cId="4098401939" sldId="263"/>
            <ac:picMk id="2" creationId="{31FE600B-4748-46B7-9207-B5C072A8F1B6}"/>
          </ac:picMkLst>
        </pc:picChg>
        <pc:picChg chg="add mod">
          <ac:chgData name="Alycia Kearney" userId="75575d13-54d0-4ef7-a965-8c377ce6610b" providerId="ADAL" clId="{82559834-3CFB-48E6-9EB0-C881C394627A}" dt="2020-07-29T10:12:57.053" v="978" actId="14100"/>
          <ac:picMkLst>
            <pc:docMk/>
            <pc:sldMk cId="4098401939" sldId="263"/>
            <ac:picMk id="3" creationId="{3B940DC6-9351-4C6F-9FE9-276DC215CE49}"/>
          </ac:picMkLst>
        </pc:picChg>
        <pc:picChg chg="add mod">
          <ac:chgData name="Alycia Kearney" userId="75575d13-54d0-4ef7-a965-8c377ce6610b" providerId="ADAL" clId="{82559834-3CFB-48E6-9EB0-C881C394627A}" dt="2020-07-29T10:12:57.053" v="978" actId="14100"/>
          <ac:picMkLst>
            <pc:docMk/>
            <pc:sldMk cId="4098401939" sldId="263"/>
            <ac:picMk id="4" creationId="{AFC2A426-315B-4AC4-90FF-FFBCF7C770EA}"/>
          </ac:picMkLst>
        </pc:picChg>
        <pc:picChg chg="add mod">
          <ac:chgData name="Alycia Kearney" userId="75575d13-54d0-4ef7-a965-8c377ce6610b" providerId="ADAL" clId="{82559834-3CFB-48E6-9EB0-C881C394627A}" dt="2020-07-29T10:12:57.053" v="978" actId="14100"/>
          <ac:picMkLst>
            <pc:docMk/>
            <pc:sldMk cId="4098401939" sldId="263"/>
            <ac:picMk id="5" creationId="{EFFA99A2-AC4A-4422-B2EF-FB132D22DC6C}"/>
          </ac:picMkLst>
        </pc:picChg>
      </pc:sldChg>
      <pc:sldChg chg="new del">
        <pc:chgData name="Alycia Kearney" userId="75575d13-54d0-4ef7-a965-8c377ce6610b" providerId="ADAL" clId="{82559834-3CFB-48E6-9EB0-C881C394627A}" dt="2020-07-29T10:16:32.231" v="982" actId="680"/>
        <pc:sldMkLst>
          <pc:docMk/>
          <pc:sldMk cId="3125141725" sldId="264"/>
        </pc:sldMkLst>
      </pc:sldChg>
      <pc:sldChg chg="addSp delSp modSp add del mod setBg addAnim delAnim modAnim">
        <pc:chgData name="Alycia Kearney" userId="75575d13-54d0-4ef7-a965-8c377ce6610b" providerId="ADAL" clId="{82559834-3CFB-48E6-9EB0-C881C394627A}" dt="2020-07-29T15:19:49.884" v="1905"/>
        <pc:sldMkLst>
          <pc:docMk/>
          <pc:sldMk cId="3869677920" sldId="264"/>
        </pc:sldMkLst>
        <pc:spChg chg="add del">
          <ac:chgData name="Alycia Kearney" userId="75575d13-54d0-4ef7-a965-8c377ce6610b" providerId="ADAL" clId="{82559834-3CFB-48E6-9EB0-C881C394627A}" dt="2020-07-29T13:51:39.921" v="1760" actId="11529"/>
          <ac:spMkLst>
            <pc:docMk/>
            <pc:sldMk cId="3869677920" sldId="264"/>
            <ac:spMk id="2" creationId="{C3EE64B6-E4C2-46A1-84B7-8B8533C0C2E8}"/>
          </ac:spMkLst>
        </pc:spChg>
        <pc:spChg chg="add del mod">
          <ac:chgData name="Alycia Kearney" userId="75575d13-54d0-4ef7-a965-8c377ce6610b" providerId="ADAL" clId="{82559834-3CFB-48E6-9EB0-C881C394627A}" dt="2020-07-29T10:34:23.323" v="1067" actId="767"/>
          <ac:spMkLst>
            <pc:docMk/>
            <pc:sldMk cId="3869677920" sldId="264"/>
            <ac:spMk id="4" creationId="{4DFA11CD-05B3-4807-8449-07EDAD4A23E4}"/>
          </ac:spMkLst>
        </pc:spChg>
        <pc:spChg chg="add del">
          <ac:chgData name="Alycia Kearney" userId="75575d13-54d0-4ef7-a965-8c377ce6610b" providerId="ADAL" clId="{82559834-3CFB-48E6-9EB0-C881C394627A}" dt="2020-07-29T10:26:35.438" v="1042" actId="26606"/>
          <ac:spMkLst>
            <pc:docMk/>
            <pc:sldMk cId="3869677920" sldId="264"/>
            <ac:spMk id="6" creationId="{F3060C83-F051-4F0E-ABAD-AA0DFC48B218}"/>
          </ac:spMkLst>
        </pc:spChg>
        <pc:spChg chg="add del">
          <ac:chgData name="Alycia Kearney" userId="75575d13-54d0-4ef7-a965-8c377ce6610b" providerId="ADAL" clId="{82559834-3CFB-48E6-9EB0-C881C394627A}" dt="2020-07-29T10:26:22.640" v="1040" actId="26606"/>
          <ac:spMkLst>
            <pc:docMk/>
            <pc:sldMk cId="3869677920" sldId="264"/>
            <ac:spMk id="8" creationId="{B670DBD5-770C-4383-9F54-5B86E86BD5BB}"/>
          </ac:spMkLst>
        </pc:spChg>
        <pc:spChg chg="add del">
          <ac:chgData name="Alycia Kearney" userId="75575d13-54d0-4ef7-a965-8c377ce6610b" providerId="ADAL" clId="{82559834-3CFB-48E6-9EB0-C881C394627A}" dt="2020-07-29T10:26:35.438" v="1042" actId="26606"/>
          <ac:spMkLst>
            <pc:docMk/>
            <pc:sldMk cId="3869677920" sldId="264"/>
            <ac:spMk id="10" creationId="{83C98ABE-055B-441F-B07E-44F97F083C39}"/>
          </ac:spMkLst>
        </pc:spChg>
        <pc:spChg chg="add mod">
          <ac:chgData name="Alycia Kearney" userId="75575d13-54d0-4ef7-a965-8c377ce6610b" providerId="ADAL" clId="{82559834-3CFB-48E6-9EB0-C881C394627A}" dt="2020-07-29T15:17:54.070" v="1886" actId="207"/>
          <ac:spMkLst>
            <pc:docMk/>
            <pc:sldMk cId="3869677920" sldId="264"/>
            <ac:spMk id="10" creationId="{96ADA123-44BC-411E-BF72-157F835BBB1D}"/>
          </ac:spMkLst>
        </pc:spChg>
        <pc:spChg chg="add mod">
          <ac:chgData name="Alycia Kearney" userId="75575d13-54d0-4ef7-a965-8c377ce6610b" providerId="ADAL" clId="{82559834-3CFB-48E6-9EB0-C881C394627A}" dt="2020-07-29T15:17:12.063" v="1883" actId="207"/>
          <ac:spMkLst>
            <pc:docMk/>
            <pc:sldMk cId="3869677920" sldId="264"/>
            <ac:spMk id="11" creationId="{2ABF8F08-D00F-4DE2-9A4F-910BC1A2DBDA}"/>
          </ac:spMkLst>
        </pc:spChg>
        <pc:spChg chg="add del">
          <ac:chgData name="Alycia Kearney" userId="75575d13-54d0-4ef7-a965-8c377ce6610b" providerId="ADAL" clId="{82559834-3CFB-48E6-9EB0-C881C394627A}" dt="2020-07-29T10:26:35.438" v="1042" actId="26606"/>
          <ac:spMkLst>
            <pc:docMk/>
            <pc:sldMk cId="3869677920" sldId="264"/>
            <ac:spMk id="12" creationId="{29FDB030-9B49-4CED-8CCD-4D99382388AC}"/>
          </ac:spMkLst>
        </pc:spChg>
        <pc:spChg chg="add del">
          <ac:chgData name="Alycia Kearney" userId="75575d13-54d0-4ef7-a965-8c377ce6610b" providerId="ADAL" clId="{82559834-3CFB-48E6-9EB0-C881C394627A}" dt="2020-07-29T14:52:39.585" v="1801" actId="22"/>
          <ac:spMkLst>
            <pc:docMk/>
            <pc:sldMk cId="3869677920" sldId="264"/>
            <ac:spMk id="13" creationId="{2587FDD2-8AE8-4840-83CA-CE49878B1D72}"/>
          </ac:spMkLst>
        </pc:spChg>
        <pc:spChg chg="add del mod">
          <ac:chgData name="Alycia Kearney" userId="75575d13-54d0-4ef7-a965-8c377ce6610b" providerId="ADAL" clId="{82559834-3CFB-48E6-9EB0-C881C394627A}" dt="2020-07-29T10:42:33.963" v="1118"/>
          <ac:spMkLst>
            <pc:docMk/>
            <pc:sldMk cId="3869677920" sldId="264"/>
            <ac:spMk id="13" creationId="{7514D5E5-6192-42BF-AB96-1EA1B7765DD1}"/>
          </ac:spMkLst>
        </pc:spChg>
        <pc:spChg chg="add del">
          <ac:chgData name="Alycia Kearney" userId="75575d13-54d0-4ef7-a965-8c377ce6610b" providerId="ADAL" clId="{82559834-3CFB-48E6-9EB0-C881C394627A}" dt="2020-07-29T10:26:35.438" v="1042" actId="26606"/>
          <ac:spMkLst>
            <pc:docMk/>
            <pc:sldMk cId="3869677920" sldId="264"/>
            <ac:spMk id="14" creationId="{3783CA14-24A1-485C-8B30-D6A5D87987AD}"/>
          </ac:spMkLst>
        </pc:spChg>
        <pc:spChg chg="add mod">
          <ac:chgData name="Alycia Kearney" userId="75575d13-54d0-4ef7-a965-8c377ce6610b" providerId="ADAL" clId="{82559834-3CFB-48E6-9EB0-C881C394627A}" dt="2020-07-29T15:17:42.481" v="1885" actId="207"/>
          <ac:spMkLst>
            <pc:docMk/>
            <pc:sldMk cId="3869677920" sldId="264"/>
            <ac:spMk id="14" creationId="{D3ADCB51-0A0C-4669-97E5-6267AB2B20DA}"/>
          </ac:spMkLst>
        </pc:spChg>
        <pc:spChg chg="add del mod">
          <ac:chgData name="Alycia Kearney" userId="75575d13-54d0-4ef7-a965-8c377ce6610b" providerId="ADAL" clId="{82559834-3CFB-48E6-9EB0-C881C394627A}" dt="2020-07-29T10:42:51.548" v="1122" actId="478"/>
          <ac:spMkLst>
            <pc:docMk/>
            <pc:sldMk cId="3869677920" sldId="264"/>
            <ac:spMk id="15" creationId="{2DAE1FBD-91EC-4119-9EDD-9784097C5417}"/>
          </ac:spMkLst>
        </pc:spChg>
        <pc:spChg chg="add mod">
          <ac:chgData name="Alycia Kearney" userId="75575d13-54d0-4ef7-a965-8c377ce6610b" providerId="ADAL" clId="{82559834-3CFB-48E6-9EB0-C881C394627A}" dt="2020-07-29T15:17:24.624" v="1884" actId="207"/>
          <ac:spMkLst>
            <pc:docMk/>
            <pc:sldMk cId="3869677920" sldId="264"/>
            <ac:spMk id="15" creationId="{DF293C00-3119-468B-8FAC-6E7847BA69B9}"/>
          </ac:spMkLst>
        </pc:spChg>
        <pc:spChg chg="add del">
          <ac:chgData name="Alycia Kearney" userId="75575d13-54d0-4ef7-a965-8c377ce6610b" providerId="ADAL" clId="{82559834-3CFB-48E6-9EB0-C881C394627A}" dt="2020-07-29T10:26:35.438" v="1042" actId="26606"/>
          <ac:spMkLst>
            <pc:docMk/>
            <pc:sldMk cId="3869677920" sldId="264"/>
            <ac:spMk id="16" creationId="{9A97C86A-04D6-40F7-AE84-31AB43E6A846}"/>
          </ac:spMkLst>
        </pc:spChg>
        <pc:spChg chg="add mod">
          <ac:chgData name="Alycia Kearney" userId="75575d13-54d0-4ef7-a965-8c377ce6610b" providerId="ADAL" clId="{82559834-3CFB-48E6-9EB0-C881C394627A}" dt="2020-07-29T15:11:52.730" v="1846" actId="1076"/>
          <ac:spMkLst>
            <pc:docMk/>
            <pc:sldMk cId="3869677920" sldId="264"/>
            <ac:spMk id="16" creationId="{CB3AE09D-36A1-4356-BDCE-3E49B6ABB491}"/>
          </ac:spMkLst>
        </pc:spChg>
        <pc:spChg chg="add del mod">
          <ac:chgData name="Alycia Kearney" userId="75575d13-54d0-4ef7-a965-8c377ce6610b" providerId="ADAL" clId="{82559834-3CFB-48E6-9EB0-C881C394627A}" dt="2020-07-29T10:44:49.458" v="1144"/>
          <ac:spMkLst>
            <pc:docMk/>
            <pc:sldMk cId="3869677920" sldId="264"/>
            <ac:spMk id="17" creationId="{226A2E5D-C1B8-4496-BC53-3665660FC981}"/>
          </ac:spMkLst>
        </pc:spChg>
        <pc:spChg chg="add mod">
          <ac:chgData name="Alycia Kearney" userId="75575d13-54d0-4ef7-a965-8c377ce6610b" providerId="ADAL" clId="{82559834-3CFB-48E6-9EB0-C881C394627A}" dt="2020-07-29T15:15:40.753" v="1882" actId="207"/>
          <ac:spMkLst>
            <pc:docMk/>
            <pc:sldMk cId="3869677920" sldId="264"/>
            <ac:spMk id="17" creationId="{AA8F2E9D-4B86-47DA-92D1-3DB5D9AFE7E9}"/>
          </ac:spMkLst>
        </pc:spChg>
        <pc:spChg chg="add del">
          <ac:chgData name="Alycia Kearney" userId="75575d13-54d0-4ef7-a965-8c377ce6610b" providerId="ADAL" clId="{82559834-3CFB-48E6-9EB0-C881C394627A}" dt="2020-07-29T10:26:35.438" v="1042" actId="26606"/>
          <ac:spMkLst>
            <pc:docMk/>
            <pc:sldMk cId="3869677920" sldId="264"/>
            <ac:spMk id="18" creationId="{FF9F2414-84E8-453E-B1F3-389FDE8192D9}"/>
          </ac:spMkLst>
        </pc:spChg>
        <pc:spChg chg="add del mod">
          <ac:chgData name="Alycia Kearney" userId="75575d13-54d0-4ef7-a965-8c377ce6610b" providerId="ADAL" clId="{82559834-3CFB-48E6-9EB0-C881C394627A}" dt="2020-07-29T14:55:27.999" v="1827" actId="478"/>
          <ac:spMkLst>
            <pc:docMk/>
            <pc:sldMk cId="3869677920" sldId="264"/>
            <ac:spMk id="19" creationId="{97EE9387-7590-4119-AD7D-87F394ED709E}"/>
          </ac:spMkLst>
        </pc:spChg>
        <pc:spChg chg="add del">
          <ac:chgData name="Alycia Kearney" userId="75575d13-54d0-4ef7-a965-8c377ce6610b" providerId="ADAL" clId="{82559834-3CFB-48E6-9EB0-C881C394627A}" dt="2020-07-29T10:26:35.438" v="1042" actId="26606"/>
          <ac:spMkLst>
            <pc:docMk/>
            <pc:sldMk cId="3869677920" sldId="264"/>
            <ac:spMk id="20" creationId="{3ECA69A1-7536-43AC-85EF-C7106179F5ED}"/>
          </ac:spMkLst>
        </pc:spChg>
        <pc:spChg chg="add mod">
          <ac:chgData name="Alycia Kearney" userId="75575d13-54d0-4ef7-a965-8c377ce6610b" providerId="ADAL" clId="{82559834-3CFB-48E6-9EB0-C881C394627A}" dt="2020-07-29T15:15:27.728" v="1881" actId="207"/>
          <ac:spMkLst>
            <pc:docMk/>
            <pc:sldMk cId="3869677920" sldId="264"/>
            <ac:spMk id="21" creationId="{1A22B984-2D76-48EA-A93F-65B93402D0F8}"/>
          </ac:spMkLst>
        </pc:spChg>
        <pc:spChg chg="add del mod">
          <ac:chgData name="Alycia Kearney" userId="75575d13-54d0-4ef7-a965-8c377ce6610b" providerId="ADAL" clId="{82559834-3CFB-48E6-9EB0-C881C394627A}" dt="2020-07-29T14:52:28.134" v="1799" actId="478"/>
          <ac:spMkLst>
            <pc:docMk/>
            <pc:sldMk cId="3869677920" sldId="264"/>
            <ac:spMk id="23" creationId="{0B01A8AF-7818-46EA-A960-30A46ECCB14B}"/>
          </ac:spMkLst>
        </pc:spChg>
        <pc:spChg chg="add del mod">
          <ac:chgData name="Alycia Kearney" userId="75575d13-54d0-4ef7-a965-8c377ce6610b" providerId="ADAL" clId="{82559834-3CFB-48E6-9EB0-C881C394627A}" dt="2020-07-29T14:55:39.791" v="1829" actId="478"/>
          <ac:spMkLst>
            <pc:docMk/>
            <pc:sldMk cId="3869677920" sldId="264"/>
            <ac:spMk id="25" creationId="{29B7CCE6-9B44-417B-AC14-E0FA9CBA4B1B}"/>
          </ac:spMkLst>
        </pc:spChg>
        <pc:spChg chg="add del mod">
          <ac:chgData name="Alycia Kearney" userId="75575d13-54d0-4ef7-a965-8c377ce6610b" providerId="ADAL" clId="{82559834-3CFB-48E6-9EB0-C881C394627A}" dt="2020-07-29T14:54:12.176" v="1817" actId="478"/>
          <ac:spMkLst>
            <pc:docMk/>
            <pc:sldMk cId="3869677920" sldId="264"/>
            <ac:spMk id="27" creationId="{7731D6F3-550B-4B43-8E6E-EEFE773E46C3}"/>
          </ac:spMkLst>
        </pc:spChg>
        <pc:spChg chg="add del mod">
          <ac:chgData name="Alycia Kearney" userId="75575d13-54d0-4ef7-a965-8c377ce6610b" providerId="ADAL" clId="{82559834-3CFB-48E6-9EB0-C881C394627A}" dt="2020-07-29T14:53:04.972" v="1805" actId="478"/>
          <ac:spMkLst>
            <pc:docMk/>
            <pc:sldMk cId="3869677920" sldId="264"/>
            <ac:spMk id="29" creationId="{4D9B79B0-4BCF-4DF4-A237-689A03261410}"/>
          </ac:spMkLst>
        </pc:spChg>
        <pc:spChg chg="add del mod">
          <ac:chgData name="Alycia Kearney" userId="75575d13-54d0-4ef7-a965-8c377ce6610b" providerId="ADAL" clId="{82559834-3CFB-48E6-9EB0-C881C394627A}" dt="2020-07-29T14:51:30.204" v="1788" actId="478"/>
          <ac:spMkLst>
            <pc:docMk/>
            <pc:sldMk cId="3869677920" sldId="264"/>
            <ac:spMk id="31" creationId="{54E7E8B8-6C79-42C7-B75E-C3D860E0DFCD}"/>
          </ac:spMkLst>
        </pc:spChg>
        <pc:spChg chg="add del">
          <ac:chgData name="Alycia Kearney" userId="75575d13-54d0-4ef7-a965-8c377ce6610b" providerId="ADAL" clId="{82559834-3CFB-48E6-9EB0-C881C394627A}" dt="2020-07-29T11:04:41.231" v="1377" actId="11529"/>
          <ac:spMkLst>
            <pc:docMk/>
            <pc:sldMk cId="3869677920" sldId="264"/>
            <ac:spMk id="32" creationId="{2A06DDC5-AFA9-4570-9E61-1858AAC13889}"/>
          </ac:spMkLst>
        </pc:spChg>
        <pc:graphicFrameChg chg="add del modGraphic">
          <ac:chgData name="Alycia Kearney" userId="75575d13-54d0-4ef7-a965-8c377ce6610b" providerId="ADAL" clId="{82559834-3CFB-48E6-9EB0-C881C394627A}" dt="2020-07-29T10:35:54.201" v="1069" actId="1032"/>
          <ac:graphicFrameMkLst>
            <pc:docMk/>
            <pc:sldMk cId="3869677920" sldId="264"/>
            <ac:graphicFrameMk id="11" creationId="{F8BD4EB0-9280-492F-A0EE-BC0D7A471136}"/>
          </ac:graphicFrameMkLst>
        </pc:graphicFrameChg>
        <pc:picChg chg="add mod">
          <ac:chgData name="Alycia Kearney" userId="75575d13-54d0-4ef7-a965-8c377ce6610b" providerId="ADAL" clId="{82559834-3CFB-48E6-9EB0-C881C394627A}" dt="2020-07-29T14:50:19.575" v="1782" actId="1076"/>
          <ac:picMkLst>
            <pc:docMk/>
            <pc:sldMk cId="3869677920" sldId="264"/>
            <ac:picMk id="3" creationId="{66034ED7-E21B-48E7-9D3A-F52F409B1324}"/>
          </ac:picMkLst>
        </pc:picChg>
        <pc:picChg chg="del">
          <ac:chgData name="Alycia Kearney" userId="75575d13-54d0-4ef7-a965-8c377ce6610b" providerId="ADAL" clId="{82559834-3CFB-48E6-9EB0-C881C394627A}" dt="2020-07-29T10:24:25.449" v="1032" actId="478"/>
          <ac:picMkLst>
            <pc:docMk/>
            <pc:sldMk cId="3869677920" sldId="264"/>
            <ac:picMk id="5" creationId="{396EB072-C466-4C9B-8204-6B988467677A}"/>
          </ac:picMkLst>
        </pc:picChg>
        <pc:picChg chg="add del mod">
          <ac:chgData name="Alycia Kearney" userId="75575d13-54d0-4ef7-a965-8c377ce6610b" providerId="ADAL" clId="{82559834-3CFB-48E6-9EB0-C881C394627A}" dt="2020-07-29T13:52:44.738" v="1765" actId="22"/>
          <ac:picMkLst>
            <pc:docMk/>
            <pc:sldMk cId="3869677920" sldId="264"/>
            <ac:picMk id="5" creationId="{B8A67445-E301-4881-AD66-1F1B66EB34EC}"/>
          </ac:picMkLst>
        </pc:picChg>
        <pc:picChg chg="del">
          <ac:chgData name="Alycia Kearney" userId="75575d13-54d0-4ef7-a965-8c377ce6610b" providerId="ADAL" clId="{82559834-3CFB-48E6-9EB0-C881C394627A}" dt="2020-07-29T10:24:24.934" v="1031" actId="478"/>
          <ac:picMkLst>
            <pc:docMk/>
            <pc:sldMk cId="3869677920" sldId="264"/>
            <ac:picMk id="7" creationId="{9DF5A125-B6CC-4F61-97CF-8EEF553034DF}"/>
          </ac:picMkLst>
        </pc:picChg>
        <pc:picChg chg="del">
          <ac:chgData name="Alycia Kearney" userId="75575d13-54d0-4ef7-a965-8c377ce6610b" providerId="ADAL" clId="{82559834-3CFB-48E6-9EB0-C881C394627A}" dt="2020-07-29T10:24:25.972" v="1033" actId="478"/>
          <ac:picMkLst>
            <pc:docMk/>
            <pc:sldMk cId="3869677920" sldId="264"/>
            <ac:picMk id="9" creationId="{D93EDA2E-0A96-4071-870A-79A96C88A78E}"/>
          </ac:picMkLst>
        </pc:picChg>
      </pc:sldChg>
      <pc:sldChg chg="addSp modSp add mod">
        <pc:chgData name="Alycia Kearney" userId="75575d13-54d0-4ef7-a965-8c377ce6610b" providerId="ADAL" clId="{82559834-3CFB-48E6-9EB0-C881C394627A}" dt="2020-07-29T12:38:55.590" v="1497" actId="207"/>
        <pc:sldMkLst>
          <pc:docMk/>
          <pc:sldMk cId="650284505" sldId="265"/>
        </pc:sldMkLst>
        <pc:spChg chg="add mod">
          <ac:chgData name="Alycia Kearney" userId="75575d13-54d0-4ef7-a965-8c377ce6610b" providerId="ADAL" clId="{82559834-3CFB-48E6-9EB0-C881C394627A}" dt="2020-07-29T12:38:55.590" v="1497" actId="207"/>
          <ac:spMkLst>
            <pc:docMk/>
            <pc:sldMk cId="650284505" sldId="265"/>
            <ac:spMk id="4" creationId="{5F842FE9-BF11-49A2-8D63-AB03F81C4C92}"/>
          </ac:spMkLst>
        </pc:spChg>
        <pc:picChg chg="add mod">
          <ac:chgData name="Alycia Kearney" userId="75575d13-54d0-4ef7-a965-8c377ce6610b" providerId="ADAL" clId="{82559834-3CFB-48E6-9EB0-C881C394627A}" dt="2020-07-29T11:11:42.447" v="1490" actId="1076"/>
          <ac:picMkLst>
            <pc:docMk/>
            <pc:sldMk cId="650284505" sldId="265"/>
            <ac:picMk id="3" creationId="{057A0C0A-B2BF-47F7-92E7-B86FD1B23DF9}"/>
          </ac:picMkLst>
        </pc:picChg>
      </pc:sldChg>
      <pc:sldChg chg="addSp delSp modSp add del mod">
        <pc:chgData name="Alycia Kearney" userId="75575d13-54d0-4ef7-a965-8c377ce6610b" providerId="ADAL" clId="{82559834-3CFB-48E6-9EB0-C881C394627A}" dt="2020-07-29T11:06:46.438" v="1414"/>
        <pc:sldMkLst>
          <pc:docMk/>
          <pc:sldMk cId="2162732713" sldId="265"/>
        </pc:sldMkLst>
        <pc:spChg chg="add del mod">
          <ac:chgData name="Alycia Kearney" userId="75575d13-54d0-4ef7-a965-8c377ce6610b" providerId="ADAL" clId="{82559834-3CFB-48E6-9EB0-C881C394627A}" dt="2020-07-29T11:06:45.979" v="1411" actId="1076"/>
          <ac:spMkLst>
            <pc:docMk/>
            <pc:sldMk cId="2162732713" sldId="265"/>
            <ac:spMk id="2" creationId="{66CCE742-FF28-478D-9ECA-4231CDC62982}"/>
          </ac:spMkLst>
        </pc:spChg>
        <pc:spChg chg="add del mod">
          <ac:chgData name="Alycia Kearney" userId="75575d13-54d0-4ef7-a965-8c377ce6610b" providerId="ADAL" clId="{82559834-3CFB-48E6-9EB0-C881C394627A}" dt="2020-07-29T11:06:43.477" v="1407" actId="22"/>
          <ac:spMkLst>
            <pc:docMk/>
            <pc:sldMk cId="2162732713" sldId="265"/>
            <ac:spMk id="3" creationId="{739CEEC5-F461-449C-BD91-AFD5F5526E33}"/>
          </ac:spMkLst>
        </pc:spChg>
        <pc:picChg chg="add del">
          <ac:chgData name="Alycia Kearney" userId="75575d13-54d0-4ef7-a965-8c377ce6610b" providerId="ADAL" clId="{82559834-3CFB-48E6-9EB0-C881C394627A}" dt="2020-07-29T11:06:46.124" v="1412" actId="478"/>
          <ac:picMkLst>
            <pc:docMk/>
            <pc:sldMk cId="2162732713" sldId="265"/>
            <ac:picMk id="4" creationId="{31C9BE7B-0431-43AF-8CAD-9BFD0B93AC1F}"/>
          </ac:picMkLst>
        </pc:picChg>
        <pc:picChg chg="add del mod">
          <ac:chgData name="Alycia Kearney" userId="75575d13-54d0-4ef7-a965-8c377ce6610b" providerId="ADAL" clId="{82559834-3CFB-48E6-9EB0-C881C394627A}" dt="2020-07-29T11:06:43.477" v="1407" actId="22"/>
          <ac:picMkLst>
            <pc:docMk/>
            <pc:sldMk cId="2162732713" sldId="265"/>
            <ac:picMk id="7" creationId="{F3F18550-7641-4F0E-A2C9-E9014B9A65A4}"/>
          </ac:picMkLst>
        </pc:picChg>
      </pc:sldChg>
      <pc:sldChg chg="new del">
        <pc:chgData name="Alycia Kearney" userId="75575d13-54d0-4ef7-a965-8c377ce6610b" providerId="ADAL" clId="{82559834-3CFB-48E6-9EB0-C881C394627A}" dt="2020-07-29T11:01:31.600" v="1375" actId="680"/>
        <pc:sldMkLst>
          <pc:docMk/>
          <pc:sldMk cId="4189554844" sldId="265"/>
        </pc:sldMkLst>
      </pc:sldChg>
      <pc:sldChg chg="new del">
        <pc:chgData name="Alycia Kearney" userId="75575d13-54d0-4ef7-a965-8c377ce6610b" providerId="ADAL" clId="{82559834-3CFB-48E6-9EB0-C881C394627A}" dt="2020-07-29T12:44:03.429" v="1508" actId="680"/>
        <pc:sldMkLst>
          <pc:docMk/>
          <pc:sldMk cId="655894110" sldId="266"/>
        </pc:sldMkLst>
      </pc:sldChg>
      <pc:sldChg chg="add del">
        <pc:chgData name="Alycia Kearney" userId="75575d13-54d0-4ef7-a965-8c377ce6610b" providerId="ADAL" clId="{82559834-3CFB-48E6-9EB0-C881C394627A}" dt="2020-07-29T11:08:20.330" v="1429" actId="2696"/>
        <pc:sldMkLst>
          <pc:docMk/>
          <pc:sldMk cId="1779310522" sldId="266"/>
        </pc:sldMkLst>
      </pc:sldChg>
      <pc:sldChg chg="addSp delSp modSp add mod delAnim modAnim">
        <pc:chgData name="Alycia Kearney" userId="75575d13-54d0-4ef7-a965-8c377ce6610b" providerId="ADAL" clId="{82559834-3CFB-48E6-9EB0-C881C394627A}" dt="2020-07-29T15:21:07.497" v="1915"/>
        <pc:sldMkLst>
          <pc:docMk/>
          <pc:sldMk cId="3842970996" sldId="266"/>
        </pc:sldMkLst>
        <pc:spChg chg="add mod">
          <ac:chgData name="Alycia Kearney" userId="75575d13-54d0-4ef7-a965-8c377ce6610b" providerId="ADAL" clId="{82559834-3CFB-48E6-9EB0-C881C394627A}" dt="2020-07-29T12:44:51.764" v="1534" actId="1076"/>
          <ac:spMkLst>
            <pc:docMk/>
            <pc:sldMk cId="3842970996" sldId="266"/>
            <ac:spMk id="2" creationId="{08702A3F-4A46-4C74-8611-2C12DBF43F8D}"/>
          </ac:spMkLst>
        </pc:spChg>
        <pc:spChg chg="add mod">
          <ac:chgData name="Alycia Kearney" userId="75575d13-54d0-4ef7-a965-8c377ce6610b" providerId="ADAL" clId="{82559834-3CFB-48E6-9EB0-C881C394627A}" dt="2020-07-29T15:18:07.268" v="1888" actId="207"/>
          <ac:spMkLst>
            <pc:docMk/>
            <pc:sldMk cId="3842970996" sldId="266"/>
            <ac:spMk id="7" creationId="{037220D4-56A8-47CA-9E8E-9AABD5918280}"/>
          </ac:spMkLst>
        </pc:spChg>
        <pc:spChg chg="add mod">
          <ac:chgData name="Alycia Kearney" userId="75575d13-54d0-4ef7-a965-8c377ce6610b" providerId="ADAL" clId="{82559834-3CFB-48E6-9EB0-C881C394627A}" dt="2020-07-29T15:18:13.480" v="1889" actId="207"/>
          <ac:spMkLst>
            <pc:docMk/>
            <pc:sldMk cId="3842970996" sldId="266"/>
            <ac:spMk id="8" creationId="{F1F9D43F-A6AA-4653-AFBF-9CAE52C6A81D}"/>
          </ac:spMkLst>
        </pc:spChg>
        <pc:spChg chg="add mod">
          <ac:chgData name="Alycia Kearney" userId="75575d13-54d0-4ef7-a965-8c377ce6610b" providerId="ADAL" clId="{82559834-3CFB-48E6-9EB0-C881C394627A}" dt="2020-07-29T15:18:03.219" v="1887" actId="207"/>
          <ac:spMkLst>
            <pc:docMk/>
            <pc:sldMk cId="3842970996" sldId="266"/>
            <ac:spMk id="9" creationId="{A7575ACE-37D7-457B-B4F7-43649A79D29E}"/>
          </ac:spMkLst>
        </pc:spChg>
        <pc:spChg chg="del mod">
          <ac:chgData name="Alycia Kearney" userId="75575d13-54d0-4ef7-a965-8c377ce6610b" providerId="ADAL" clId="{82559834-3CFB-48E6-9EB0-C881C394627A}" dt="2020-07-29T15:13:18.146" v="1864" actId="478"/>
          <ac:spMkLst>
            <pc:docMk/>
            <pc:sldMk cId="3842970996" sldId="266"/>
            <ac:spMk id="19" creationId="{97EE9387-7590-4119-AD7D-87F394ED709E}"/>
          </ac:spMkLst>
        </pc:spChg>
        <pc:spChg chg="del mod">
          <ac:chgData name="Alycia Kearney" userId="75575d13-54d0-4ef7-a965-8c377ce6610b" providerId="ADAL" clId="{82559834-3CFB-48E6-9EB0-C881C394627A}" dt="2020-07-29T15:12:48.369" v="1857" actId="478"/>
          <ac:spMkLst>
            <pc:docMk/>
            <pc:sldMk cId="3842970996" sldId="266"/>
            <ac:spMk id="21" creationId="{1A22B984-2D76-48EA-A93F-65B93402D0F8}"/>
          </ac:spMkLst>
        </pc:spChg>
        <pc:spChg chg="del">
          <ac:chgData name="Alycia Kearney" userId="75575d13-54d0-4ef7-a965-8c377ce6610b" providerId="ADAL" clId="{82559834-3CFB-48E6-9EB0-C881C394627A}" dt="2020-07-29T12:47:01.388" v="1555" actId="478"/>
          <ac:spMkLst>
            <pc:docMk/>
            <pc:sldMk cId="3842970996" sldId="266"/>
            <ac:spMk id="23" creationId="{0B01A8AF-7818-46EA-A960-30A46ECCB14B}"/>
          </ac:spMkLst>
        </pc:spChg>
        <pc:spChg chg="del">
          <ac:chgData name="Alycia Kearney" userId="75575d13-54d0-4ef7-a965-8c377ce6610b" providerId="ADAL" clId="{82559834-3CFB-48E6-9EB0-C881C394627A}" dt="2020-07-29T12:47:04.107" v="1556" actId="478"/>
          <ac:spMkLst>
            <pc:docMk/>
            <pc:sldMk cId="3842970996" sldId="266"/>
            <ac:spMk id="25" creationId="{29B7CCE6-9B44-417B-AC14-E0FA9CBA4B1B}"/>
          </ac:spMkLst>
        </pc:spChg>
        <pc:spChg chg="del">
          <ac:chgData name="Alycia Kearney" userId="75575d13-54d0-4ef7-a965-8c377ce6610b" providerId="ADAL" clId="{82559834-3CFB-48E6-9EB0-C881C394627A}" dt="2020-07-29T12:46:56.084" v="1553" actId="478"/>
          <ac:spMkLst>
            <pc:docMk/>
            <pc:sldMk cId="3842970996" sldId="266"/>
            <ac:spMk id="27" creationId="{7731D6F3-550B-4B43-8E6E-EEFE773E46C3}"/>
          </ac:spMkLst>
        </pc:spChg>
        <pc:spChg chg="del">
          <ac:chgData name="Alycia Kearney" userId="75575d13-54d0-4ef7-a965-8c377ce6610b" providerId="ADAL" clId="{82559834-3CFB-48E6-9EB0-C881C394627A}" dt="2020-07-29T12:46:58.778" v="1554" actId="478"/>
          <ac:spMkLst>
            <pc:docMk/>
            <pc:sldMk cId="3842970996" sldId="266"/>
            <ac:spMk id="29" creationId="{4D9B79B0-4BCF-4DF4-A237-689A03261410}"/>
          </ac:spMkLst>
        </pc:spChg>
        <pc:spChg chg="del mod">
          <ac:chgData name="Alycia Kearney" userId="75575d13-54d0-4ef7-a965-8c377ce6610b" providerId="ADAL" clId="{82559834-3CFB-48E6-9EB0-C881C394627A}" dt="2020-07-29T15:13:02.549" v="1861" actId="478"/>
          <ac:spMkLst>
            <pc:docMk/>
            <pc:sldMk cId="3842970996" sldId="266"/>
            <ac:spMk id="31" creationId="{54E7E8B8-6C79-42C7-B75E-C3D860E0DFCD}"/>
          </ac:spMkLst>
        </pc:spChg>
      </pc:sldChg>
      <pc:sldChg chg="addSp delSp modSp add del mod setBg delAnim">
        <pc:chgData name="Alycia Kearney" userId="75575d13-54d0-4ef7-a965-8c377ce6610b" providerId="ADAL" clId="{82559834-3CFB-48E6-9EB0-C881C394627A}" dt="2020-07-29T12:59:54.011" v="1646" actId="2696"/>
        <pc:sldMkLst>
          <pc:docMk/>
          <pc:sldMk cId="1237808682" sldId="267"/>
        </pc:sldMkLst>
        <pc:spChg chg="del">
          <ac:chgData name="Alycia Kearney" userId="75575d13-54d0-4ef7-a965-8c377ce6610b" providerId="ADAL" clId="{82559834-3CFB-48E6-9EB0-C881C394627A}" dt="2020-07-29T12:50:46.860" v="1584" actId="478"/>
          <ac:spMkLst>
            <pc:docMk/>
            <pc:sldMk cId="1237808682" sldId="267"/>
            <ac:spMk id="2" creationId="{08702A3F-4A46-4C74-8611-2C12DBF43F8D}"/>
          </ac:spMkLst>
        </pc:spChg>
        <pc:spChg chg="del">
          <ac:chgData name="Alycia Kearney" userId="75575d13-54d0-4ef7-a965-8c377ce6610b" providerId="ADAL" clId="{82559834-3CFB-48E6-9EB0-C881C394627A}" dt="2020-07-29T12:50:49.544" v="1585" actId="478"/>
          <ac:spMkLst>
            <pc:docMk/>
            <pc:sldMk cId="1237808682" sldId="267"/>
            <ac:spMk id="19" creationId="{97EE9387-7590-4119-AD7D-87F394ED709E}"/>
          </ac:spMkLst>
        </pc:spChg>
        <pc:spChg chg="add del">
          <ac:chgData name="Alycia Kearney" userId="75575d13-54d0-4ef7-a965-8c377ce6610b" providerId="ADAL" clId="{82559834-3CFB-48E6-9EB0-C881C394627A}" dt="2020-07-29T12:56:26.689" v="1625" actId="26606"/>
          <ac:spMkLst>
            <pc:docMk/>
            <pc:sldMk cId="1237808682" sldId="267"/>
            <ac:spMk id="20" creationId="{56827C3C-D52F-46CE-A441-3CD6A1A6A0A2}"/>
          </ac:spMkLst>
        </pc:spChg>
        <pc:spChg chg="del mod">
          <ac:chgData name="Alycia Kearney" userId="75575d13-54d0-4ef7-a965-8c377ce6610b" providerId="ADAL" clId="{82559834-3CFB-48E6-9EB0-C881C394627A}" dt="2020-07-29T12:50:51.125" v="1586" actId="478"/>
          <ac:spMkLst>
            <pc:docMk/>
            <pc:sldMk cId="1237808682" sldId="267"/>
            <ac:spMk id="21" creationId="{1A22B984-2D76-48EA-A93F-65B93402D0F8}"/>
          </ac:spMkLst>
        </pc:spChg>
        <pc:spChg chg="add del">
          <ac:chgData name="Alycia Kearney" userId="75575d13-54d0-4ef7-a965-8c377ce6610b" providerId="ADAL" clId="{82559834-3CFB-48E6-9EB0-C881C394627A}" dt="2020-07-29T12:56:26.689" v="1625" actId="26606"/>
          <ac:spMkLst>
            <pc:docMk/>
            <pc:sldMk cId="1237808682" sldId="267"/>
            <ac:spMk id="22" creationId="{F52A8B51-0A89-497B-B882-6658E029A3F9}"/>
          </ac:spMkLst>
        </pc:spChg>
        <pc:spChg chg="add del">
          <ac:chgData name="Alycia Kearney" userId="75575d13-54d0-4ef7-a965-8c377ce6610b" providerId="ADAL" clId="{82559834-3CFB-48E6-9EB0-C881C394627A}" dt="2020-07-29T12:56:26.689" v="1625" actId="26606"/>
          <ac:spMkLst>
            <pc:docMk/>
            <pc:sldMk cId="1237808682" sldId="267"/>
            <ac:spMk id="24" creationId="{EB1CEFBF-6F09-4052-862B-E219DA15757E}"/>
          </ac:spMkLst>
        </pc:spChg>
        <pc:spChg chg="add del">
          <ac:chgData name="Alycia Kearney" userId="75575d13-54d0-4ef7-a965-8c377ce6610b" providerId="ADAL" clId="{82559834-3CFB-48E6-9EB0-C881C394627A}" dt="2020-07-29T12:58:16.308" v="1639" actId="26606"/>
          <ac:spMkLst>
            <pc:docMk/>
            <pc:sldMk cId="1237808682" sldId="267"/>
            <ac:spMk id="25" creationId="{C96C8BAF-68F3-4B78-B238-35DF5D86560D}"/>
          </ac:spMkLst>
        </pc:spChg>
        <pc:spChg chg="add del">
          <ac:chgData name="Alycia Kearney" userId="75575d13-54d0-4ef7-a965-8c377ce6610b" providerId="ADAL" clId="{82559834-3CFB-48E6-9EB0-C881C394627A}" dt="2020-07-29T12:56:26.689" v="1625" actId="26606"/>
          <ac:spMkLst>
            <pc:docMk/>
            <pc:sldMk cId="1237808682" sldId="267"/>
            <ac:spMk id="26" creationId="{BCB5D417-2A71-445D-B4C7-9E814D633D33}"/>
          </ac:spMkLst>
        </pc:spChg>
        <pc:spChg chg="del">
          <ac:chgData name="Alycia Kearney" userId="75575d13-54d0-4ef7-a965-8c377ce6610b" providerId="ADAL" clId="{82559834-3CFB-48E6-9EB0-C881C394627A}" dt="2020-07-29T12:50:52.538" v="1587" actId="478"/>
          <ac:spMkLst>
            <pc:docMk/>
            <pc:sldMk cId="1237808682" sldId="267"/>
            <ac:spMk id="31" creationId="{54E7E8B8-6C79-42C7-B75E-C3D860E0DFCD}"/>
          </ac:spMkLst>
        </pc:spChg>
        <pc:spChg chg="add">
          <ac:chgData name="Alycia Kearney" userId="75575d13-54d0-4ef7-a965-8c377ce6610b" providerId="ADAL" clId="{82559834-3CFB-48E6-9EB0-C881C394627A}" dt="2020-07-29T12:59:21.955" v="1642" actId="26606"/>
          <ac:spMkLst>
            <pc:docMk/>
            <pc:sldMk cId="1237808682" sldId="267"/>
            <ac:spMk id="36" creationId="{56827C3C-D52F-46CE-A441-3CD6A1A6A0A2}"/>
          </ac:spMkLst>
        </pc:spChg>
        <pc:spChg chg="add">
          <ac:chgData name="Alycia Kearney" userId="75575d13-54d0-4ef7-a965-8c377ce6610b" providerId="ADAL" clId="{82559834-3CFB-48E6-9EB0-C881C394627A}" dt="2020-07-29T12:59:21.955" v="1642" actId="26606"/>
          <ac:spMkLst>
            <pc:docMk/>
            <pc:sldMk cId="1237808682" sldId="267"/>
            <ac:spMk id="37" creationId="{F52A8B51-0A89-497B-B882-6658E029A3F9}"/>
          </ac:spMkLst>
        </pc:spChg>
        <pc:spChg chg="add">
          <ac:chgData name="Alycia Kearney" userId="75575d13-54d0-4ef7-a965-8c377ce6610b" providerId="ADAL" clId="{82559834-3CFB-48E6-9EB0-C881C394627A}" dt="2020-07-29T12:59:21.955" v="1642" actId="26606"/>
          <ac:spMkLst>
            <pc:docMk/>
            <pc:sldMk cId="1237808682" sldId="267"/>
            <ac:spMk id="38" creationId="{EB1CEFBF-6F09-4052-862B-E219DA15757E}"/>
          </ac:spMkLst>
        </pc:spChg>
        <pc:spChg chg="add">
          <ac:chgData name="Alycia Kearney" userId="75575d13-54d0-4ef7-a965-8c377ce6610b" providerId="ADAL" clId="{82559834-3CFB-48E6-9EB0-C881C394627A}" dt="2020-07-29T12:59:21.955" v="1642" actId="26606"/>
          <ac:spMkLst>
            <pc:docMk/>
            <pc:sldMk cId="1237808682" sldId="267"/>
            <ac:spMk id="39" creationId="{BCB5D417-2A71-445D-B4C7-9E814D633D33}"/>
          </ac:spMkLst>
        </pc:spChg>
        <pc:grpChg chg="add del">
          <ac:chgData name="Alycia Kearney" userId="75575d13-54d0-4ef7-a965-8c377ce6610b" providerId="ADAL" clId="{82559834-3CFB-48E6-9EB0-C881C394627A}" dt="2020-07-29T12:58:16.308" v="1639" actId="26606"/>
          <ac:grpSpMkLst>
            <pc:docMk/>
            <pc:sldMk cId="1237808682" sldId="267"/>
            <ac:grpSpMk id="29" creationId="{4F4CD6D0-5A87-4BA2-A13A-0E40511C3CFA}"/>
          </ac:grpSpMkLst>
        </pc:grpChg>
        <pc:grpChg chg="add del">
          <ac:chgData name="Alycia Kearney" userId="75575d13-54d0-4ef7-a965-8c377ce6610b" providerId="ADAL" clId="{82559834-3CFB-48E6-9EB0-C881C394627A}" dt="2020-07-29T12:58:16.308" v="1639" actId="26606"/>
          <ac:grpSpMkLst>
            <pc:docMk/>
            <pc:sldMk cId="1237808682" sldId="267"/>
            <ac:grpSpMk id="30" creationId="{6EFC3492-86BD-4D75-B5B4-C2DBFE0BD106}"/>
          </ac:grpSpMkLst>
        </pc:grpChg>
        <pc:grpChg chg="add del">
          <ac:chgData name="Alycia Kearney" userId="75575d13-54d0-4ef7-a965-8c377ce6610b" providerId="ADAL" clId="{82559834-3CFB-48E6-9EB0-C881C394627A}" dt="2020-07-29T12:58:16.308" v="1639" actId="26606"/>
          <ac:grpSpMkLst>
            <pc:docMk/>
            <pc:sldMk cId="1237808682" sldId="267"/>
            <ac:grpSpMk id="34" creationId="{E9537076-EF48-4F72-9164-FD8260D550AC}"/>
          </ac:grpSpMkLst>
        </pc:grpChg>
        <pc:picChg chg="del">
          <ac:chgData name="Alycia Kearney" userId="75575d13-54d0-4ef7-a965-8c377ce6610b" providerId="ADAL" clId="{82559834-3CFB-48E6-9EB0-C881C394627A}" dt="2020-07-29T12:50:44.350" v="1582" actId="478"/>
          <ac:picMkLst>
            <pc:docMk/>
            <pc:sldMk cId="1237808682" sldId="267"/>
            <ac:picMk id="3" creationId="{66034ED7-E21B-48E7-9D3A-F52F409B1324}"/>
          </ac:picMkLst>
        </pc:picChg>
        <pc:picChg chg="add del mod">
          <ac:chgData name="Alycia Kearney" userId="75575d13-54d0-4ef7-a965-8c377ce6610b" providerId="ADAL" clId="{82559834-3CFB-48E6-9EB0-C881C394627A}" dt="2020-07-29T12:53:54.233" v="1609" actId="931"/>
          <ac:picMkLst>
            <pc:docMk/>
            <pc:sldMk cId="1237808682" sldId="267"/>
            <ac:picMk id="5" creationId="{7856037D-B5D3-44DC-883C-BB358DD80A28}"/>
          </ac:picMkLst>
        </pc:picChg>
        <pc:picChg chg="add del mod">
          <ac:chgData name="Alycia Kearney" userId="75575d13-54d0-4ef7-a965-8c377ce6610b" providerId="ADAL" clId="{82559834-3CFB-48E6-9EB0-C881C394627A}" dt="2020-07-29T12:53:54.233" v="1609" actId="931"/>
          <ac:picMkLst>
            <pc:docMk/>
            <pc:sldMk cId="1237808682" sldId="267"/>
            <ac:picMk id="7" creationId="{181988C0-3293-4498-B844-526CF68D7E26}"/>
          </ac:picMkLst>
        </pc:picChg>
        <pc:picChg chg="add del mod">
          <ac:chgData name="Alycia Kearney" userId="75575d13-54d0-4ef7-a965-8c377ce6610b" providerId="ADAL" clId="{82559834-3CFB-48E6-9EB0-C881C394627A}" dt="2020-07-29T12:53:54.233" v="1609" actId="931"/>
          <ac:picMkLst>
            <pc:docMk/>
            <pc:sldMk cId="1237808682" sldId="267"/>
            <ac:picMk id="9" creationId="{B71C354F-D587-40FD-84A4-06DE10195F2E}"/>
          </ac:picMkLst>
        </pc:picChg>
        <pc:picChg chg="add mod ord modCrop">
          <ac:chgData name="Alycia Kearney" userId="75575d13-54d0-4ef7-a965-8c377ce6610b" providerId="ADAL" clId="{82559834-3CFB-48E6-9EB0-C881C394627A}" dt="2020-07-29T12:59:21.955" v="1642" actId="26606"/>
          <ac:picMkLst>
            <pc:docMk/>
            <pc:sldMk cId="1237808682" sldId="267"/>
            <ac:picMk id="11" creationId="{21B4D481-77AD-470E-B7DA-77E01BB45181}"/>
          </ac:picMkLst>
        </pc:picChg>
        <pc:picChg chg="add mod">
          <ac:chgData name="Alycia Kearney" userId="75575d13-54d0-4ef7-a965-8c377ce6610b" providerId="ADAL" clId="{82559834-3CFB-48E6-9EB0-C881C394627A}" dt="2020-07-29T12:59:21.955" v="1642" actId="26606"/>
          <ac:picMkLst>
            <pc:docMk/>
            <pc:sldMk cId="1237808682" sldId="267"/>
            <ac:picMk id="13" creationId="{EB47DA49-846F-4F2E-A32E-7CBFF9575A5D}"/>
          </ac:picMkLst>
        </pc:picChg>
        <pc:picChg chg="add mod">
          <ac:chgData name="Alycia Kearney" userId="75575d13-54d0-4ef7-a965-8c377ce6610b" providerId="ADAL" clId="{82559834-3CFB-48E6-9EB0-C881C394627A}" dt="2020-07-29T12:59:21.955" v="1642" actId="26606"/>
          <ac:picMkLst>
            <pc:docMk/>
            <pc:sldMk cId="1237808682" sldId="267"/>
            <ac:picMk id="15" creationId="{2C88BD8E-A576-453A-AD8F-1373B5153D60}"/>
          </ac:picMkLst>
        </pc:picChg>
        <pc:cxnChg chg="add del">
          <ac:chgData name="Alycia Kearney" userId="75575d13-54d0-4ef7-a965-8c377ce6610b" providerId="ADAL" clId="{82559834-3CFB-48E6-9EB0-C881C394627A}" dt="2020-07-29T12:56:44.890" v="1627" actId="26606"/>
          <ac:cxnSpMkLst>
            <pc:docMk/>
            <pc:sldMk cId="1237808682" sldId="267"/>
            <ac:cxnSpMk id="17" creationId="{DCD67800-37AC-4E14-89B0-F79DCB3FB86D}"/>
          </ac:cxnSpMkLst>
        </pc:cxnChg>
        <pc:cxnChg chg="add del">
          <ac:chgData name="Alycia Kearney" userId="75575d13-54d0-4ef7-a965-8c377ce6610b" providerId="ADAL" clId="{82559834-3CFB-48E6-9EB0-C881C394627A}" dt="2020-07-29T12:56:44.890" v="1627" actId="26606"/>
          <ac:cxnSpMkLst>
            <pc:docMk/>
            <pc:sldMk cId="1237808682" sldId="267"/>
            <ac:cxnSpMk id="18" creationId="{20F1788F-A5AE-4188-8274-F7F2E3833ECD}"/>
          </ac:cxnSpMkLst>
        </pc:cxnChg>
      </pc:sldChg>
      <pc:sldChg chg="addSp delSp modSp add mod delAnim modAnim">
        <pc:chgData name="Alycia Kearney" userId="75575d13-54d0-4ef7-a965-8c377ce6610b" providerId="ADAL" clId="{82559834-3CFB-48E6-9EB0-C881C394627A}" dt="2020-07-29T13:03:12.695" v="1679"/>
        <pc:sldMkLst>
          <pc:docMk/>
          <pc:sldMk cId="2822782019" sldId="268"/>
        </pc:sldMkLst>
        <pc:spChg chg="del mod">
          <ac:chgData name="Alycia Kearney" userId="75575d13-54d0-4ef7-a965-8c377ce6610b" providerId="ADAL" clId="{82559834-3CFB-48E6-9EB0-C881C394627A}" dt="2020-07-29T12:51:02.458" v="1591" actId="478"/>
          <ac:spMkLst>
            <pc:docMk/>
            <pc:sldMk cId="2822782019" sldId="268"/>
            <ac:spMk id="2" creationId="{08702A3F-4A46-4C74-8611-2C12DBF43F8D}"/>
          </ac:spMkLst>
        </pc:spChg>
        <pc:spChg chg="del">
          <ac:chgData name="Alycia Kearney" userId="75575d13-54d0-4ef7-a965-8c377ce6610b" providerId="ADAL" clId="{82559834-3CFB-48E6-9EB0-C881C394627A}" dt="2020-07-29T12:51:03.809" v="1592" actId="478"/>
          <ac:spMkLst>
            <pc:docMk/>
            <pc:sldMk cId="2822782019" sldId="268"/>
            <ac:spMk id="19" creationId="{97EE9387-7590-4119-AD7D-87F394ED709E}"/>
          </ac:spMkLst>
        </pc:spChg>
        <pc:spChg chg="del">
          <ac:chgData name="Alycia Kearney" userId="75575d13-54d0-4ef7-a965-8c377ce6610b" providerId="ADAL" clId="{82559834-3CFB-48E6-9EB0-C881C394627A}" dt="2020-07-29T12:51:06.285" v="1593" actId="478"/>
          <ac:spMkLst>
            <pc:docMk/>
            <pc:sldMk cId="2822782019" sldId="268"/>
            <ac:spMk id="21" creationId="{1A22B984-2D76-48EA-A93F-65B93402D0F8}"/>
          </ac:spMkLst>
        </pc:spChg>
        <pc:spChg chg="del">
          <ac:chgData name="Alycia Kearney" userId="75575d13-54d0-4ef7-a965-8c377ce6610b" providerId="ADAL" clId="{82559834-3CFB-48E6-9EB0-C881C394627A}" dt="2020-07-29T12:51:07.925" v="1594" actId="478"/>
          <ac:spMkLst>
            <pc:docMk/>
            <pc:sldMk cId="2822782019" sldId="268"/>
            <ac:spMk id="31" creationId="{54E7E8B8-6C79-42C7-B75E-C3D860E0DFCD}"/>
          </ac:spMkLst>
        </pc:spChg>
        <pc:picChg chg="del mod">
          <ac:chgData name="Alycia Kearney" userId="75575d13-54d0-4ef7-a965-8c377ce6610b" providerId="ADAL" clId="{82559834-3CFB-48E6-9EB0-C881C394627A}" dt="2020-07-29T12:51:00.057" v="1589" actId="478"/>
          <ac:picMkLst>
            <pc:docMk/>
            <pc:sldMk cId="2822782019" sldId="268"/>
            <ac:picMk id="3" creationId="{66034ED7-E21B-48E7-9D3A-F52F409B1324}"/>
          </ac:picMkLst>
        </pc:picChg>
        <pc:picChg chg="add del">
          <ac:chgData name="Alycia Kearney" userId="75575d13-54d0-4ef7-a965-8c377ce6610b" providerId="ADAL" clId="{82559834-3CFB-48E6-9EB0-C881C394627A}" dt="2020-07-29T12:58:16.299" v="1638" actId="22"/>
          <ac:picMkLst>
            <pc:docMk/>
            <pc:sldMk cId="2822782019" sldId="268"/>
            <ac:picMk id="5" creationId="{470E5367-A3F0-4648-B7A3-3500A1589CA5}"/>
          </ac:picMkLst>
        </pc:picChg>
        <pc:picChg chg="add">
          <ac:chgData name="Alycia Kearney" userId="75575d13-54d0-4ef7-a965-8c377ce6610b" providerId="ADAL" clId="{82559834-3CFB-48E6-9EB0-C881C394627A}" dt="2020-07-29T12:59:29.570" v="1643" actId="22"/>
          <ac:picMkLst>
            <pc:docMk/>
            <pc:sldMk cId="2822782019" sldId="268"/>
            <ac:picMk id="6" creationId="{802C62F6-496E-44D9-9363-7A4048BE0E72}"/>
          </ac:picMkLst>
        </pc:picChg>
        <pc:picChg chg="add">
          <ac:chgData name="Alycia Kearney" userId="75575d13-54d0-4ef7-a965-8c377ce6610b" providerId="ADAL" clId="{82559834-3CFB-48E6-9EB0-C881C394627A}" dt="2020-07-29T12:59:36.904" v="1644" actId="22"/>
          <ac:picMkLst>
            <pc:docMk/>
            <pc:sldMk cId="2822782019" sldId="268"/>
            <ac:picMk id="8" creationId="{FE063339-2D52-42F3-BB1C-E766A571CC2E}"/>
          </ac:picMkLst>
        </pc:picChg>
        <pc:picChg chg="add">
          <ac:chgData name="Alycia Kearney" userId="75575d13-54d0-4ef7-a965-8c377ce6610b" providerId="ADAL" clId="{82559834-3CFB-48E6-9EB0-C881C394627A}" dt="2020-07-29T12:59:46.485" v="1645" actId="22"/>
          <ac:picMkLst>
            <pc:docMk/>
            <pc:sldMk cId="2822782019" sldId="268"/>
            <ac:picMk id="10" creationId="{A0D69625-8309-47E9-89B9-EEB16AA32D53}"/>
          </ac:picMkLst>
        </pc:picChg>
      </pc:sldChg>
      <pc:sldChg chg="delSp modSp add del mod delAnim">
        <pc:chgData name="Alycia Kearney" userId="75575d13-54d0-4ef7-a965-8c377ce6610b" providerId="ADAL" clId="{82559834-3CFB-48E6-9EB0-C881C394627A}" dt="2020-07-29T13:06:54.205" v="1687" actId="47"/>
        <pc:sldMkLst>
          <pc:docMk/>
          <pc:sldMk cId="139384732" sldId="269"/>
        </pc:sldMkLst>
        <pc:picChg chg="del">
          <ac:chgData name="Alycia Kearney" userId="75575d13-54d0-4ef7-a965-8c377ce6610b" providerId="ADAL" clId="{82559834-3CFB-48E6-9EB0-C881C394627A}" dt="2020-07-29T13:06:27.361" v="1681" actId="478"/>
          <ac:picMkLst>
            <pc:docMk/>
            <pc:sldMk cId="139384732" sldId="269"/>
            <ac:picMk id="6" creationId="{802C62F6-496E-44D9-9363-7A4048BE0E72}"/>
          </ac:picMkLst>
        </pc:picChg>
        <pc:picChg chg="del mod">
          <ac:chgData name="Alycia Kearney" userId="75575d13-54d0-4ef7-a965-8c377ce6610b" providerId="ADAL" clId="{82559834-3CFB-48E6-9EB0-C881C394627A}" dt="2020-07-29T13:06:28.881" v="1683" actId="478"/>
          <ac:picMkLst>
            <pc:docMk/>
            <pc:sldMk cId="139384732" sldId="269"/>
            <ac:picMk id="8" creationId="{FE063339-2D52-42F3-BB1C-E766A571CC2E}"/>
          </ac:picMkLst>
        </pc:picChg>
        <pc:picChg chg="del">
          <ac:chgData name="Alycia Kearney" userId="75575d13-54d0-4ef7-a965-8c377ce6610b" providerId="ADAL" clId="{82559834-3CFB-48E6-9EB0-C881C394627A}" dt="2020-07-29T13:06:29.644" v="1684" actId="478"/>
          <ac:picMkLst>
            <pc:docMk/>
            <pc:sldMk cId="139384732" sldId="269"/>
            <ac:picMk id="10" creationId="{A0D69625-8309-47E9-89B9-EEB16AA32D53}"/>
          </ac:picMkLst>
        </pc:picChg>
      </pc:sldChg>
      <pc:sldChg chg="addSp delSp modSp add mod setBg modAnim">
        <pc:chgData name="Alycia Kearney" userId="75575d13-54d0-4ef7-a965-8c377ce6610b" providerId="ADAL" clId="{82559834-3CFB-48E6-9EB0-C881C394627A}" dt="2020-07-29T13:12:59.712" v="1748" actId="1076"/>
        <pc:sldMkLst>
          <pc:docMk/>
          <pc:sldMk cId="2685237845" sldId="269"/>
        </pc:sldMkLst>
        <pc:spChg chg="add del">
          <ac:chgData name="Alycia Kearney" userId="75575d13-54d0-4ef7-a965-8c377ce6610b" providerId="ADAL" clId="{82559834-3CFB-48E6-9EB0-C881C394627A}" dt="2020-07-29T13:09:04.583" v="1716" actId="26606"/>
          <ac:spMkLst>
            <pc:docMk/>
            <pc:sldMk cId="2685237845" sldId="269"/>
            <ac:spMk id="16" creationId="{7A5D17DF-AD65-402C-A95C-F13C770C9FCD}"/>
          </ac:spMkLst>
        </pc:spChg>
        <pc:spChg chg="add del">
          <ac:chgData name="Alycia Kearney" userId="75575d13-54d0-4ef7-a965-8c377ce6610b" providerId="ADAL" clId="{82559834-3CFB-48E6-9EB0-C881C394627A}" dt="2020-07-29T13:09:04.583" v="1716" actId="26606"/>
          <ac:spMkLst>
            <pc:docMk/>
            <pc:sldMk cId="2685237845" sldId="269"/>
            <ac:spMk id="17" creationId="{2F19B711-C590-44D1-9AA8-9F143B0ED58A}"/>
          </ac:spMkLst>
        </pc:spChg>
        <pc:spChg chg="add del">
          <ac:chgData name="Alycia Kearney" userId="75575d13-54d0-4ef7-a965-8c377ce6610b" providerId="ADAL" clId="{82559834-3CFB-48E6-9EB0-C881C394627A}" dt="2020-07-29T13:09:04.583" v="1716" actId="26606"/>
          <ac:spMkLst>
            <pc:docMk/>
            <pc:sldMk cId="2685237845" sldId="269"/>
            <ac:spMk id="18" creationId="{C0C79CF2-6A1C-4636-84CE-ABB2BE191D23}"/>
          </ac:spMkLst>
        </pc:spChg>
        <pc:spChg chg="add mod">
          <ac:chgData name="Alycia Kearney" userId="75575d13-54d0-4ef7-a965-8c377ce6610b" providerId="ADAL" clId="{82559834-3CFB-48E6-9EB0-C881C394627A}" dt="2020-07-29T13:12:59.712" v="1748" actId="1076"/>
          <ac:spMkLst>
            <pc:docMk/>
            <pc:sldMk cId="2685237845" sldId="269"/>
            <ac:spMk id="19" creationId="{B5DD53C9-2A5F-4B40-84D4-3078E5F62B18}"/>
          </ac:spMkLst>
        </pc:spChg>
        <pc:picChg chg="add mod ord">
          <ac:chgData name="Alycia Kearney" userId="75575d13-54d0-4ef7-a965-8c377ce6610b" providerId="ADAL" clId="{82559834-3CFB-48E6-9EB0-C881C394627A}" dt="2020-07-29T13:10:12.440" v="1740" actId="1076"/>
          <ac:picMkLst>
            <pc:docMk/>
            <pc:sldMk cId="2685237845" sldId="269"/>
            <ac:picMk id="2" creationId="{D5B48F65-0ABE-4542-A6C6-43569D83CA87}"/>
          </ac:picMkLst>
        </pc:picChg>
        <pc:picChg chg="del">
          <ac:chgData name="Alycia Kearney" userId="75575d13-54d0-4ef7-a965-8c377ce6610b" providerId="ADAL" clId="{82559834-3CFB-48E6-9EB0-C881C394627A}" dt="2020-07-29T13:08:19.098" v="1705" actId="478"/>
          <ac:picMkLst>
            <pc:docMk/>
            <pc:sldMk cId="2685237845" sldId="269"/>
            <ac:picMk id="3" creationId="{CEE9625F-C3A5-4263-9BEC-FB2F1F2EA701}"/>
          </ac:picMkLst>
        </pc:picChg>
        <pc:picChg chg="del">
          <ac:chgData name="Alycia Kearney" userId="75575d13-54d0-4ef7-a965-8c377ce6610b" providerId="ADAL" clId="{82559834-3CFB-48E6-9EB0-C881C394627A}" dt="2020-07-29T13:08:17.868" v="1704" actId="478"/>
          <ac:picMkLst>
            <pc:docMk/>
            <pc:sldMk cId="2685237845" sldId="269"/>
            <ac:picMk id="5" creationId="{5742CB49-9207-4736-A4D7-65A06B5E385A}"/>
          </ac:picMkLst>
        </pc:picChg>
        <pc:picChg chg="add del mod">
          <ac:chgData name="Alycia Kearney" userId="75575d13-54d0-4ef7-a965-8c377ce6610b" providerId="ADAL" clId="{82559834-3CFB-48E6-9EB0-C881C394627A}" dt="2020-07-29T13:10:39.303" v="1742" actId="1076"/>
          <ac:picMkLst>
            <pc:docMk/>
            <pc:sldMk cId="2685237845" sldId="269"/>
            <ac:picMk id="7" creationId="{091FCCEF-BC21-453E-B94C-FBD303CA6FA3}"/>
          </ac:picMkLst>
        </pc:picChg>
        <pc:cxnChg chg="add del">
          <ac:chgData name="Alycia Kearney" userId="75575d13-54d0-4ef7-a965-8c377ce6610b" providerId="ADAL" clId="{82559834-3CFB-48E6-9EB0-C881C394627A}" dt="2020-07-29T13:09:01.416" v="1712" actId="26606"/>
          <ac:cxnSpMkLst>
            <pc:docMk/>
            <pc:sldMk cId="2685237845" sldId="269"/>
            <ac:cxnSpMk id="12" creationId="{4D56677B-C0B7-4DAC-ACAD-8054FF1B599A}"/>
          </ac:cxnSpMkLst>
        </pc:cxnChg>
        <pc:cxnChg chg="add del">
          <ac:chgData name="Alycia Kearney" userId="75575d13-54d0-4ef7-a965-8c377ce6610b" providerId="ADAL" clId="{82559834-3CFB-48E6-9EB0-C881C394627A}" dt="2020-07-29T13:09:02.549" v="1714" actId="26606"/>
          <ac:cxnSpMkLst>
            <pc:docMk/>
            <pc:sldMk cId="2685237845" sldId="269"/>
            <ac:cxnSpMk id="14" creationId="{1C6AAE25-BD23-41B5-AAE4-1DA5898C2ADB}"/>
          </ac:cxnSpMkLst>
        </pc:cxnChg>
        <pc:cxnChg chg="add del">
          <ac:chgData name="Alycia Kearney" userId="75575d13-54d0-4ef7-a965-8c377ce6610b" providerId="ADAL" clId="{82559834-3CFB-48E6-9EB0-C881C394627A}" dt="2020-07-29T13:09:06.040" v="1718" actId="26606"/>
          <ac:cxnSpMkLst>
            <pc:docMk/>
            <pc:sldMk cId="2685237845" sldId="269"/>
            <ac:cxnSpMk id="20" creationId="{0B4A113E-D208-4EF0-8BAB-25FDD2E588BA}"/>
          </ac:cxnSpMkLst>
        </pc:cxnChg>
        <pc:cxnChg chg="add del">
          <ac:chgData name="Alycia Kearney" userId="75575d13-54d0-4ef7-a965-8c377ce6610b" providerId="ADAL" clId="{82559834-3CFB-48E6-9EB0-C881C394627A}" dt="2020-07-29T13:09:06.040" v="1718" actId="26606"/>
          <ac:cxnSpMkLst>
            <pc:docMk/>
            <pc:sldMk cId="2685237845" sldId="269"/>
            <ac:cxnSpMk id="21" creationId="{2FE16547-5205-4F0E-B809-89D18FF4C8BA}"/>
          </ac:cxnSpMkLst>
        </pc:cxnChg>
      </pc:sldChg>
      <pc:sldChg chg="add del">
        <pc:chgData name="Alycia Kearney" userId="75575d13-54d0-4ef7-a965-8c377ce6610b" providerId="ADAL" clId="{82559834-3CFB-48E6-9EB0-C881C394627A}" dt="2020-07-29T13:06:53.211" v="1686" actId="47"/>
        <pc:sldMkLst>
          <pc:docMk/>
          <pc:sldMk cId="514408380" sldId="270"/>
        </pc:sldMkLst>
      </pc:sldChg>
      <pc:sldMasterChg chg="setBg modSldLayout">
        <pc:chgData name="Alycia Kearney" userId="75575d13-54d0-4ef7-a965-8c377ce6610b" providerId="ADAL" clId="{82559834-3CFB-48E6-9EB0-C881C394627A}" dt="2020-07-29T10:11:07.412" v="923"/>
        <pc:sldMasterMkLst>
          <pc:docMk/>
          <pc:sldMasterMk cId="1628861776" sldId="2147483648"/>
        </pc:sldMasterMkLst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3109318253" sldId="2147483649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3774756066" sldId="2147483650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2895982812" sldId="2147483651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1929811722" sldId="2147483652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2643690331" sldId="2147483653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3486990112" sldId="2147483654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3101535844" sldId="2147483655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2048482001" sldId="2147483656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1478549535" sldId="2147483657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3387840435" sldId="2147483658"/>
          </pc:sldLayoutMkLst>
        </pc:sldLayoutChg>
        <pc:sldLayoutChg chg="setBg">
          <pc:chgData name="Alycia Kearney" userId="75575d13-54d0-4ef7-a965-8c377ce6610b" providerId="ADAL" clId="{82559834-3CFB-48E6-9EB0-C881C394627A}" dt="2020-07-29T10:11:07.412" v="923"/>
          <pc:sldLayoutMkLst>
            <pc:docMk/>
            <pc:sldMasterMk cId="1628861776" sldId="2147483648"/>
            <pc:sldLayoutMk cId="2191622883" sldId="2147483659"/>
          </pc:sldLayoutMkLst>
        </pc:sldLayoutChg>
      </pc:sldMasterChg>
    </pc:docChg>
  </pc:docChgLst>
  <pc:docChgLst>
    <pc:chgData name="Kerri Ward" userId="c34b7972-ee9c-4763-98c7-4a6839e800fb" providerId="ADAL" clId="{29A6FBDE-1471-4AEA-9CF1-BF7977EE0A59}"/>
    <pc:docChg chg="modSld">
      <pc:chgData name="Kerri Ward" userId="c34b7972-ee9c-4763-98c7-4a6839e800fb" providerId="ADAL" clId="{29A6FBDE-1471-4AEA-9CF1-BF7977EE0A59}" dt="2020-07-29T13:14:34.965" v="68" actId="2711"/>
      <pc:docMkLst>
        <pc:docMk/>
      </pc:docMkLst>
      <pc:sldChg chg="modSp mod">
        <pc:chgData name="Kerri Ward" userId="c34b7972-ee9c-4763-98c7-4a6839e800fb" providerId="ADAL" clId="{29A6FBDE-1471-4AEA-9CF1-BF7977EE0A59}" dt="2020-07-29T13:14:34.965" v="68" actId="2711"/>
        <pc:sldMkLst>
          <pc:docMk/>
          <pc:sldMk cId="3869677920" sldId="264"/>
        </pc:sldMkLst>
        <pc:spChg chg="mod">
          <ac:chgData name="Kerri Ward" userId="c34b7972-ee9c-4763-98c7-4a6839e800fb" providerId="ADAL" clId="{29A6FBDE-1471-4AEA-9CF1-BF7977EE0A59}" dt="2020-07-29T13:14:34.965" v="68" actId="2711"/>
          <ac:spMkLst>
            <pc:docMk/>
            <pc:sldMk cId="3869677920" sldId="264"/>
            <ac:spMk id="21" creationId="{1A22B984-2D76-48EA-A93F-65B93402D0F8}"/>
          </ac:spMkLst>
        </pc:spChg>
      </pc:sldChg>
    </pc:docChg>
  </pc:docChgLst>
  <pc:docChgLst>
    <pc:chgData name="Kerri Ward" userId="c34b7972-ee9c-4763-98c7-4a6839e800fb" providerId="ADAL" clId="{78D02D71-0AD3-4FD8-8AB5-B38D8DEF8B15}"/>
    <pc:docChg chg="custSel modSld">
      <pc:chgData name="Kerri Ward" userId="c34b7972-ee9c-4763-98c7-4a6839e800fb" providerId="ADAL" clId="{78D02D71-0AD3-4FD8-8AB5-B38D8DEF8B15}" dt="2020-08-06T22:22:23.250" v="45" actId="1076"/>
      <pc:docMkLst>
        <pc:docMk/>
      </pc:docMkLst>
      <pc:sldChg chg="modSp mod">
        <pc:chgData name="Kerri Ward" userId="c34b7972-ee9c-4763-98c7-4a6839e800fb" providerId="ADAL" clId="{78D02D71-0AD3-4FD8-8AB5-B38D8DEF8B15}" dt="2020-08-06T22:22:23.250" v="45" actId="1076"/>
        <pc:sldMkLst>
          <pc:docMk/>
          <pc:sldMk cId="1801606435" sldId="261"/>
        </pc:sldMkLst>
        <pc:picChg chg="mod">
          <ac:chgData name="Kerri Ward" userId="c34b7972-ee9c-4763-98c7-4a6839e800fb" providerId="ADAL" clId="{78D02D71-0AD3-4FD8-8AB5-B38D8DEF8B15}" dt="2020-08-06T22:22:23.250" v="45" actId="1076"/>
          <ac:picMkLst>
            <pc:docMk/>
            <pc:sldMk cId="1801606435" sldId="261"/>
            <ac:picMk id="5" creationId="{E40F3CEE-6E1F-4D07-82DE-9AE6C3315A96}"/>
          </ac:picMkLst>
        </pc:picChg>
      </pc:sldChg>
      <pc:sldChg chg="modSp mod">
        <pc:chgData name="Kerri Ward" userId="c34b7972-ee9c-4763-98c7-4a6839e800fb" providerId="ADAL" clId="{78D02D71-0AD3-4FD8-8AB5-B38D8DEF8B15}" dt="2020-08-06T15:50:46.890" v="0" actId="1076"/>
        <pc:sldMkLst>
          <pc:docMk/>
          <pc:sldMk cId="650284505" sldId="265"/>
        </pc:sldMkLst>
        <pc:picChg chg="mod">
          <ac:chgData name="Kerri Ward" userId="c34b7972-ee9c-4763-98c7-4a6839e800fb" providerId="ADAL" clId="{78D02D71-0AD3-4FD8-8AB5-B38D8DEF8B15}" dt="2020-08-06T15:50:46.890" v="0" actId="1076"/>
          <ac:picMkLst>
            <pc:docMk/>
            <pc:sldMk cId="650284505" sldId="265"/>
            <ac:picMk id="3" creationId="{AF9A9072-9DFD-4DCC-A156-D6F3A465B332}"/>
          </ac:picMkLst>
        </pc:picChg>
      </pc:sldChg>
      <pc:sldChg chg="modSp mod">
        <pc:chgData name="Kerri Ward" userId="c34b7972-ee9c-4763-98c7-4a6839e800fb" providerId="ADAL" clId="{78D02D71-0AD3-4FD8-8AB5-B38D8DEF8B15}" dt="2020-08-06T22:21:16.817" v="41" actId="1076"/>
        <pc:sldMkLst>
          <pc:docMk/>
          <pc:sldMk cId="3842970996" sldId="266"/>
        </pc:sldMkLst>
        <pc:picChg chg="mod">
          <ac:chgData name="Kerri Ward" userId="c34b7972-ee9c-4763-98c7-4a6839e800fb" providerId="ADAL" clId="{78D02D71-0AD3-4FD8-8AB5-B38D8DEF8B15}" dt="2020-08-06T22:21:16.817" v="41" actId="1076"/>
          <ac:picMkLst>
            <pc:docMk/>
            <pc:sldMk cId="3842970996" sldId="266"/>
            <ac:picMk id="7" creationId="{42C3C954-4B85-4396-B09A-A0957777C04B}"/>
          </ac:picMkLst>
        </pc:picChg>
        <pc:picChg chg="mod modCrop">
          <ac:chgData name="Kerri Ward" userId="c34b7972-ee9c-4763-98c7-4a6839e800fb" providerId="ADAL" clId="{78D02D71-0AD3-4FD8-8AB5-B38D8DEF8B15}" dt="2020-08-06T22:21:11.420" v="40" actId="1076"/>
          <ac:picMkLst>
            <pc:docMk/>
            <pc:sldMk cId="3842970996" sldId="266"/>
            <ac:picMk id="9" creationId="{F9E5E1BD-4F1B-473A-A290-1D4CC29FFD64}"/>
          </ac:picMkLst>
        </pc:picChg>
      </pc:sldChg>
      <pc:sldChg chg="addSp delSp modSp mod delAnim modAnim">
        <pc:chgData name="Kerri Ward" userId="c34b7972-ee9c-4763-98c7-4a6839e800fb" providerId="ADAL" clId="{78D02D71-0AD3-4FD8-8AB5-B38D8DEF8B15}" dt="2020-08-06T22:21:53.162" v="43"/>
        <pc:sldMkLst>
          <pc:docMk/>
          <pc:sldMk cId="2822782019" sldId="268"/>
        </pc:sldMkLst>
        <pc:spChg chg="add del mod ord">
          <ac:chgData name="Kerri Ward" userId="c34b7972-ee9c-4763-98c7-4a6839e800fb" providerId="ADAL" clId="{78D02D71-0AD3-4FD8-8AB5-B38D8DEF8B15}" dt="2020-08-06T16:27:29.625" v="23" actId="478"/>
          <ac:spMkLst>
            <pc:docMk/>
            <pc:sldMk cId="2822782019" sldId="268"/>
            <ac:spMk id="2" creationId="{9782D1EC-E790-4C84-A842-53F04BC622A2}"/>
          </ac:spMkLst>
        </pc:spChg>
        <pc:spChg chg="del">
          <ac:chgData name="Kerri Ward" userId="c34b7972-ee9c-4763-98c7-4a6839e800fb" providerId="ADAL" clId="{78D02D71-0AD3-4FD8-8AB5-B38D8DEF8B15}" dt="2020-08-06T16:26:06.242" v="9" actId="478"/>
          <ac:spMkLst>
            <pc:docMk/>
            <pc:sldMk cId="2822782019" sldId="268"/>
            <ac:spMk id="4" creationId="{9F639AD8-7288-4F2D-988D-A0084076C8F3}"/>
          </ac:spMkLst>
        </pc:spChg>
        <pc:spChg chg="add mod">
          <ac:chgData name="Kerri Ward" userId="c34b7972-ee9c-4763-98c7-4a6839e800fb" providerId="ADAL" clId="{78D02D71-0AD3-4FD8-8AB5-B38D8DEF8B15}" dt="2020-08-06T16:27:51.511" v="29" actId="14100"/>
          <ac:spMkLst>
            <pc:docMk/>
            <pc:sldMk cId="2822782019" sldId="268"/>
            <ac:spMk id="5" creationId="{E255F86D-74EE-41AF-BBBD-631881FF4987}"/>
          </ac:spMkLst>
        </pc:spChg>
        <pc:picChg chg="mod">
          <ac:chgData name="Kerri Ward" userId="c34b7972-ee9c-4763-98c7-4a6839e800fb" providerId="ADAL" clId="{78D02D71-0AD3-4FD8-8AB5-B38D8DEF8B15}" dt="2020-08-06T16:27:48.400" v="28" actId="1076"/>
          <ac:picMkLst>
            <pc:docMk/>
            <pc:sldMk cId="2822782019" sldId="268"/>
            <ac:picMk id="3" creationId="{D9B6629C-25E4-4888-9AA6-6871650081C3}"/>
          </ac:picMkLst>
        </pc:picChg>
        <pc:picChg chg="mod ord">
          <ac:chgData name="Kerri Ward" userId="c34b7972-ee9c-4763-98c7-4a6839e800fb" providerId="ADAL" clId="{78D02D71-0AD3-4FD8-8AB5-B38D8DEF8B15}" dt="2020-08-06T16:28:00.473" v="31" actId="1076"/>
          <ac:picMkLst>
            <pc:docMk/>
            <pc:sldMk cId="2822782019" sldId="268"/>
            <ac:picMk id="6" creationId="{366560F5-2467-4D0B-A0FB-241BEFDB2F58}"/>
          </ac:picMkLst>
        </pc:picChg>
      </pc:sldChg>
    </pc:docChg>
  </pc:docChgLst>
  <pc:docChgLst>
    <pc:chgData name="Alycia Kearney" userId="75575d13-54d0-4ef7-a965-8c377ce6610b" providerId="ADAL" clId="{BA9CEC29-67A5-4165-8764-2A1A064BC68C}"/>
    <pc:docChg chg="undo custSel modSld">
      <pc:chgData name="Alycia Kearney" userId="75575d13-54d0-4ef7-a965-8c377ce6610b" providerId="ADAL" clId="{BA9CEC29-67A5-4165-8764-2A1A064BC68C}" dt="2020-08-11T16:16:49.995" v="207" actId="1076"/>
      <pc:docMkLst>
        <pc:docMk/>
      </pc:docMkLst>
      <pc:sldChg chg="modAnim">
        <pc:chgData name="Alycia Kearney" userId="75575d13-54d0-4ef7-a965-8c377ce6610b" providerId="ADAL" clId="{BA9CEC29-67A5-4165-8764-2A1A064BC68C}" dt="2020-08-07T10:23:53.566" v="105"/>
        <pc:sldMkLst>
          <pc:docMk/>
          <pc:sldMk cId="1801606435" sldId="261"/>
        </pc:sldMkLst>
      </pc:sldChg>
      <pc:sldChg chg="modSp mod">
        <pc:chgData name="Alycia Kearney" userId="75575d13-54d0-4ef7-a965-8c377ce6610b" providerId="ADAL" clId="{BA9CEC29-67A5-4165-8764-2A1A064BC68C}" dt="2020-08-11T16:16:49.995" v="207" actId="1076"/>
        <pc:sldMkLst>
          <pc:docMk/>
          <pc:sldMk cId="650284505" sldId="265"/>
        </pc:sldMkLst>
        <pc:picChg chg="mod">
          <ac:chgData name="Alycia Kearney" userId="75575d13-54d0-4ef7-a965-8c377ce6610b" providerId="ADAL" clId="{BA9CEC29-67A5-4165-8764-2A1A064BC68C}" dt="2020-08-11T16:16:49.995" v="207" actId="1076"/>
          <ac:picMkLst>
            <pc:docMk/>
            <pc:sldMk cId="650284505" sldId="265"/>
            <ac:picMk id="3" creationId="{AF9A9072-9DFD-4DCC-A156-D6F3A465B332}"/>
          </ac:picMkLst>
        </pc:picChg>
      </pc:sldChg>
      <pc:sldChg chg="modAnim">
        <pc:chgData name="Alycia Kearney" userId="75575d13-54d0-4ef7-a965-8c377ce6610b" providerId="ADAL" clId="{BA9CEC29-67A5-4165-8764-2A1A064BC68C}" dt="2020-08-11T10:56:55.814" v="198"/>
        <pc:sldMkLst>
          <pc:docMk/>
          <pc:sldMk cId="3842970996" sldId="266"/>
        </pc:sldMkLst>
      </pc:sldChg>
      <pc:sldChg chg="addSp delSp modSp mod delAnim modAnim">
        <pc:chgData name="Alycia Kearney" userId="75575d13-54d0-4ef7-a965-8c377ce6610b" providerId="ADAL" clId="{BA9CEC29-67A5-4165-8764-2A1A064BC68C}" dt="2020-08-10T11:31:02.335" v="186" actId="14100"/>
        <pc:sldMkLst>
          <pc:docMk/>
          <pc:sldMk cId="2822782019" sldId="268"/>
        </pc:sldMkLst>
        <pc:spChg chg="add mod">
          <ac:chgData name="Alycia Kearney" userId="75575d13-54d0-4ef7-a965-8c377ce6610b" providerId="ADAL" clId="{BA9CEC29-67A5-4165-8764-2A1A064BC68C}" dt="2020-08-10T11:30:34.431" v="181" actId="14100"/>
          <ac:spMkLst>
            <pc:docMk/>
            <pc:sldMk cId="2822782019" sldId="268"/>
            <ac:spMk id="2" creationId="{D2C807BA-B18F-4A8B-AC6E-8D09BAEF5904}"/>
          </ac:spMkLst>
        </pc:spChg>
        <pc:spChg chg="add mod">
          <ac:chgData name="Alycia Kearney" userId="75575d13-54d0-4ef7-a965-8c377ce6610b" providerId="ADAL" clId="{BA9CEC29-67A5-4165-8764-2A1A064BC68C}" dt="2020-08-10T11:29:12.596" v="165" actId="208"/>
          <ac:spMkLst>
            <pc:docMk/>
            <pc:sldMk cId="2822782019" sldId="268"/>
            <ac:spMk id="4" creationId="{5FADD1AE-C799-405A-B407-FAC88E81E704}"/>
          </ac:spMkLst>
        </pc:spChg>
        <pc:spChg chg="mod">
          <ac:chgData name="Alycia Kearney" userId="75575d13-54d0-4ef7-a965-8c377ce6610b" providerId="ADAL" clId="{BA9CEC29-67A5-4165-8764-2A1A064BC68C}" dt="2020-08-10T11:30:55.734" v="185" actId="14100"/>
          <ac:spMkLst>
            <pc:docMk/>
            <pc:sldMk cId="2822782019" sldId="268"/>
            <ac:spMk id="5" creationId="{E255F86D-74EE-41AF-BBBD-631881FF4987}"/>
          </ac:spMkLst>
        </pc:spChg>
        <pc:spChg chg="del">
          <ac:chgData name="Alycia Kearney" userId="75575d13-54d0-4ef7-a965-8c377ce6610b" providerId="ADAL" clId="{BA9CEC29-67A5-4165-8764-2A1A064BC68C}" dt="2020-08-07T10:11:02.069" v="22" actId="478"/>
          <ac:spMkLst>
            <pc:docMk/>
            <pc:sldMk cId="2822782019" sldId="268"/>
            <ac:spMk id="8" creationId="{95BF017B-B179-4E3D-B043-333007D44CF9}"/>
          </ac:spMkLst>
        </pc:spChg>
        <pc:spChg chg="add mod">
          <ac:chgData name="Alycia Kearney" userId="75575d13-54d0-4ef7-a965-8c377ce6610b" providerId="ADAL" clId="{BA9CEC29-67A5-4165-8764-2A1A064BC68C}" dt="2020-08-10T11:31:02.335" v="186" actId="14100"/>
          <ac:spMkLst>
            <pc:docMk/>
            <pc:sldMk cId="2822782019" sldId="268"/>
            <ac:spMk id="10" creationId="{BF264708-B17C-4B70-A903-40312160DA8B}"/>
          </ac:spMkLst>
        </pc:spChg>
        <pc:spChg chg="del">
          <ac:chgData name="Alycia Kearney" userId="75575d13-54d0-4ef7-a965-8c377ce6610b" providerId="ADAL" clId="{BA9CEC29-67A5-4165-8764-2A1A064BC68C}" dt="2020-08-07T10:12:34.182" v="43" actId="478"/>
          <ac:spMkLst>
            <pc:docMk/>
            <pc:sldMk cId="2822782019" sldId="268"/>
            <ac:spMk id="12" creationId="{4FC12420-0D23-460B-9B19-F5928E6591BE}"/>
          </ac:spMkLst>
        </pc:spChg>
        <pc:spChg chg="add mod">
          <ac:chgData name="Alycia Kearney" userId="75575d13-54d0-4ef7-a965-8c377ce6610b" providerId="ADAL" clId="{BA9CEC29-67A5-4165-8764-2A1A064BC68C}" dt="2020-08-07T10:20:49.836" v="98" actId="571"/>
          <ac:spMkLst>
            <pc:docMk/>
            <pc:sldMk cId="2822782019" sldId="268"/>
            <ac:spMk id="16" creationId="{BC96AF02-B81A-46BB-AF69-914E4C74C777}"/>
          </ac:spMkLst>
        </pc:spChg>
        <pc:picChg chg="mod">
          <ac:chgData name="Alycia Kearney" userId="75575d13-54d0-4ef7-a965-8c377ce6610b" providerId="ADAL" clId="{BA9CEC29-67A5-4165-8764-2A1A064BC68C}" dt="2020-08-07T10:13:05.545" v="55" actId="1076"/>
          <ac:picMkLst>
            <pc:docMk/>
            <pc:sldMk cId="2822782019" sldId="268"/>
            <ac:picMk id="3" creationId="{D9B6629C-25E4-4888-9AA6-6871650081C3}"/>
          </ac:picMkLst>
        </pc:picChg>
        <pc:picChg chg="mod">
          <ac:chgData name="Alycia Kearney" userId="75575d13-54d0-4ef7-a965-8c377ce6610b" providerId="ADAL" clId="{BA9CEC29-67A5-4165-8764-2A1A064BC68C}" dt="2020-08-10T11:29:42.138" v="171" actId="1076"/>
          <ac:picMkLst>
            <pc:docMk/>
            <pc:sldMk cId="2822782019" sldId="268"/>
            <ac:picMk id="6" creationId="{366560F5-2467-4D0B-A0FB-241BEFDB2F58}"/>
          </ac:picMkLst>
        </pc:picChg>
        <pc:picChg chg="add mod">
          <ac:chgData name="Alycia Kearney" userId="75575d13-54d0-4ef7-a965-8c377ce6610b" providerId="ADAL" clId="{BA9CEC29-67A5-4165-8764-2A1A064BC68C}" dt="2020-08-10T11:28:17.009" v="148" actId="1076"/>
          <ac:picMkLst>
            <pc:docMk/>
            <pc:sldMk cId="2822782019" sldId="268"/>
            <ac:picMk id="8" creationId="{AC5CA486-4D2D-4787-815F-B8B5AEE4F654}"/>
          </ac:picMkLst>
        </pc:picChg>
        <pc:picChg chg="add mod">
          <ac:chgData name="Alycia Kearney" userId="75575d13-54d0-4ef7-a965-8c377ce6610b" providerId="ADAL" clId="{BA9CEC29-67A5-4165-8764-2A1A064BC68C}" dt="2020-08-10T11:29:37.310" v="170" actId="1076"/>
          <ac:picMkLst>
            <pc:docMk/>
            <pc:sldMk cId="2822782019" sldId="268"/>
            <ac:picMk id="9" creationId="{3A7D124C-9B15-4E36-9F17-4D5229126F44}"/>
          </ac:picMkLst>
        </pc:picChg>
        <pc:picChg chg="del mod">
          <ac:chgData name="Alycia Kearney" userId="75575d13-54d0-4ef7-a965-8c377ce6610b" providerId="ADAL" clId="{BA9CEC29-67A5-4165-8764-2A1A064BC68C}" dt="2020-08-07T10:11:04.076" v="23" actId="478"/>
          <ac:picMkLst>
            <pc:docMk/>
            <pc:sldMk cId="2822782019" sldId="268"/>
            <ac:picMk id="10" creationId="{8A1F9559-9E96-4F5B-80DF-F6813A79D0AE}"/>
          </ac:picMkLst>
        </pc:picChg>
        <pc:picChg chg="add del mod">
          <ac:chgData name="Alycia Kearney" userId="75575d13-54d0-4ef7-a965-8c377ce6610b" providerId="ADAL" clId="{BA9CEC29-67A5-4165-8764-2A1A064BC68C}" dt="2020-08-10T11:30:15.915" v="177" actId="478"/>
          <ac:picMkLst>
            <pc:docMk/>
            <pc:sldMk cId="2822782019" sldId="268"/>
            <ac:picMk id="12" creationId="{FB8412E5-DE77-413D-99A7-1C7FC0A2A9E3}"/>
          </ac:picMkLst>
        </pc:picChg>
        <pc:picChg chg="del">
          <ac:chgData name="Alycia Kearney" userId="75575d13-54d0-4ef7-a965-8c377ce6610b" providerId="ADAL" clId="{BA9CEC29-67A5-4165-8764-2A1A064BC68C}" dt="2020-08-07T10:12:32.957" v="42" actId="478"/>
          <ac:picMkLst>
            <pc:docMk/>
            <pc:sldMk cId="2822782019" sldId="268"/>
            <ac:picMk id="14" creationId="{F10763B2-9B21-470F-855F-F76BA6C4AD56}"/>
          </ac:picMkLst>
        </pc:picChg>
        <pc:picChg chg="add mod">
          <ac:chgData name="Alycia Kearney" userId="75575d13-54d0-4ef7-a965-8c377ce6610b" providerId="ADAL" clId="{BA9CEC29-67A5-4165-8764-2A1A064BC68C}" dt="2020-08-10T11:30:41.679" v="182" actId="1076"/>
          <ac:picMkLst>
            <pc:docMk/>
            <pc:sldMk cId="2822782019" sldId="268"/>
            <ac:picMk id="15" creationId="{C31D1C63-C5DB-43AF-AE6E-CD41B7CE4070}"/>
          </ac:picMkLst>
        </pc:picChg>
        <pc:picChg chg="add mod">
          <ac:chgData name="Alycia Kearney" userId="75575d13-54d0-4ef7-a965-8c377ce6610b" providerId="ADAL" clId="{BA9CEC29-67A5-4165-8764-2A1A064BC68C}" dt="2020-08-07T10:20:49.836" v="98" actId="571"/>
          <ac:picMkLst>
            <pc:docMk/>
            <pc:sldMk cId="2822782019" sldId="268"/>
            <ac:picMk id="17" creationId="{22D3D7A4-F980-426F-96C0-3DC82F2866CC}"/>
          </ac:picMkLst>
        </pc:picChg>
      </pc:sldChg>
      <pc:sldChg chg="addSp delSp modSp mod modAnim">
        <pc:chgData name="Alycia Kearney" userId="75575d13-54d0-4ef7-a965-8c377ce6610b" providerId="ADAL" clId="{BA9CEC29-67A5-4165-8764-2A1A064BC68C}" dt="2020-08-10T11:31:43.575" v="195" actId="207"/>
        <pc:sldMkLst>
          <pc:docMk/>
          <pc:sldMk cId="2685237845" sldId="269"/>
        </pc:sldMkLst>
        <pc:spChg chg="mod">
          <ac:chgData name="Alycia Kearney" userId="75575d13-54d0-4ef7-a965-8c377ce6610b" providerId="ADAL" clId="{BA9CEC29-67A5-4165-8764-2A1A064BC68C}" dt="2020-08-10T11:31:38.381" v="194" actId="208"/>
          <ac:spMkLst>
            <pc:docMk/>
            <pc:sldMk cId="2685237845" sldId="269"/>
            <ac:spMk id="4" creationId="{15D76E36-8504-4ACB-8A91-1F93E453CCF6}"/>
          </ac:spMkLst>
        </pc:spChg>
        <pc:spChg chg="mod">
          <ac:chgData name="Alycia Kearney" userId="75575d13-54d0-4ef7-a965-8c377ce6610b" providerId="ADAL" clId="{BA9CEC29-67A5-4165-8764-2A1A064BC68C}" dt="2020-08-10T11:31:43.575" v="195" actId="207"/>
          <ac:spMkLst>
            <pc:docMk/>
            <pc:sldMk cId="2685237845" sldId="269"/>
            <ac:spMk id="5" creationId="{DF09B9AF-1D8F-4111-9956-9F3A434166C3}"/>
          </ac:spMkLst>
        </pc:spChg>
        <pc:spChg chg="del mod">
          <ac:chgData name="Alycia Kearney" userId="75575d13-54d0-4ef7-a965-8c377ce6610b" providerId="ADAL" clId="{BA9CEC29-67A5-4165-8764-2A1A064BC68C}" dt="2020-08-10T11:31:12.308" v="189" actId="478"/>
          <ac:spMkLst>
            <pc:docMk/>
            <pc:sldMk cId="2685237845" sldId="269"/>
            <ac:spMk id="6" creationId="{84169836-B7E4-4519-BDDD-985FABB753E3}"/>
          </ac:spMkLst>
        </pc:spChg>
        <pc:picChg chg="del">
          <ac:chgData name="Alycia Kearney" userId="75575d13-54d0-4ef7-a965-8c377ce6610b" providerId="ADAL" clId="{BA9CEC29-67A5-4165-8764-2A1A064BC68C}" dt="2020-08-10T11:31:09.361" v="187" actId="478"/>
          <ac:picMkLst>
            <pc:docMk/>
            <pc:sldMk cId="2685237845" sldId="269"/>
            <ac:picMk id="3" creationId="{020CDD8B-EE3C-4A50-A89A-D681E6FD4302}"/>
          </ac:picMkLst>
        </pc:picChg>
        <pc:picChg chg="add mod">
          <ac:chgData name="Alycia Kearney" userId="75575d13-54d0-4ef7-a965-8c377ce6610b" providerId="ADAL" clId="{BA9CEC29-67A5-4165-8764-2A1A064BC68C}" dt="2020-08-10T11:31:33.312" v="193" actId="1076"/>
          <ac:picMkLst>
            <pc:docMk/>
            <pc:sldMk cId="2685237845" sldId="269"/>
            <ac:picMk id="7" creationId="{50F2CA22-797A-4EB1-B41A-79D74281912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89939-A1C5-D448-A80E-45F1CB03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EB9A-D09F-9C44-B5D2-3552D7C50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5416F-5C01-A74F-A76E-1FCD52408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0B4E0-45B0-BF41-9AEF-12984464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565EB-5D32-004D-B7BF-24EFFB3F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1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4233-CA14-2747-BD8C-048B1A092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D027A-57A7-EF4D-8129-C2F85541B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DB72A-6AD1-0949-B7A1-D9FA4A2A1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8EB5B-C21C-F647-AA4E-FBFF77DF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14240-0503-A246-AC7C-24F4F43E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4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8420D-1238-7746-8126-B09D988B6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CA43E-49D9-5F47-821E-6FFEF06BB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0553E-B71A-974C-A100-3E0DD87D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4395-DB21-A945-85DE-4720D254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C0A61-A9CC-F34F-9D47-02F792A10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2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ABF06-9880-4744-90A9-5680EE433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C78E2-1CE2-A44B-BE16-B6533D93B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B5E45-62DC-6D4A-9111-658D1724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17A07-4BB0-DF41-AEDE-864921AD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15DB5-495E-8F49-B3DC-C589A7F9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56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E2EB-408F-154D-AA12-43F2B754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F838E-0FF0-C447-9433-3731F86FF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CED30-9FE9-654C-8461-21A5C68C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CF6B1-9171-8F4F-9E48-D85CC652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232BB-5843-6143-9937-FB003606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8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CDC9D-CC13-0045-BC52-DE48238C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267D8-5847-8C41-82BB-84F524E7A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C02D9-FDDF-B44C-ABEF-A45C94CEC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77BEC-4CD9-494C-A018-0DBB39C8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1A357-E497-574D-8EBF-82C2B5151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50145-1B4D-B149-9728-9E011E24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1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22A1D-6298-0A43-9052-E6C99BCC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267C9-434C-5C46-8353-8F3D73EE5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62E9-B967-CD4A-9E6A-CC17E7E7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D06DC-E196-0C42-9D78-BD4F1E2AC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CFAEA8-574E-A747-8F45-AA6059CA4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D6B1F1-8C77-A449-8347-7E0EDEE1A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4F365-02CE-644E-AD1B-31ED4E2D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E44233-90DC-E049-AEB0-E0405EE46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9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46F2-1DDD-DB42-A6CB-034C7326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1DBAD-28DD-A948-AFCB-B24864B3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09C19-A596-2942-A941-45D8685C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2143C-8B60-F943-9469-C60FEBB5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9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245A2-36C1-D34C-AAC5-9B32F209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2BEBC-DE49-5A46-8439-A3FCA4DF5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ED911-9108-7241-A05B-651ADE5B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3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1146-A7EE-B949-A1C1-01B48F81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D455F-502E-5A49-B747-FFD5F4C4A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212B4-50BB-8846-8D86-127D7120E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EE8C9-98BA-7844-ABAA-D84418FE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A8E47-34D2-4749-B68B-100F2B34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BCC1F-7019-D342-A7F3-D56AB270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8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97B5-C28D-2247-92C0-EC67263DD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250B9-B6A3-0240-831C-B13676B04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B908C-1028-2447-9FFA-EC9533032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85EE4-511C-9A4F-A522-A36366A5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72096-9A68-F446-B0E8-F26AF391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D8939-20A6-0147-8FC6-276D9C3A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4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CE1F9-698F-6642-BF87-4308F560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F9BC1-37A3-304B-ACC6-D7FFB5B12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E18EF-A11C-8046-9C26-C48F414DC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5478-96F7-1149-9111-1A225EA455D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D3BE1-AB61-0C4D-9B61-0FF652E03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F10FF-ACCF-4C43-8786-6B9922779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6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842FE9-BF11-49A2-8D63-AB03F81C4C92}"/>
              </a:ext>
            </a:extLst>
          </p:cNvPr>
          <p:cNvSpPr txBox="1"/>
          <p:nvPr/>
        </p:nvSpPr>
        <p:spPr>
          <a:xfrm>
            <a:off x="3123584" y="2100609"/>
            <a:ext cx="59448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4400" b="0" i="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</a:rPr>
              <a:t>Learning Module 2: </a:t>
            </a:r>
          </a:p>
          <a:p>
            <a:pPr algn="ctr"/>
            <a:r>
              <a:rPr lang="en-IE" sz="4400" b="0" i="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</a:rPr>
              <a:t>Things I Am Good At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AF9A9072-9DFD-4DCC-A156-D6F3A465B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346" y="3547159"/>
            <a:ext cx="1761546" cy="16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84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915ECB45-7988-4CE9-8324-85657D5D9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38" y="1123527"/>
            <a:ext cx="3361506" cy="4604800"/>
          </a:xfrm>
          <a:prstGeom prst="rect">
            <a:avLst/>
          </a:prstGeom>
        </p:spPr>
      </p:pic>
      <p:pic>
        <p:nvPicPr>
          <p:cNvPr id="5" name="Picture 4" descr="A picture containing room&#10;&#10;Description automatically generated">
            <a:extLst>
              <a:ext uri="{FF2B5EF4-FFF2-40B4-BE49-F238E27FC236}">
                <a16:creationId xmlns:a16="http://schemas.microsoft.com/office/drawing/2014/main" id="{E40F3CEE-6E1F-4D07-82DE-9AE6C3315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665" y="1363102"/>
            <a:ext cx="3847086" cy="3818232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2B25DED-0F1D-4D0F-8FC3-C439DCC87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336" y="1363102"/>
            <a:ext cx="3517120" cy="412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0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room, clock&#10;&#10;Description automatically generated">
            <a:extLst>
              <a:ext uri="{FF2B5EF4-FFF2-40B4-BE49-F238E27FC236}">
                <a16:creationId xmlns:a16="http://schemas.microsoft.com/office/drawing/2014/main" id="{42C3C954-4B85-4396-B09A-A0957777C0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2" t="11926" r="71007" b="7577"/>
          <a:stretch/>
        </p:blipFill>
        <p:spPr>
          <a:xfrm>
            <a:off x="1571945" y="1121984"/>
            <a:ext cx="2102063" cy="4321813"/>
          </a:xfrm>
          <a:prstGeom prst="rect">
            <a:avLst/>
          </a:prstGeom>
        </p:spPr>
      </p:pic>
      <p:pic>
        <p:nvPicPr>
          <p:cNvPr id="9" name="Picture 8" descr="A picture containing game, sport, basketball&#10;&#10;Description automatically generated">
            <a:extLst>
              <a:ext uri="{FF2B5EF4-FFF2-40B4-BE49-F238E27FC236}">
                <a16:creationId xmlns:a16="http://schemas.microsoft.com/office/drawing/2014/main" id="{F9E5E1BD-4F1B-473A-A290-1D4CC29FFD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862"/>
          <a:stretch/>
        </p:blipFill>
        <p:spPr>
          <a:xfrm rot="21600000">
            <a:off x="2751702" y="280301"/>
            <a:ext cx="8432570" cy="486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7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lit, room&#10;&#10;Description automatically generated">
            <a:extLst>
              <a:ext uri="{FF2B5EF4-FFF2-40B4-BE49-F238E27FC236}">
                <a16:creationId xmlns:a16="http://schemas.microsoft.com/office/drawing/2014/main" id="{D9B6629C-25E4-4888-9AA6-6871650081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25" t="50000" r="56071" b="3840"/>
          <a:stretch/>
        </p:blipFill>
        <p:spPr>
          <a:xfrm>
            <a:off x="4781178" y="2566177"/>
            <a:ext cx="2572379" cy="3392432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E255F86D-74EE-41AF-BBBD-631881FF4987}"/>
              </a:ext>
            </a:extLst>
          </p:cNvPr>
          <p:cNvSpPr/>
          <p:nvPr/>
        </p:nvSpPr>
        <p:spPr>
          <a:xfrm>
            <a:off x="6979006" y="266330"/>
            <a:ext cx="3132660" cy="2015232"/>
          </a:xfrm>
          <a:prstGeom prst="cloudCallout">
            <a:avLst>
              <a:gd name="adj1" fmla="val -62522"/>
              <a:gd name="adj2" fmla="val 80440"/>
            </a:avLst>
          </a:prstGeom>
          <a:solidFill>
            <a:schemeClr val="bg1"/>
          </a:solidFill>
          <a:ln w="22225">
            <a:solidFill>
              <a:srgbClr val="FFC0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IE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 descr="A picture containing graphics, hydrant, drawing&#10;&#10;Description automatically generated">
            <a:extLst>
              <a:ext uri="{FF2B5EF4-FFF2-40B4-BE49-F238E27FC236}">
                <a16:creationId xmlns:a16="http://schemas.microsoft.com/office/drawing/2014/main" id="{366560F5-2467-4D0B-A0FB-241BEFDB2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285" y="464021"/>
            <a:ext cx="1289738" cy="1599367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D2C807BA-B18F-4A8B-AC6E-8D09BAEF5904}"/>
              </a:ext>
            </a:extLst>
          </p:cNvPr>
          <p:cNvSpPr/>
          <p:nvPr/>
        </p:nvSpPr>
        <p:spPr>
          <a:xfrm>
            <a:off x="8424495" y="2709189"/>
            <a:ext cx="2867901" cy="2129140"/>
          </a:xfrm>
          <a:prstGeom prst="cloudCallout">
            <a:avLst>
              <a:gd name="adj1" fmla="val -100407"/>
              <a:gd name="adj2" fmla="val -2089"/>
            </a:avLst>
          </a:prstGeom>
          <a:solidFill>
            <a:schemeClr val="bg1"/>
          </a:solidFill>
          <a:ln w="22225">
            <a:solidFill>
              <a:srgbClr val="7030A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FADD1AE-C799-405A-B407-FAC88E81E704}"/>
              </a:ext>
            </a:extLst>
          </p:cNvPr>
          <p:cNvSpPr/>
          <p:nvPr/>
        </p:nvSpPr>
        <p:spPr>
          <a:xfrm>
            <a:off x="999968" y="2855714"/>
            <a:ext cx="2811123" cy="2212990"/>
          </a:xfrm>
          <a:prstGeom prst="cloudCallout">
            <a:avLst>
              <a:gd name="adj1" fmla="val 89951"/>
              <a:gd name="adj2" fmla="val -13763"/>
            </a:avLst>
          </a:prstGeom>
          <a:solidFill>
            <a:schemeClr val="bg1"/>
          </a:solidFill>
          <a:ln w="22225">
            <a:solidFill>
              <a:srgbClr val="FF66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7D124C-9B15-4E36-9F17-4D5229126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6294" y="3042144"/>
            <a:ext cx="1175625" cy="1584233"/>
          </a:xfrm>
          <a:prstGeom prst="rect">
            <a:avLst/>
          </a:prstGeom>
        </p:spPr>
      </p:pic>
      <p:pic>
        <p:nvPicPr>
          <p:cNvPr id="15" name="Picture 1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31D1C63-C5DB-43AF-AE6E-CD41B7CE40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0081" y="3216181"/>
            <a:ext cx="1051973" cy="1622148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BF264708-B17C-4B70-A903-40312160DA8B}"/>
              </a:ext>
            </a:extLst>
          </p:cNvPr>
          <p:cNvSpPr/>
          <p:nvPr/>
        </p:nvSpPr>
        <p:spPr>
          <a:xfrm>
            <a:off x="2006353" y="343120"/>
            <a:ext cx="3045500" cy="2129140"/>
          </a:xfrm>
          <a:prstGeom prst="cloudCallout">
            <a:avLst>
              <a:gd name="adj1" fmla="val 55155"/>
              <a:gd name="adj2" fmla="val 73995"/>
            </a:avLst>
          </a:prstGeom>
          <a:solidFill>
            <a:schemeClr val="bg1"/>
          </a:solidFill>
          <a:ln w="22225">
            <a:solidFill>
              <a:srgbClr val="00B0F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>
              <a:ln>
                <a:solidFill>
                  <a:srgbClr val="FFC000"/>
                </a:solidFill>
              </a:ln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C5CA486-4D2D-4787-815F-B8B5AEE4F6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1817" y="595588"/>
            <a:ext cx="1631508" cy="13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8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4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15D76E36-8504-4ACB-8A91-1F93E453CCF6}"/>
              </a:ext>
            </a:extLst>
          </p:cNvPr>
          <p:cNvSpPr/>
          <p:nvPr/>
        </p:nvSpPr>
        <p:spPr>
          <a:xfrm>
            <a:off x="6096000" y="1438878"/>
            <a:ext cx="2375778" cy="1854738"/>
          </a:xfrm>
          <a:prstGeom prst="wedgeEllipseCallout">
            <a:avLst>
              <a:gd name="adj1" fmla="val -51410"/>
              <a:gd name="adj2" fmla="val 46068"/>
            </a:avLst>
          </a:prstGeom>
          <a:solidFill>
            <a:schemeClr val="bg1"/>
          </a:solidFill>
          <a:ln w="22225">
            <a:solidFill>
              <a:srgbClr val="00B0F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09B9AF-1D8F-4111-9956-9F3A434166C3}"/>
              </a:ext>
            </a:extLst>
          </p:cNvPr>
          <p:cNvSpPr txBox="1"/>
          <p:nvPr/>
        </p:nvSpPr>
        <p:spPr>
          <a:xfrm>
            <a:off x="6185105" y="1766082"/>
            <a:ext cx="2197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B0F0"/>
                </a:solidFill>
                <a:latin typeface="Arial Rounded MT Bold" panose="020F0704030504030204" pitchFamily="34" charset="0"/>
              </a:rPr>
              <a:t>What secret talents do YOU have?</a:t>
            </a:r>
          </a:p>
        </p:txBody>
      </p:sp>
      <p:pic>
        <p:nvPicPr>
          <p:cNvPr id="7" name="Picture 6" descr="A picture containing graphics, toy&#10;&#10;Description automatically generated">
            <a:extLst>
              <a:ext uri="{FF2B5EF4-FFF2-40B4-BE49-F238E27FC236}">
                <a16:creationId xmlns:a16="http://schemas.microsoft.com/office/drawing/2014/main" id="{50F2CA22-797A-4EB1-B41A-79D742819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714" y="1438878"/>
            <a:ext cx="4117856" cy="435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3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2225">
          <a:noFill/>
        </a:ln>
        <a:effectLst>
          <a:softEdge rad="12700"/>
        </a:effectLst>
        <a:scene3d>
          <a:camera prst="orthographicFront"/>
          <a:lightRig rig="threePt" dir="t"/>
        </a:scene3d>
        <a:sp3d>
          <a:bevelT w="0" h="0"/>
        </a:sp3d>
      </a:spPr>
      <a:bodyPr rtlCol="0" anchor="ctr"/>
      <a:lstStyle>
        <a:defPPr algn="l">
          <a:defRPr dirty="0">
            <a:solidFill>
              <a:schemeClr val="accent1">
                <a:lumMod val="75000"/>
              </a:schemeClr>
            </a:solidFill>
            <a:latin typeface="Arial Rounded MT Bold" panose="020F0704030504030204" pitchFamily="34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9ADEA632AAA841B7BFC3874FFC2918" ma:contentTypeVersion="11" ma:contentTypeDescription="Create a new document." ma:contentTypeScope="" ma:versionID="4035b57f57ac972114262d7ce3a4d814">
  <xsd:schema xmlns:xsd="http://www.w3.org/2001/XMLSchema" xmlns:xs="http://www.w3.org/2001/XMLSchema" xmlns:p="http://schemas.microsoft.com/office/2006/metadata/properties" xmlns:ns2="f6bbde03-79e7-436d-b126-7381c79032f7" xmlns:ns3="327017f6-50be-4802-85a5-44af23bb0ca5" targetNamespace="http://schemas.microsoft.com/office/2006/metadata/properties" ma:root="true" ma:fieldsID="59dda651abc8ca428dd38200e3dc2401" ns2:_="" ns3:_="">
    <xsd:import namespace="f6bbde03-79e7-436d-b126-7381c79032f7"/>
    <xsd:import namespace="327017f6-50be-4802-85a5-44af23bb0c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bde03-79e7-436d-b126-7381c79032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7017f6-50be-4802-85a5-44af23bb0ca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8A5586-8F36-461C-A7E9-A8F6508122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8568F7-415D-4C8B-9137-E8A826970C08}">
  <ds:schemaRefs>
    <ds:schemaRef ds:uri="327017f6-50be-4802-85a5-44af23bb0ca5"/>
    <ds:schemaRef ds:uri="f6bbde03-79e7-436d-b126-7381c79032f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FAEB898-1556-4A45-9F8F-8B3C50A5C63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Alycia Kearney</dc:creator>
  <cp:lastModifiedBy>Alycia Kearney</cp:lastModifiedBy>
  <cp:revision>1</cp:revision>
  <dcterms:created xsi:type="dcterms:W3CDTF">2020-07-29T12:59:21Z</dcterms:created>
  <dcterms:modified xsi:type="dcterms:W3CDTF">2020-08-11T16:16:52Z</dcterms:modified>
</cp:coreProperties>
</file>