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  <p:sldId id="273" r:id="rId6"/>
    <p:sldId id="276" r:id="rId7"/>
    <p:sldId id="278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9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804A8-CC62-4170-BC9A-A4836C024641}" v="83" dt="2020-08-13T09:18:11.492"/>
    <p1510:client id="{70044383-D575-47D5-B38D-82E4EB76CA64}" v="72" dt="2020-08-13T13:09:20.362"/>
    <p1510:client id="{A0C75954-3A62-49C4-BE34-5DC945BBDBDA}" v="2" dt="2020-08-12T15:06:17.054"/>
    <p1510:client id="{E2E177EE-B758-4444-B3D6-797E0359D5AC}" v="1038" dt="2020-08-12T16:55:42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17034" y="2100609"/>
            <a:ext cx="55579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Learning Module 2: </a:t>
            </a:r>
          </a:p>
          <a:p>
            <a:pPr algn="ctr"/>
            <a:r>
              <a:rPr lang="en-IE" sz="4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My Strengths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C0C802-D610-4244-8290-1D1BA5BA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29" y="3547159"/>
            <a:ext cx="1374558" cy="15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8388-4C85-4AB3-B42D-1EDB9E6A6257}"/>
              </a:ext>
            </a:extLst>
          </p:cNvPr>
          <p:cNvSpPr txBox="1"/>
          <p:nvPr/>
        </p:nvSpPr>
        <p:spPr>
          <a:xfrm>
            <a:off x="4542619" y="345158"/>
            <a:ext cx="3106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Talents</a:t>
            </a:r>
            <a:endParaRPr lang="en-IE" sz="5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A627CC5-30EF-47AA-BF8A-5748F7AD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339" y="1505574"/>
            <a:ext cx="3725056" cy="4190342"/>
          </a:xfrm>
          <a:prstGeom prst="rect">
            <a:avLst/>
          </a:prstGeo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1D97ABE-3371-47FF-B236-67756FF3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483" y="508000"/>
            <a:ext cx="2441929" cy="3619470"/>
          </a:xfrm>
          <a:prstGeom prst="rect">
            <a:avLst/>
          </a:prstGeom>
        </p:spPr>
      </p:pic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583B10F7-F1AF-4567-8C21-1E821E2DC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39" y="561792"/>
            <a:ext cx="3482532" cy="32006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4F8AD4-0D3F-453D-9ECA-679C9BDAFC8F}"/>
              </a:ext>
            </a:extLst>
          </p:cNvPr>
          <p:cNvSpPr/>
          <p:nvPr/>
        </p:nvSpPr>
        <p:spPr>
          <a:xfrm>
            <a:off x="1110718" y="3807235"/>
            <a:ext cx="1295129" cy="445695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football</a:t>
            </a:r>
            <a:endParaRPr lang="en-IE" sz="20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734BDE-0973-4A7E-85AA-0A2E537C3550}"/>
              </a:ext>
            </a:extLst>
          </p:cNvPr>
          <p:cNvSpPr/>
          <p:nvPr/>
        </p:nvSpPr>
        <p:spPr>
          <a:xfrm>
            <a:off x="5577666" y="5394974"/>
            <a:ext cx="1295129" cy="445695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FF66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6600"/>
                </a:solidFill>
                <a:latin typeface="Arial Rounded MT Bold" panose="020F0704030504030204" pitchFamily="34" charset="0"/>
              </a:rPr>
              <a:t>painting</a:t>
            </a:r>
            <a:endParaRPr lang="en-IE" sz="2000" dirty="0">
              <a:solidFill>
                <a:srgbClr val="FF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A4E249-23A0-4CF9-8976-0CD2611A425D}"/>
              </a:ext>
            </a:extLst>
          </p:cNvPr>
          <p:cNvSpPr/>
          <p:nvPr/>
        </p:nvSpPr>
        <p:spPr>
          <a:xfrm>
            <a:off x="9718897" y="4052487"/>
            <a:ext cx="1295129" cy="445695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793399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3399"/>
                </a:solidFill>
                <a:latin typeface="Arial Rounded MT Bold" panose="020F0704030504030204" pitchFamily="34" charset="0"/>
              </a:rPr>
              <a:t>dancing</a:t>
            </a:r>
            <a:endParaRPr lang="en-IE" sz="2000" dirty="0">
              <a:solidFill>
                <a:srgbClr val="79339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16BB783-8DF6-4557-8147-ECE3CC3869CF}"/>
              </a:ext>
            </a:extLst>
          </p:cNvPr>
          <p:cNvSpPr txBox="1"/>
          <p:nvPr/>
        </p:nvSpPr>
        <p:spPr>
          <a:xfrm>
            <a:off x="2232319" y="1059737"/>
            <a:ext cx="2677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kindness</a:t>
            </a:r>
            <a:endParaRPr lang="en-IE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9E8E9-4E00-4C9D-96C1-37172B07E60B}"/>
              </a:ext>
            </a:extLst>
          </p:cNvPr>
          <p:cNvSpPr txBox="1"/>
          <p:nvPr/>
        </p:nvSpPr>
        <p:spPr>
          <a:xfrm>
            <a:off x="7120774" y="157694"/>
            <a:ext cx="2576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generosity</a:t>
            </a:r>
            <a:r>
              <a:rPr lang="en-IE" sz="1800" b="1" dirty="0">
                <a:solidFill>
                  <a:srgbClr val="FF66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26" name="Picture 25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6C600CA5-6B0A-46F7-BF09-3EBCFA792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60" y="1382903"/>
            <a:ext cx="5172467" cy="4925578"/>
          </a:xfrm>
          <a:prstGeom prst="rect">
            <a:avLst/>
          </a:prstGeom>
        </p:spPr>
      </p:pic>
      <p:pic>
        <p:nvPicPr>
          <p:cNvPr id="28" name="Picture 27" descr="A picture containing toy&#10;&#10;Description automatically generated">
            <a:extLst>
              <a:ext uri="{FF2B5EF4-FFF2-40B4-BE49-F238E27FC236}">
                <a16:creationId xmlns:a16="http://schemas.microsoft.com/office/drawing/2014/main" id="{B3D9DB19-2F66-4877-B6B1-9E6D60A5A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809" y="480860"/>
            <a:ext cx="3892304" cy="46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C526E78B-010D-4B3E-8422-148DA6C5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153" y="987728"/>
            <a:ext cx="5583694" cy="4480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D2E67-D620-499B-B0A4-8323C9EBFCF3}"/>
              </a:ext>
            </a:extLst>
          </p:cNvPr>
          <p:cNvSpPr txBox="1"/>
          <p:nvPr/>
        </p:nvSpPr>
        <p:spPr>
          <a:xfrm>
            <a:off x="2176049" y="474955"/>
            <a:ext cx="94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We can work to build new strengths</a:t>
            </a:r>
            <a:endParaRPr lang="en-IE" sz="36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D804954-C50E-49E1-AE15-7A910675BE55}"/>
              </a:ext>
            </a:extLst>
          </p:cNvPr>
          <p:cNvSpPr/>
          <p:nvPr/>
        </p:nvSpPr>
        <p:spPr>
          <a:xfrm>
            <a:off x="6096000" y="2041864"/>
            <a:ext cx="2612993" cy="1775534"/>
          </a:xfrm>
          <a:prstGeom prst="wedgeEllipseCallout">
            <a:avLst>
              <a:gd name="adj1" fmla="val -50580"/>
              <a:gd name="adj2" fmla="val 42273"/>
            </a:avLst>
          </a:prstGeom>
          <a:solidFill>
            <a:schemeClr val="bg1"/>
          </a:solidFill>
          <a:ln w="22225">
            <a:solidFill>
              <a:srgbClr val="00B0F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FA695-1AFA-4878-B1A9-BDDF9E260ED2}"/>
              </a:ext>
            </a:extLst>
          </p:cNvPr>
          <p:cNvSpPr txBox="1"/>
          <p:nvPr/>
        </p:nvSpPr>
        <p:spPr>
          <a:xfrm>
            <a:off x="6134743" y="2329466"/>
            <a:ext cx="2535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What strength would YOU like to develop?</a:t>
            </a:r>
          </a:p>
        </p:txBody>
      </p:sp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D4F5E32E-CFB5-4705-83B8-F24B352DE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91116" b="11806"/>
          <a:stretch/>
        </p:blipFill>
        <p:spPr>
          <a:xfrm>
            <a:off x="3622089" y="1840203"/>
            <a:ext cx="2895133" cy="3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ADEA632AAA841B7BFC3874FFC2918" ma:contentTypeVersion="11" ma:contentTypeDescription="Create a new document." ma:contentTypeScope="" ma:versionID="4035b57f57ac972114262d7ce3a4d814">
  <xsd:schema xmlns:xsd="http://www.w3.org/2001/XMLSchema" xmlns:xs="http://www.w3.org/2001/XMLSchema" xmlns:p="http://schemas.microsoft.com/office/2006/metadata/properties" xmlns:ns2="f6bbde03-79e7-436d-b126-7381c79032f7" xmlns:ns3="327017f6-50be-4802-85a5-44af23bb0ca5" targetNamespace="http://schemas.microsoft.com/office/2006/metadata/properties" ma:root="true" ma:fieldsID="59dda651abc8ca428dd38200e3dc2401" ns2:_="" ns3:_="">
    <xsd:import namespace="f6bbde03-79e7-436d-b126-7381c79032f7"/>
    <xsd:import namespace="327017f6-50be-4802-85a5-44af23bb0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bde03-79e7-436d-b126-7381c7903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017f6-50be-4802-85a5-44af23bb0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8A5586-8F36-461C-A7E9-A8F650812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8568F7-415D-4C8B-9137-E8A826970C08}">
  <ds:schemaRefs>
    <ds:schemaRef ds:uri="327017f6-50be-4802-85a5-44af23bb0ca5"/>
    <ds:schemaRef ds:uri="f6bbde03-79e7-436d-b126-7381c79032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AEB898-1556-4A45-9F8F-8B3C50A5C6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Alycia Kearney</dc:creator>
  <cp:lastModifiedBy>Karen Wogan</cp:lastModifiedBy>
  <cp:revision>2</cp:revision>
  <dcterms:created xsi:type="dcterms:W3CDTF">2020-08-13T09:07:03Z</dcterms:created>
  <dcterms:modified xsi:type="dcterms:W3CDTF">2020-08-13T14:37:59Z</dcterms:modified>
</cp:coreProperties>
</file>