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sldIdLst>
    <p:sldId id="265" r:id="rId5"/>
    <p:sldId id="273" r:id="rId6"/>
    <p:sldId id="278" r:id="rId7"/>
    <p:sldId id="282" r:id="rId8"/>
    <p:sldId id="283" r:id="rId9"/>
    <p:sldId id="284" r:id="rId10"/>
    <p:sldId id="277" r:id="rId11"/>
    <p:sldId id="280" r:id="rId12"/>
    <p:sldId id="27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rri Ward" initials="KW" lastIdx="1" clrIdx="0">
    <p:extLst>
      <p:ext uri="{19B8F6BF-5375-455C-9EA6-DF929625EA0E}">
        <p15:presenceInfo xmlns:p15="http://schemas.microsoft.com/office/powerpoint/2012/main" userId="S::Kerri.Ward@folens.ie::c34b7972-ee9c-4763-98c7-4a6839e800f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5A40"/>
    <a:srgbClr val="FF6600"/>
    <a:srgbClr val="CC0066"/>
    <a:srgbClr val="79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9B48C4-A970-4EE8-B14D-61458CC7DDA4}" v="125" dt="2021-01-11T09:59:08.9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2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en Wogan" userId="94100f75-28f7-4e6e-bfde-a1a952a9661a" providerId="ADAL" clId="{9B9B48C4-A970-4EE8-B14D-61458CC7DDA4}"/>
    <pc:docChg chg="undo custSel addSld modSld">
      <pc:chgData name="Karen Wogan" userId="94100f75-28f7-4e6e-bfde-a1a952a9661a" providerId="ADAL" clId="{9B9B48C4-A970-4EE8-B14D-61458CC7DDA4}" dt="2021-01-11T09:59:08.914" v="562" actId="207"/>
      <pc:docMkLst>
        <pc:docMk/>
      </pc:docMkLst>
      <pc:sldChg chg="modSp mod modAnim">
        <pc:chgData name="Karen Wogan" userId="94100f75-28f7-4e6e-bfde-a1a952a9661a" providerId="ADAL" clId="{9B9B48C4-A970-4EE8-B14D-61458CC7DDA4}" dt="2021-01-11T09:59:08.914" v="562" actId="207"/>
        <pc:sldMkLst>
          <pc:docMk/>
          <pc:sldMk cId="1195260568" sldId="273"/>
        </pc:sldMkLst>
        <pc:spChg chg="mod">
          <ac:chgData name="Karen Wogan" userId="94100f75-28f7-4e6e-bfde-a1a952a9661a" providerId="ADAL" clId="{9B9B48C4-A970-4EE8-B14D-61458CC7DDA4}" dt="2021-01-05T16:20:49.453" v="553" actId="1076"/>
          <ac:spMkLst>
            <pc:docMk/>
            <pc:sldMk cId="1195260568" sldId="273"/>
            <ac:spMk id="2" creationId="{3B77C5D4-0D74-4039-9B2D-CCFFCF951D0C}"/>
          </ac:spMkLst>
        </pc:spChg>
        <pc:spChg chg="mod">
          <ac:chgData name="Karen Wogan" userId="94100f75-28f7-4e6e-bfde-a1a952a9661a" providerId="ADAL" clId="{9B9B48C4-A970-4EE8-B14D-61458CC7DDA4}" dt="2021-01-05T11:39:18.124" v="12" actId="1076"/>
          <ac:spMkLst>
            <pc:docMk/>
            <pc:sldMk cId="1195260568" sldId="273"/>
            <ac:spMk id="22" creationId="{DF230789-EE72-4AFE-812C-E0EBE443357B}"/>
          </ac:spMkLst>
        </pc:spChg>
        <pc:spChg chg="mod">
          <ac:chgData name="Karen Wogan" userId="94100f75-28f7-4e6e-bfde-a1a952a9661a" providerId="ADAL" clId="{9B9B48C4-A970-4EE8-B14D-61458CC7DDA4}" dt="2021-01-05T16:20:52.936" v="554" actId="1076"/>
          <ac:spMkLst>
            <pc:docMk/>
            <pc:sldMk cId="1195260568" sldId="273"/>
            <ac:spMk id="23" creationId="{F471B81C-108E-4F76-8CEE-61F6A91195DF}"/>
          </ac:spMkLst>
        </pc:spChg>
        <pc:spChg chg="mod">
          <ac:chgData name="Karen Wogan" userId="94100f75-28f7-4e6e-bfde-a1a952a9661a" providerId="ADAL" clId="{9B9B48C4-A970-4EE8-B14D-61458CC7DDA4}" dt="2021-01-05T16:20:34.117" v="550" actId="1076"/>
          <ac:spMkLst>
            <pc:docMk/>
            <pc:sldMk cId="1195260568" sldId="273"/>
            <ac:spMk id="24" creationId="{53FD5B15-7407-4256-A0BC-54B5F533E925}"/>
          </ac:spMkLst>
        </pc:spChg>
        <pc:spChg chg="mod">
          <ac:chgData name="Karen Wogan" userId="94100f75-28f7-4e6e-bfde-a1a952a9661a" providerId="ADAL" clId="{9B9B48C4-A970-4EE8-B14D-61458CC7DDA4}" dt="2021-01-10T13:35:48.047" v="555" actId="1076"/>
          <ac:spMkLst>
            <pc:docMk/>
            <pc:sldMk cId="1195260568" sldId="273"/>
            <ac:spMk id="26" creationId="{387B57D4-80F0-4F80-B85F-26FCE779368C}"/>
          </ac:spMkLst>
        </pc:spChg>
        <pc:spChg chg="mod">
          <ac:chgData name="Karen Wogan" userId="94100f75-28f7-4e6e-bfde-a1a952a9661a" providerId="ADAL" clId="{9B9B48C4-A970-4EE8-B14D-61458CC7DDA4}" dt="2021-01-11T09:59:08.914" v="562" actId="207"/>
          <ac:spMkLst>
            <pc:docMk/>
            <pc:sldMk cId="1195260568" sldId="273"/>
            <ac:spMk id="29" creationId="{04BCD178-A620-4110-A33A-87BE2DAB03F9}"/>
          </ac:spMkLst>
        </pc:spChg>
        <pc:spChg chg="mod">
          <ac:chgData name="Karen Wogan" userId="94100f75-28f7-4e6e-bfde-a1a952a9661a" providerId="ADAL" clId="{9B9B48C4-A970-4EE8-B14D-61458CC7DDA4}" dt="2021-01-05T16:20:40.099" v="551" actId="1076"/>
          <ac:spMkLst>
            <pc:docMk/>
            <pc:sldMk cId="1195260568" sldId="273"/>
            <ac:spMk id="30" creationId="{C0FA7BB7-631C-4BB0-887A-51BA4CA961DB}"/>
          </ac:spMkLst>
        </pc:spChg>
      </pc:sldChg>
      <pc:sldChg chg="modSp mod">
        <pc:chgData name="Karen Wogan" userId="94100f75-28f7-4e6e-bfde-a1a952a9661a" providerId="ADAL" clId="{9B9B48C4-A970-4EE8-B14D-61458CC7DDA4}" dt="2021-01-05T11:45:55.737" v="69" actId="113"/>
        <pc:sldMkLst>
          <pc:docMk/>
          <pc:sldMk cId="1895292088" sldId="277"/>
        </pc:sldMkLst>
        <pc:spChg chg="mod">
          <ac:chgData name="Karen Wogan" userId="94100f75-28f7-4e6e-bfde-a1a952a9661a" providerId="ADAL" clId="{9B9B48C4-A970-4EE8-B14D-61458CC7DDA4}" dt="2021-01-05T11:45:55.737" v="69" actId="113"/>
          <ac:spMkLst>
            <pc:docMk/>
            <pc:sldMk cId="1895292088" sldId="277"/>
            <ac:spMk id="5" creationId="{2E2B0CA7-32AA-407E-8AB4-FAA144135AAB}"/>
          </ac:spMkLst>
        </pc:spChg>
        <pc:spChg chg="mod">
          <ac:chgData name="Karen Wogan" userId="94100f75-28f7-4e6e-bfde-a1a952a9661a" providerId="ADAL" clId="{9B9B48C4-A970-4EE8-B14D-61458CC7DDA4}" dt="2021-01-05T11:45:50.680" v="68" actId="113"/>
          <ac:spMkLst>
            <pc:docMk/>
            <pc:sldMk cId="1895292088" sldId="277"/>
            <ac:spMk id="6" creationId="{597DC8C6-18E3-4231-8C49-FD6C020414D9}"/>
          </ac:spMkLst>
        </pc:spChg>
        <pc:spChg chg="mod">
          <ac:chgData name="Karen Wogan" userId="94100f75-28f7-4e6e-bfde-a1a952a9661a" providerId="ADAL" clId="{9B9B48C4-A970-4EE8-B14D-61458CC7DDA4}" dt="2021-01-05T11:44:28.704" v="53" actId="14100"/>
          <ac:spMkLst>
            <pc:docMk/>
            <pc:sldMk cId="1895292088" sldId="277"/>
            <ac:spMk id="7" creationId="{84B57405-7D98-4835-BD9C-D64AB7B358C8}"/>
          </ac:spMkLst>
        </pc:spChg>
        <pc:spChg chg="mod">
          <ac:chgData name="Karen Wogan" userId="94100f75-28f7-4e6e-bfde-a1a952a9661a" providerId="ADAL" clId="{9B9B48C4-A970-4EE8-B14D-61458CC7DDA4}" dt="2021-01-05T11:44:54.686" v="60" actId="1076"/>
          <ac:spMkLst>
            <pc:docMk/>
            <pc:sldMk cId="1895292088" sldId="277"/>
            <ac:spMk id="8" creationId="{9F0DD921-B0BA-45F4-B1DE-AE261DC770AB}"/>
          </ac:spMkLst>
        </pc:spChg>
        <pc:spChg chg="mod">
          <ac:chgData name="Karen Wogan" userId="94100f75-28f7-4e6e-bfde-a1a952a9661a" providerId="ADAL" clId="{9B9B48C4-A970-4EE8-B14D-61458CC7DDA4}" dt="2021-01-05T11:44:14.253" v="50" actId="1076"/>
          <ac:spMkLst>
            <pc:docMk/>
            <pc:sldMk cId="1895292088" sldId="277"/>
            <ac:spMk id="9" creationId="{83E6CC28-88EF-46BD-BDDD-D153893FCFB4}"/>
          </ac:spMkLst>
        </pc:spChg>
        <pc:spChg chg="mod">
          <ac:chgData name="Karen Wogan" userId="94100f75-28f7-4e6e-bfde-a1a952a9661a" providerId="ADAL" clId="{9B9B48C4-A970-4EE8-B14D-61458CC7DDA4}" dt="2021-01-05T11:44:44.864" v="58" actId="1076"/>
          <ac:spMkLst>
            <pc:docMk/>
            <pc:sldMk cId="1895292088" sldId="277"/>
            <ac:spMk id="10" creationId="{06416AD5-1C80-44DB-B593-1A21E44F7172}"/>
          </ac:spMkLst>
        </pc:spChg>
        <pc:spChg chg="mod">
          <ac:chgData name="Karen Wogan" userId="94100f75-28f7-4e6e-bfde-a1a952a9661a" providerId="ADAL" clId="{9B9B48C4-A970-4EE8-B14D-61458CC7DDA4}" dt="2021-01-05T11:44:31.999" v="54" actId="1076"/>
          <ac:spMkLst>
            <pc:docMk/>
            <pc:sldMk cId="1895292088" sldId="277"/>
            <ac:spMk id="11" creationId="{A6FDF8B9-3019-45D4-9AE8-A0DFACD4680E}"/>
          </ac:spMkLst>
        </pc:spChg>
        <pc:spChg chg="mod">
          <ac:chgData name="Karen Wogan" userId="94100f75-28f7-4e6e-bfde-a1a952a9661a" providerId="ADAL" clId="{9B9B48C4-A970-4EE8-B14D-61458CC7DDA4}" dt="2021-01-05T11:44:08.179" v="48" actId="1076"/>
          <ac:spMkLst>
            <pc:docMk/>
            <pc:sldMk cId="1895292088" sldId="277"/>
            <ac:spMk id="13" creationId="{0C1B8626-0BA3-4B0C-9965-B8A3DAFFD51C}"/>
          </ac:spMkLst>
        </pc:spChg>
        <pc:spChg chg="mod">
          <ac:chgData name="Karen Wogan" userId="94100f75-28f7-4e6e-bfde-a1a952a9661a" providerId="ADAL" clId="{9B9B48C4-A970-4EE8-B14D-61458CC7DDA4}" dt="2021-01-05T11:44:40.264" v="57" actId="1076"/>
          <ac:spMkLst>
            <pc:docMk/>
            <pc:sldMk cId="1895292088" sldId="277"/>
            <ac:spMk id="15" creationId="{D601FCBD-35AC-4E8B-A8C5-A298BB4F4CAC}"/>
          </ac:spMkLst>
        </pc:spChg>
        <pc:picChg chg="mod">
          <ac:chgData name="Karen Wogan" userId="94100f75-28f7-4e6e-bfde-a1a952a9661a" providerId="ADAL" clId="{9B9B48C4-A970-4EE8-B14D-61458CC7DDA4}" dt="2021-01-05T11:44:38.259" v="56" actId="1076"/>
          <ac:picMkLst>
            <pc:docMk/>
            <pc:sldMk cId="1895292088" sldId="277"/>
            <ac:picMk id="19" creationId="{A5788D1C-AA44-4073-B783-DF8FA6B9059A}"/>
          </ac:picMkLst>
        </pc:picChg>
        <pc:picChg chg="mod">
          <ac:chgData name="Karen Wogan" userId="94100f75-28f7-4e6e-bfde-a1a952a9661a" providerId="ADAL" clId="{9B9B48C4-A970-4EE8-B14D-61458CC7DDA4}" dt="2021-01-05T11:44:10.254" v="49" actId="1076"/>
          <ac:picMkLst>
            <pc:docMk/>
            <pc:sldMk cId="1895292088" sldId="277"/>
            <ac:picMk id="20" creationId="{DA3AB2ED-9D57-408B-BDBD-9CEFA44464A3}"/>
          </ac:picMkLst>
        </pc:picChg>
      </pc:sldChg>
      <pc:sldChg chg="modSp mod">
        <pc:chgData name="Karen Wogan" userId="94100f75-28f7-4e6e-bfde-a1a952a9661a" providerId="ADAL" clId="{9B9B48C4-A970-4EE8-B14D-61458CC7DDA4}" dt="2021-01-05T11:57:36.646" v="77" actId="14100"/>
        <pc:sldMkLst>
          <pc:docMk/>
          <pc:sldMk cId="1927418367" sldId="278"/>
        </pc:sldMkLst>
        <pc:spChg chg="mod">
          <ac:chgData name="Karen Wogan" userId="94100f75-28f7-4e6e-bfde-a1a952a9661a" providerId="ADAL" clId="{9B9B48C4-A970-4EE8-B14D-61458CC7DDA4}" dt="2021-01-05T11:57:36.646" v="77" actId="14100"/>
          <ac:spMkLst>
            <pc:docMk/>
            <pc:sldMk cId="1927418367" sldId="278"/>
            <ac:spMk id="11" creationId="{144C964E-305D-43B0-BB9A-81E2F97CD47B}"/>
          </ac:spMkLst>
        </pc:spChg>
        <pc:spChg chg="mod">
          <ac:chgData name="Karen Wogan" userId="94100f75-28f7-4e6e-bfde-a1a952a9661a" providerId="ADAL" clId="{9B9B48C4-A970-4EE8-B14D-61458CC7DDA4}" dt="2021-01-05T11:57:16.524" v="72" actId="1076"/>
          <ac:spMkLst>
            <pc:docMk/>
            <pc:sldMk cId="1927418367" sldId="278"/>
            <ac:spMk id="16" creationId="{D7920665-8B8C-49AB-B6C4-0DC1DFF45F0B}"/>
          </ac:spMkLst>
        </pc:spChg>
        <pc:picChg chg="mod">
          <ac:chgData name="Karen Wogan" userId="94100f75-28f7-4e6e-bfde-a1a952a9661a" providerId="ADAL" clId="{9B9B48C4-A970-4EE8-B14D-61458CC7DDA4}" dt="2021-01-05T11:57:25.751" v="75" actId="1076"/>
          <ac:picMkLst>
            <pc:docMk/>
            <pc:sldMk cId="1927418367" sldId="278"/>
            <ac:picMk id="4" creationId="{6E829CCA-AE39-4E79-89C0-CA534DC8D63F}"/>
          </ac:picMkLst>
        </pc:picChg>
        <pc:picChg chg="mod">
          <ac:chgData name="Karen Wogan" userId="94100f75-28f7-4e6e-bfde-a1a952a9661a" providerId="ADAL" clId="{9B9B48C4-A970-4EE8-B14D-61458CC7DDA4}" dt="2021-01-05T11:57:14.324" v="71" actId="1076"/>
          <ac:picMkLst>
            <pc:docMk/>
            <pc:sldMk cId="1927418367" sldId="278"/>
            <ac:picMk id="5" creationId="{A8CC63BB-0EBD-4498-B9B9-790B0485BD4D}"/>
          </ac:picMkLst>
        </pc:picChg>
        <pc:picChg chg="mod">
          <ac:chgData name="Karen Wogan" userId="94100f75-28f7-4e6e-bfde-a1a952a9661a" providerId="ADAL" clId="{9B9B48C4-A970-4EE8-B14D-61458CC7DDA4}" dt="2021-01-05T11:57:22.486" v="74" actId="1076"/>
          <ac:picMkLst>
            <pc:docMk/>
            <pc:sldMk cId="1927418367" sldId="278"/>
            <ac:picMk id="10" creationId="{ED602504-A9ED-4B3C-A5DE-9D37B30C35AF}"/>
          </ac:picMkLst>
        </pc:picChg>
        <pc:picChg chg="mod">
          <ac:chgData name="Karen Wogan" userId="94100f75-28f7-4e6e-bfde-a1a952a9661a" providerId="ADAL" clId="{9B9B48C4-A970-4EE8-B14D-61458CC7DDA4}" dt="2021-01-05T11:57:19.249" v="73" actId="1076"/>
          <ac:picMkLst>
            <pc:docMk/>
            <pc:sldMk cId="1927418367" sldId="278"/>
            <ac:picMk id="15" creationId="{6BC67D89-BCA8-4AB7-A40A-40CFBCD6C2F5}"/>
          </ac:picMkLst>
        </pc:picChg>
      </pc:sldChg>
      <pc:sldChg chg="modSp mod">
        <pc:chgData name="Karen Wogan" userId="94100f75-28f7-4e6e-bfde-a1a952a9661a" providerId="ADAL" clId="{9B9B48C4-A970-4EE8-B14D-61458CC7DDA4}" dt="2021-01-05T13:33:00.043" v="547" actId="1076"/>
        <pc:sldMkLst>
          <pc:docMk/>
          <pc:sldMk cId="2446364537" sldId="280"/>
        </pc:sldMkLst>
        <pc:spChg chg="mod">
          <ac:chgData name="Karen Wogan" userId="94100f75-28f7-4e6e-bfde-a1a952a9661a" providerId="ADAL" clId="{9B9B48C4-A970-4EE8-B14D-61458CC7DDA4}" dt="2021-01-05T13:33:00.043" v="547" actId="1076"/>
          <ac:spMkLst>
            <pc:docMk/>
            <pc:sldMk cId="2446364537" sldId="280"/>
            <ac:spMk id="6" creationId="{FD2897A7-99B1-473D-83C5-FEC2EDD8A6E7}"/>
          </ac:spMkLst>
        </pc:spChg>
      </pc:sldChg>
      <pc:sldChg chg="addSp delSp modSp add mod delAnim modAnim">
        <pc:chgData name="Karen Wogan" userId="94100f75-28f7-4e6e-bfde-a1a952a9661a" providerId="ADAL" clId="{9B9B48C4-A970-4EE8-B14D-61458CC7DDA4}" dt="2021-01-05T12:59:52.044" v="514"/>
        <pc:sldMkLst>
          <pc:docMk/>
          <pc:sldMk cId="4103031082" sldId="283"/>
        </pc:sldMkLst>
        <pc:spChg chg="mod">
          <ac:chgData name="Karen Wogan" userId="94100f75-28f7-4e6e-bfde-a1a952a9661a" providerId="ADAL" clId="{9B9B48C4-A970-4EE8-B14D-61458CC7DDA4}" dt="2021-01-05T12:21:29.845" v="131" actId="255"/>
          <ac:spMkLst>
            <pc:docMk/>
            <pc:sldMk cId="4103031082" sldId="283"/>
            <ac:spMk id="3" creationId="{395C62E0-8327-4167-A66E-1C3DC702F15E}"/>
          </ac:spMkLst>
        </pc:spChg>
        <pc:spChg chg="del">
          <ac:chgData name="Karen Wogan" userId="94100f75-28f7-4e6e-bfde-a1a952a9661a" providerId="ADAL" clId="{9B9B48C4-A970-4EE8-B14D-61458CC7DDA4}" dt="2021-01-05T12:19:44.058" v="122" actId="478"/>
          <ac:spMkLst>
            <pc:docMk/>
            <pc:sldMk cId="4103031082" sldId="283"/>
            <ac:spMk id="4" creationId="{B3D2238B-E9A0-4E03-8EFA-A92C4EB2CF5E}"/>
          </ac:spMkLst>
        </pc:spChg>
        <pc:spChg chg="add mod">
          <ac:chgData name="Karen Wogan" userId="94100f75-28f7-4e6e-bfde-a1a952a9661a" providerId="ADAL" clId="{9B9B48C4-A970-4EE8-B14D-61458CC7DDA4}" dt="2021-01-05T12:32:41.328" v="501" actId="164"/>
          <ac:spMkLst>
            <pc:docMk/>
            <pc:sldMk cId="4103031082" sldId="283"/>
            <ac:spMk id="5" creationId="{B14E345E-80E8-4256-8B89-A19142FD6B4C}"/>
          </ac:spMkLst>
        </pc:spChg>
        <pc:spChg chg="add mod">
          <ac:chgData name="Karen Wogan" userId="94100f75-28f7-4e6e-bfde-a1a952a9661a" providerId="ADAL" clId="{9B9B48C4-A970-4EE8-B14D-61458CC7DDA4}" dt="2021-01-05T12:59:28.234" v="513" actId="12"/>
          <ac:spMkLst>
            <pc:docMk/>
            <pc:sldMk cId="4103031082" sldId="283"/>
            <ac:spMk id="6" creationId="{43EFD89C-1778-4AB5-8F8F-8EDCA78B10F6}"/>
          </ac:spMkLst>
        </pc:spChg>
        <pc:grpChg chg="add mod">
          <ac:chgData name="Karen Wogan" userId="94100f75-28f7-4e6e-bfde-a1a952a9661a" providerId="ADAL" clId="{9B9B48C4-A970-4EE8-B14D-61458CC7DDA4}" dt="2021-01-05T12:32:41.328" v="501" actId="164"/>
          <ac:grpSpMkLst>
            <pc:docMk/>
            <pc:sldMk cId="4103031082" sldId="283"/>
            <ac:grpSpMk id="7" creationId="{4B38648E-8A75-445D-88BF-A062993757BA}"/>
          </ac:grpSpMkLst>
        </pc:grpChg>
        <pc:picChg chg="mod">
          <ac:chgData name="Karen Wogan" userId="94100f75-28f7-4e6e-bfde-a1a952a9661a" providerId="ADAL" clId="{9B9B48C4-A970-4EE8-B14D-61458CC7DDA4}" dt="2021-01-05T12:21:55.286" v="134" actId="1076"/>
          <ac:picMkLst>
            <pc:docMk/>
            <pc:sldMk cId="4103031082" sldId="283"/>
            <ac:picMk id="2" creationId="{BA95A29C-F926-413A-AB90-3A191D5AC380}"/>
          </ac:picMkLst>
        </pc:picChg>
      </pc:sldChg>
      <pc:sldChg chg="addSp delSp modSp add mod delAnim modAnim">
        <pc:chgData name="Karen Wogan" userId="94100f75-28f7-4e6e-bfde-a1a952a9661a" providerId="ADAL" clId="{9B9B48C4-A970-4EE8-B14D-61458CC7DDA4}" dt="2021-01-05T13:03:19.839" v="521"/>
        <pc:sldMkLst>
          <pc:docMk/>
          <pc:sldMk cId="38936933" sldId="284"/>
        </pc:sldMkLst>
        <pc:spChg chg="del">
          <ac:chgData name="Karen Wogan" userId="94100f75-28f7-4e6e-bfde-a1a952a9661a" providerId="ADAL" clId="{9B9B48C4-A970-4EE8-B14D-61458CC7DDA4}" dt="2021-01-05T12:57:04.273" v="503" actId="478"/>
          <ac:spMkLst>
            <pc:docMk/>
            <pc:sldMk cId="38936933" sldId="284"/>
            <ac:spMk id="3" creationId="{395C62E0-8327-4167-A66E-1C3DC702F15E}"/>
          </ac:spMkLst>
        </pc:spChg>
        <pc:spChg chg="add mod">
          <ac:chgData name="Karen Wogan" userId="94100f75-28f7-4e6e-bfde-a1a952a9661a" providerId="ADAL" clId="{9B9B48C4-A970-4EE8-B14D-61458CC7DDA4}" dt="2021-01-05T12:57:37.108" v="507" actId="1076"/>
          <ac:spMkLst>
            <pc:docMk/>
            <pc:sldMk cId="38936933" sldId="284"/>
            <ac:spMk id="8" creationId="{40568686-CCA1-4C3A-907D-4E626002C755}"/>
          </ac:spMkLst>
        </pc:spChg>
      </pc:sldChg>
    </pc:docChg>
  </pc:docChgLst>
  <pc:docChgLst>
    <pc:chgData name="Kerri Ward" userId="c34b7972-ee9c-4763-98c7-4a6839e800fb" providerId="ADAL" clId="{975AEB26-B0A7-4B7A-95DD-878BA5CFD8EB}"/>
    <pc:docChg chg="undo custSel addSld delSld modSld">
      <pc:chgData name="Kerri Ward" userId="c34b7972-ee9c-4763-98c7-4a6839e800fb" providerId="ADAL" clId="{975AEB26-B0A7-4B7A-95DD-878BA5CFD8EB}" dt="2020-11-25T15:31:25.551" v="526" actId="208"/>
      <pc:docMkLst>
        <pc:docMk/>
      </pc:docMkLst>
      <pc:sldChg chg="modSp mod">
        <pc:chgData name="Kerri Ward" userId="c34b7972-ee9c-4763-98c7-4a6839e800fb" providerId="ADAL" clId="{975AEB26-B0A7-4B7A-95DD-878BA5CFD8EB}" dt="2020-11-25T15:31:25.551" v="526" actId="208"/>
        <pc:sldMkLst>
          <pc:docMk/>
          <pc:sldMk cId="544912447" sldId="272"/>
        </pc:sldMkLst>
        <pc:spChg chg="mod">
          <ac:chgData name="Kerri Ward" userId="c34b7972-ee9c-4763-98c7-4a6839e800fb" providerId="ADAL" clId="{975AEB26-B0A7-4B7A-95DD-878BA5CFD8EB}" dt="2020-11-25T15:31:25.551" v="526" actId="208"/>
          <ac:spMkLst>
            <pc:docMk/>
            <pc:sldMk cId="544912447" sldId="272"/>
            <ac:spMk id="5" creationId="{8D804954-C50E-49E1-AE15-7A910675BE55}"/>
          </ac:spMkLst>
        </pc:spChg>
        <pc:spChg chg="mod">
          <ac:chgData name="Kerri Ward" userId="c34b7972-ee9c-4763-98c7-4a6839e800fb" providerId="ADAL" clId="{975AEB26-B0A7-4B7A-95DD-878BA5CFD8EB}" dt="2020-11-25T15:31:21.504" v="525" actId="207"/>
          <ac:spMkLst>
            <pc:docMk/>
            <pc:sldMk cId="544912447" sldId="272"/>
            <ac:spMk id="6" creationId="{D6CFA695-1AFA-4878-B1A9-BDDF9E260ED2}"/>
          </ac:spMkLst>
        </pc:spChg>
        <pc:picChg chg="mod modCrop">
          <ac:chgData name="Kerri Ward" userId="c34b7972-ee9c-4763-98c7-4a6839e800fb" providerId="ADAL" clId="{975AEB26-B0A7-4B7A-95DD-878BA5CFD8EB}" dt="2020-11-25T15:31:13.155" v="524" actId="732"/>
          <ac:picMkLst>
            <pc:docMk/>
            <pc:sldMk cId="544912447" sldId="272"/>
            <ac:picMk id="8" creationId="{F8CB98F9-9982-4934-A86E-3A63213C7171}"/>
          </ac:picMkLst>
        </pc:picChg>
      </pc:sldChg>
      <pc:sldChg chg="addSp delSp modSp mod modAnim addCm delCm">
        <pc:chgData name="Kerri Ward" userId="c34b7972-ee9c-4763-98c7-4a6839e800fb" providerId="ADAL" clId="{975AEB26-B0A7-4B7A-95DD-878BA5CFD8EB}" dt="2020-11-25T12:03:07.289" v="227"/>
        <pc:sldMkLst>
          <pc:docMk/>
          <pc:sldMk cId="1195260568" sldId="273"/>
        </pc:sldMkLst>
        <pc:spChg chg="add mod">
          <ac:chgData name="Kerri Ward" userId="c34b7972-ee9c-4763-98c7-4a6839e800fb" providerId="ADAL" clId="{975AEB26-B0A7-4B7A-95DD-878BA5CFD8EB}" dt="2020-11-25T12:01:50.554" v="218" actId="1076"/>
          <ac:spMkLst>
            <pc:docMk/>
            <pc:sldMk cId="1195260568" sldId="273"/>
            <ac:spMk id="13" creationId="{DA910056-6870-45A1-B305-4F3C7028E1A6}"/>
          </ac:spMkLst>
        </pc:spChg>
        <pc:spChg chg="add mod">
          <ac:chgData name="Kerri Ward" userId="c34b7972-ee9c-4763-98c7-4a6839e800fb" providerId="ADAL" clId="{975AEB26-B0A7-4B7A-95DD-878BA5CFD8EB}" dt="2020-11-25T12:01:50.554" v="218" actId="1076"/>
          <ac:spMkLst>
            <pc:docMk/>
            <pc:sldMk cId="1195260568" sldId="273"/>
            <ac:spMk id="15" creationId="{3FC67A63-C3D7-4F36-BAD1-0B6E28503876}"/>
          </ac:spMkLst>
        </pc:spChg>
        <pc:spChg chg="add mod">
          <ac:chgData name="Kerri Ward" userId="c34b7972-ee9c-4763-98c7-4a6839e800fb" providerId="ADAL" clId="{975AEB26-B0A7-4B7A-95DD-878BA5CFD8EB}" dt="2020-11-25T12:01:50.554" v="218" actId="1076"/>
          <ac:spMkLst>
            <pc:docMk/>
            <pc:sldMk cId="1195260568" sldId="273"/>
            <ac:spMk id="16" creationId="{75850DB1-DD88-49F3-9ACF-5F0D1E458B99}"/>
          </ac:spMkLst>
        </pc:spChg>
        <pc:spChg chg="mod">
          <ac:chgData name="Kerri Ward" userId="c34b7972-ee9c-4763-98c7-4a6839e800fb" providerId="ADAL" clId="{975AEB26-B0A7-4B7A-95DD-878BA5CFD8EB}" dt="2020-11-25T12:01:50.554" v="218" actId="1076"/>
          <ac:spMkLst>
            <pc:docMk/>
            <pc:sldMk cId="1195260568" sldId="273"/>
            <ac:spMk id="21" creationId="{D62430FE-4114-437B-B928-50BB96C94B7A}"/>
          </ac:spMkLst>
        </pc:spChg>
        <pc:spChg chg="del mod">
          <ac:chgData name="Kerri Ward" userId="c34b7972-ee9c-4763-98c7-4a6839e800fb" providerId="ADAL" clId="{975AEB26-B0A7-4B7A-95DD-878BA5CFD8EB}" dt="2020-11-25T11:46:07.487" v="17" actId="478"/>
          <ac:spMkLst>
            <pc:docMk/>
            <pc:sldMk cId="1195260568" sldId="273"/>
            <ac:spMk id="23" creationId="{2ED9FD1D-D889-41C8-82DF-5850CC4423CA}"/>
          </ac:spMkLst>
        </pc:spChg>
        <pc:spChg chg="mod">
          <ac:chgData name="Kerri Ward" userId="c34b7972-ee9c-4763-98c7-4a6839e800fb" providerId="ADAL" clId="{975AEB26-B0A7-4B7A-95DD-878BA5CFD8EB}" dt="2020-11-25T12:01:50.554" v="218" actId="1076"/>
          <ac:spMkLst>
            <pc:docMk/>
            <pc:sldMk cId="1195260568" sldId="273"/>
            <ac:spMk id="25" creationId="{14968580-B8A7-4915-9633-4CEFAEF20474}"/>
          </ac:spMkLst>
        </pc:spChg>
        <pc:spChg chg="mod">
          <ac:chgData name="Kerri Ward" userId="c34b7972-ee9c-4763-98c7-4a6839e800fb" providerId="ADAL" clId="{975AEB26-B0A7-4B7A-95DD-878BA5CFD8EB}" dt="2020-11-25T12:01:50.554" v="218" actId="1076"/>
          <ac:spMkLst>
            <pc:docMk/>
            <pc:sldMk cId="1195260568" sldId="273"/>
            <ac:spMk id="27" creationId="{19A58BDD-C739-446B-8E23-3EBB41881C47}"/>
          </ac:spMkLst>
        </pc:spChg>
        <pc:spChg chg="mod">
          <ac:chgData name="Kerri Ward" userId="c34b7972-ee9c-4763-98c7-4a6839e800fb" providerId="ADAL" clId="{975AEB26-B0A7-4B7A-95DD-878BA5CFD8EB}" dt="2020-11-25T12:01:50.554" v="218" actId="1076"/>
          <ac:spMkLst>
            <pc:docMk/>
            <pc:sldMk cId="1195260568" sldId="273"/>
            <ac:spMk id="28" creationId="{04608621-3099-476A-B547-6B903A23E449}"/>
          </ac:spMkLst>
        </pc:spChg>
        <pc:picChg chg="mod modCrop">
          <ac:chgData name="Kerri Ward" userId="c34b7972-ee9c-4763-98c7-4a6839e800fb" providerId="ADAL" clId="{975AEB26-B0A7-4B7A-95DD-878BA5CFD8EB}" dt="2020-11-25T12:01:50.554" v="218" actId="1076"/>
          <ac:picMkLst>
            <pc:docMk/>
            <pc:sldMk cId="1195260568" sldId="273"/>
            <ac:picMk id="3" creationId="{E1577B2F-B9D0-4B68-9E02-378787A91976}"/>
          </ac:picMkLst>
        </pc:picChg>
        <pc:picChg chg="add mod modCrop">
          <ac:chgData name="Kerri Ward" userId="c34b7972-ee9c-4763-98c7-4a6839e800fb" providerId="ADAL" clId="{975AEB26-B0A7-4B7A-95DD-878BA5CFD8EB}" dt="2020-11-25T12:01:50.554" v="218" actId="1076"/>
          <ac:picMkLst>
            <pc:docMk/>
            <pc:sldMk cId="1195260568" sldId="273"/>
            <ac:picMk id="4" creationId="{020981BD-B5F4-4E7E-AA97-91E5D9D601C6}"/>
          </ac:picMkLst>
        </pc:picChg>
        <pc:picChg chg="mod">
          <ac:chgData name="Kerri Ward" userId="c34b7972-ee9c-4763-98c7-4a6839e800fb" providerId="ADAL" clId="{975AEB26-B0A7-4B7A-95DD-878BA5CFD8EB}" dt="2020-11-25T12:01:50.554" v="218" actId="1076"/>
          <ac:picMkLst>
            <pc:docMk/>
            <pc:sldMk cId="1195260568" sldId="273"/>
            <ac:picMk id="5" creationId="{7B49F09F-6291-4FB4-BA1C-F0D7528902E8}"/>
          </ac:picMkLst>
        </pc:picChg>
        <pc:picChg chg="add mod modCrop">
          <ac:chgData name="Kerri Ward" userId="c34b7972-ee9c-4763-98c7-4a6839e800fb" providerId="ADAL" clId="{975AEB26-B0A7-4B7A-95DD-878BA5CFD8EB}" dt="2020-11-25T12:02:16.246" v="223" actId="1036"/>
          <ac:picMkLst>
            <pc:docMk/>
            <pc:sldMk cId="1195260568" sldId="273"/>
            <ac:picMk id="7" creationId="{F77455D8-5927-453C-8FE0-D8BF079E4FD7}"/>
          </ac:picMkLst>
        </pc:picChg>
        <pc:picChg chg="mod">
          <ac:chgData name="Kerri Ward" userId="c34b7972-ee9c-4763-98c7-4a6839e800fb" providerId="ADAL" clId="{975AEB26-B0A7-4B7A-95DD-878BA5CFD8EB}" dt="2020-11-25T12:01:50.554" v="218" actId="1076"/>
          <ac:picMkLst>
            <pc:docMk/>
            <pc:sldMk cId="1195260568" sldId="273"/>
            <ac:picMk id="8" creationId="{AD2503E1-0045-4660-99E5-B0722DCE51BA}"/>
          </ac:picMkLst>
        </pc:picChg>
        <pc:picChg chg="add mod">
          <ac:chgData name="Kerri Ward" userId="c34b7972-ee9c-4763-98c7-4a6839e800fb" providerId="ADAL" clId="{975AEB26-B0A7-4B7A-95DD-878BA5CFD8EB}" dt="2020-11-25T12:01:50.554" v="218" actId="1076"/>
          <ac:picMkLst>
            <pc:docMk/>
            <pc:sldMk cId="1195260568" sldId="273"/>
            <ac:picMk id="10" creationId="{CFC9A95D-5682-40BF-9514-DCC4BBB4DDB8}"/>
          </ac:picMkLst>
        </pc:picChg>
        <pc:picChg chg="mod">
          <ac:chgData name="Kerri Ward" userId="c34b7972-ee9c-4763-98c7-4a6839e800fb" providerId="ADAL" clId="{975AEB26-B0A7-4B7A-95DD-878BA5CFD8EB}" dt="2020-11-25T12:01:50.554" v="218" actId="1076"/>
          <ac:picMkLst>
            <pc:docMk/>
            <pc:sldMk cId="1195260568" sldId="273"/>
            <ac:picMk id="12" creationId="{D519E4B6-D48F-44ED-B643-73785B3FE3EC}"/>
          </ac:picMkLst>
        </pc:picChg>
        <pc:picChg chg="mod ord">
          <ac:chgData name="Kerri Ward" userId="c34b7972-ee9c-4763-98c7-4a6839e800fb" providerId="ADAL" clId="{975AEB26-B0A7-4B7A-95DD-878BA5CFD8EB}" dt="2020-11-25T12:01:50.554" v="218" actId="1076"/>
          <ac:picMkLst>
            <pc:docMk/>
            <pc:sldMk cId="1195260568" sldId="273"/>
            <ac:picMk id="14" creationId="{8DD8FBE0-3C13-426B-BD80-CC4BEADA9C03}"/>
          </ac:picMkLst>
        </pc:picChg>
        <pc:picChg chg="add mod ord">
          <ac:chgData name="Kerri Ward" userId="c34b7972-ee9c-4763-98c7-4a6839e800fb" providerId="ADAL" clId="{975AEB26-B0A7-4B7A-95DD-878BA5CFD8EB}" dt="2020-11-25T12:02:16.246" v="223" actId="1036"/>
          <ac:picMkLst>
            <pc:docMk/>
            <pc:sldMk cId="1195260568" sldId="273"/>
            <ac:picMk id="19" creationId="{F876BAAE-D981-4BCA-910D-0AC4ABC402D4}"/>
          </ac:picMkLst>
        </pc:picChg>
        <pc:picChg chg="add mod">
          <ac:chgData name="Kerri Ward" userId="c34b7972-ee9c-4763-98c7-4a6839e800fb" providerId="ADAL" clId="{975AEB26-B0A7-4B7A-95DD-878BA5CFD8EB}" dt="2020-11-25T12:02:16.246" v="223" actId="1036"/>
          <ac:picMkLst>
            <pc:docMk/>
            <pc:sldMk cId="1195260568" sldId="273"/>
            <ac:picMk id="20" creationId="{B7E3CDE8-4CFC-4ED9-A6A1-5894F516A0CA}"/>
          </ac:picMkLst>
        </pc:picChg>
      </pc:sldChg>
      <pc:sldChg chg="addSp delSp modSp mod">
        <pc:chgData name="Kerri Ward" userId="c34b7972-ee9c-4763-98c7-4a6839e800fb" providerId="ADAL" clId="{975AEB26-B0A7-4B7A-95DD-878BA5CFD8EB}" dt="2020-11-25T14:17:49.039" v="391" actId="20577"/>
        <pc:sldMkLst>
          <pc:docMk/>
          <pc:sldMk cId="1895292088" sldId="277"/>
        </pc:sldMkLst>
        <pc:spChg chg="add mod">
          <ac:chgData name="Kerri Ward" userId="c34b7972-ee9c-4763-98c7-4a6839e800fb" providerId="ADAL" clId="{975AEB26-B0A7-4B7A-95DD-878BA5CFD8EB}" dt="2020-11-25T14:17:49.039" v="391" actId="20577"/>
          <ac:spMkLst>
            <pc:docMk/>
            <pc:sldMk cId="1895292088" sldId="277"/>
            <ac:spMk id="4" creationId="{49880544-12EB-4B66-ABFD-B85F52736DB9}"/>
          </ac:spMkLst>
        </pc:spChg>
        <pc:spChg chg="del">
          <ac:chgData name="Kerri Ward" userId="c34b7972-ee9c-4763-98c7-4a6839e800fb" providerId="ADAL" clId="{975AEB26-B0A7-4B7A-95DD-878BA5CFD8EB}" dt="2020-11-25T12:48:12.172" v="340" actId="478"/>
          <ac:spMkLst>
            <pc:docMk/>
            <pc:sldMk cId="1895292088" sldId="277"/>
            <ac:spMk id="8" creationId="{83B86CC0-5D69-447A-B2B1-BF12C66255ED}"/>
          </ac:spMkLst>
        </pc:spChg>
        <pc:picChg chg="add mod">
          <ac:chgData name="Kerri Ward" userId="c34b7972-ee9c-4763-98c7-4a6839e800fb" providerId="ADAL" clId="{975AEB26-B0A7-4B7A-95DD-878BA5CFD8EB}" dt="2020-11-25T12:51:47.014" v="347" actId="1076"/>
          <ac:picMkLst>
            <pc:docMk/>
            <pc:sldMk cId="1895292088" sldId="277"/>
            <ac:picMk id="3" creationId="{B47767CF-1855-4BE8-949F-69A7E4C8A674}"/>
          </ac:picMkLst>
        </pc:picChg>
      </pc:sldChg>
      <pc:sldChg chg="addSp modSp mod modAnim">
        <pc:chgData name="Kerri Ward" userId="c34b7972-ee9c-4763-98c7-4a6839e800fb" providerId="ADAL" clId="{975AEB26-B0A7-4B7A-95DD-878BA5CFD8EB}" dt="2020-11-25T12:47:33.920" v="339"/>
        <pc:sldMkLst>
          <pc:docMk/>
          <pc:sldMk cId="1927418367" sldId="278"/>
        </pc:sldMkLst>
        <pc:spChg chg="add mod">
          <ac:chgData name="Kerri Ward" userId="c34b7972-ee9c-4763-98c7-4a6839e800fb" providerId="ADAL" clId="{975AEB26-B0A7-4B7A-95DD-878BA5CFD8EB}" dt="2020-11-25T12:47:25.561" v="338" actId="1076"/>
          <ac:spMkLst>
            <pc:docMk/>
            <pc:sldMk cId="1927418367" sldId="278"/>
            <ac:spMk id="9" creationId="{5922BBE4-66D1-4230-8E5B-BB918718DF78}"/>
          </ac:spMkLst>
        </pc:spChg>
        <pc:picChg chg="add mod modCrop">
          <ac:chgData name="Kerri Ward" userId="c34b7972-ee9c-4763-98c7-4a6839e800fb" providerId="ADAL" clId="{975AEB26-B0A7-4B7A-95DD-878BA5CFD8EB}" dt="2020-11-25T12:10:31.806" v="287" actId="14100"/>
          <ac:picMkLst>
            <pc:docMk/>
            <pc:sldMk cId="1927418367" sldId="278"/>
            <ac:picMk id="3" creationId="{451708E1-421F-47CF-8F70-84AAA0ABFBDF}"/>
          </ac:picMkLst>
        </pc:picChg>
        <pc:picChg chg="add mod modCrop">
          <ac:chgData name="Kerri Ward" userId="c34b7972-ee9c-4763-98c7-4a6839e800fb" providerId="ADAL" clId="{975AEB26-B0A7-4B7A-95DD-878BA5CFD8EB}" dt="2020-11-25T12:10:31.806" v="287" actId="14100"/>
          <ac:picMkLst>
            <pc:docMk/>
            <pc:sldMk cId="1927418367" sldId="278"/>
            <ac:picMk id="5" creationId="{BAE6E79E-89DC-48B5-9055-42919401CDAB}"/>
          </ac:picMkLst>
        </pc:picChg>
        <pc:picChg chg="add mod modCrop">
          <ac:chgData name="Kerri Ward" userId="c34b7972-ee9c-4763-98c7-4a6839e800fb" providerId="ADAL" clId="{975AEB26-B0A7-4B7A-95DD-878BA5CFD8EB}" dt="2020-11-25T12:10:31.806" v="287" actId="14100"/>
          <ac:picMkLst>
            <pc:docMk/>
            <pc:sldMk cId="1927418367" sldId="278"/>
            <ac:picMk id="6" creationId="{987186E8-37AA-4826-A4C8-DDEC5A8FF588}"/>
          </ac:picMkLst>
        </pc:picChg>
        <pc:picChg chg="add mod modCrop">
          <ac:chgData name="Kerri Ward" userId="c34b7972-ee9c-4763-98c7-4a6839e800fb" providerId="ADAL" clId="{975AEB26-B0A7-4B7A-95DD-878BA5CFD8EB}" dt="2020-11-25T12:10:31.806" v="287" actId="14100"/>
          <ac:picMkLst>
            <pc:docMk/>
            <pc:sldMk cId="1927418367" sldId="278"/>
            <ac:picMk id="7" creationId="{45666346-7F24-44F0-8A76-08D205944187}"/>
          </ac:picMkLst>
        </pc:picChg>
        <pc:picChg chg="add mod">
          <ac:chgData name="Kerri Ward" userId="c34b7972-ee9c-4763-98c7-4a6839e800fb" providerId="ADAL" clId="{975AEB26-B0A7-4B7A-95DD-878BA5CFD8EB}" dt="2020-11-25T12:10:31.806" v="287" actId="14100"/>
          <ac:picMkLst>
            <pc:docMk/>
            <pc:sldMk cId="1927418367" sldId="278"/>
            <ac:picMk id="8" creationId="{90C9C7EA-F39B-4D27-8718-9409A5B758F9}"/>
          </ac:picMkLst>
        </pc:picChg>
      </pc:sldChg>
      <pc:sldChg chg="new del">
        <pc:chgData name="Kerri Ward" userId="c34b7972-ee9c-4763-98c7-4a6839e800fb" providerId="ADAL" clId="{975AEB26-B0A7-4B7A-95DD-878BA5CFD8EB}" dt="2020-11-25T14:48:21.715" v="394" actId="47"/>
        <pc:sldMkLst>
          <pc:docMk/>
          <pc:sldMk cId="749906593" sldId="279"/>
        </pc:sldMkLst>
      </pc:sldChg>
      <pc:sldChg chg="addSp delSp modSp add mod modAnim">
        <pc:chgData name="Kerri Ward" userId="c34b7972-ee9c-4763-98c7-4a6839e800fb" providerId="ADAL" clId="{975AEB26-B0A7-4B7A-95DD-878BA5CFD8EB}" dt="2020-11-25T15:23:52.042" v="446" actId="403"/>
        <pc:sldMkLst>
          <pc:docMk/>
          <pc:sldMk cId="2446364537" sldId="280"/>
        </pc:sldMkLst>
        <pc:spChg chg="del">
          <ac:chgData name="Kerri Ward" userId="c34b7972-ee9c-4763-98c7-4a6839e800fb" providerId="ADAL" clId="{975AEB26-B0A7-4B7A-95DD-878BA5CFD8EB}" dt="2020-11-25T14:48:26.823" v="396" actId="478"/>
          <ac:spMkLst>
            <pc:docMk/>
            <pc:sldMk cId="2446364537" sldId="280"/>
            <ac:spMk id="4" creationId="{49880544-12EB-4B66-ABFD-B85F52736DB9}"/>
          </ac:spMkLst>
        </pc:spChg>
        <pc:spChg chg="add mod">
          <ac:chgData name="Kerri Ward" userId="c34b7972-ee9c-4763-98c7-4a6839e800fb" providerId="ADAL" clId="{975AEB26-B0A7-4B7A-95DD-878BA5CFD8EB}" dt="2020-11-25T15:23:50.104" v="445" actId="403"/>
          <ac:spMkLst>
            <pc:docMk/>
            <pc:sldMk cId="2446364537" sldId="280"/>
            <ac:spMk id="7" creationId="{92E85AE8-14C2-4D65-9F8A-7B01C0457613}"/>
          </ac:spMkLst>
        </pc:spChg>
        <pc:spChg chg="add mod">
          <ac:chgData name="Kerri Ward" userId="c34b7972-ee9c-4763-98c7-4a6839e800fb" providerId="ADAL" clId="{975AEB26-B0A7-4B7A-95DD-878BA5CFD8EB}" dt="2020-11-25T15:23:52.042" v="446" actId="403"/>
          <ac:spMkLst>
            <pc:docMk/>
            <pc:sldMk cId="2446364537" sldId="280"/>
            <ac:spMk id="8" creationId="{80D4188A-D92E-4412-B220-0F00EE2C9E2B}"/>
          </ac:spMkLst>
        </pc:spChg>
        <pc:picChg chg="del">
          <ac:chgData name="Kerri Ward" userId="c34b7972-ee9c-4763-98c7-4a6839e800fb" providerId="ADAL" clId="{975AEB26-B0A7-4B7A-95DD-878BA5CFD8EB}" dt="2020-11-25T14:48:24.235" v="395" actId="478"/>
          <ac:picMkLst>
            <pc:docMk/>
            <pc:sldMk cId="2446364537" sldId="280"/>
            <ac:picMk id="3" creationId="{B47767CF-1855-4BE8-949F-69A7E4C8A674}"/>
          </ac:picMkLst>
        </pc:picChg>
        <pc:picChg chg="add mod modCrop">
          <ac:chgData name="Kerri Ward" userId="c34b7972-ee9c-4763-98c7-4a6839e800fb" providerId="ADAL" clId="{975AEB26-B0A7-4B7A-95DD-878BA5CFD8EB}" dt="2020-11-25T14:53:33.184" v="415" actId="1076"/>
          <ac:picMkLst>
            <pc:docMk/>
            <pc:sldMk cId="2446364537" sldId="280"/>
            <ac:picMk id="5" creationId="{EBEBD64E-CE1D-4831-BD2D-DDF2317B0206}"/>
          </ac:picMkLst>
        </pc:picChg>
        <pc:picChg chg="add del mod">
          <ac:chgData name="Kerri Ward" userId="c34b7972-ee9c-4763-98c7-4a6839e800fb" providerId="ADAL" clId="{975AEB26-B0A7-4B7A-95DD-878BA5CFD8EB}" dt="2020-11-25T14:52:18.280" v="412"/>
          <ac:picMkLst>
            <pc:docMk/>
            <pc:sldMk cId="2446364537" sldId="280"/>
            <ac:picMk id="6" creationId="{FE441639-EBB0-42F2-8094-3BD25F07590A}"/>
          </ac:picMkLst>
        </pc:picChg>
      </pc:sldChg>
      <pc:sldChg chg="addSp delSp modSp add mod delAnim">
        <pc:chgData name="Kerri Ward" userId="c34b7972-ee9c-4763-98c7-4a6839e800fb" providerId="ADAL" clId="{975AEB26-B0A7-4B7A-95DD-878BA5CFD8EB}" dt="2020-11-25T15:25:48.296" v="458" actId="1076"/>
        <pc:sldMkLst>
          <pc:docMk/>
          <pc:sldMk cId="1268695661" sldId="281"/>
        </pc:sldMkLst>
        <pc:spChg chg="del">
          <ac:chgData name="Kerri Ward" userId="c34b7972-ee9c-4763-98c7-4a6839e800fb" providerId="ADAL" clId="{975AEB26-B0A7-4B7A-95DD-878BA5CFD8EB}" dt="2020-11-25T15:24:24.145" v="450" actId="478"/>
          <ac:spMkLst>
            <pc:docMk/>
            <pc:sldMk cId="1268695661" sldId="281"/>
            <ac:spMk id="7" creationId="{92E85AE8-14C2-4D65-9F8A-7B01C0457613}"/>
          </ac:spMkLst>
        </pc:spChg>
        <pc:spChg chg="del">
          <ac:chgData name="Kerri Ward" userId="c34b7972-ee9c-4763-98c7-4a6839e800fb" providerId="ADAL" clId="{975AEB26-B0A7-4B7A-95DD-878BA5CFD8EB}" dt="2020-11-25T15:24:22.245" v="449" actId="478"/>
          <ac:spMkLst>
            <pc:docMk/>
            <pc:sldMk cId="1268695661" sldId="281"/>
            <ac:spMk id="8" creationId="{80D4188A-D92E-4412-B220-0F00EE2C9E2B}"/>
          </ac:spMkLst>
        </pc:spChg>
        <pc:picChg chg="add mod">
          <ac:chgData name="Kerri Ward" userId="c34b7972-ee9c-4763-98c7-4a6839e800fb" providerId="ADAL" clId="{975AEB26-B0A7-4B7A-95DD-878BA5CFD8EB}" dt="2020-11-25T15:25:48.296" v="458" actId="1076"/>
          <ac:picMkLst>
            <pc:docMk/>
            <pc:sldMk cId="1268695661" sldId="281"/>
            <ac:picMk id="3" creationId="{D2297585-407B-4D9D-8AA0-26334E565FDF}"/>
          </ac:picMkLst>
        </pc:picChg>
        <pc:picChg chg="del">
          <ac:chgData name="Kerri Ward" userId="c34b7972-ee9c-4763-98c7-4a6839e800fb" providerId="ADAL" clId="{975AEB26-B0A7-4B7A-95DD-878BA5CFD8EB}" dt="2020-11-25T15:24:19.453" v="448" actId="478"/>
          <ac:picMkLst>
            <pc:docMk/>
            <pc:sldMk cId="1268695661" sldId="281"/>
            <ac:picMk id="5" creationId="{EBEBD64E-CE1D-4831-BD2D-DDF2317B0206}"/>
          </ac:picMkLst>
        </pc:picChg>
      </pc:sldChg>
    </pc:docChg>
  </pc:docChgLst>
  <pc:docChgLst>
    <pc:chgData name="Kerri Ward" userId="c34b7972-ee9c-4763-98c7-4a6839e800fb" providerId="ADAL" clId="{1900D160-10E2-4FDE-97D2-D161EDC2E14A}"/>
    <pc:docChg chg="undo custSel addSld delSld modSld">
      <pc:chgData name="Kerri Ward" userId="c34b7972-ee9c-4763-98c7-4a6839e800fb" providerId="ADAL" clId="{1900D160-10E2-4FDE-97D2-D161EDC2E14A}" dt="2020-11-13T11:33:27.112" v="1238"/>
      <pc:docMkLst>
        <pc:docMk/>
      </pc:docMkLst>
      <pc:sldChg chg="modSp mod">
        <pc:chgData name="Kerri Ward" userId="c34b7972-ee9c-4763-98c7-4a6839e800fb" providerId="ADAL" clId="{1900D160-10E2-4FDE-97D2-D161EDC2E14A}" dt="2020-11-12T12:18:56.895" v="35" actId="1076"/>
        <pc:sldMkLst>
          <pc:docMk/>
          <pc:sldMk cId="650284505" sldId="265"/>
        </pc:sldMkLst>
        <pc:spChg chg="mod">
          <ac:chgData name="Kerri Ward" userId="c34b7972-ee9c-4763-98c7-4a6839e800fb" providerId="ADAL" clId="{1900D160-10E2-4FDE-97D2-D161EDC2E14A}" dt="2020-11-11T15:24:06.666" v="11" actId="20577"/>
          <ac:spMkLst>
            <pc:docMk/>
            <pc:sldMk cId="650284505" sldId="265"/>
            <ac:spMk id="4" creationId="{5F842FE9-BF11-49A2-8D63-AB03F81C4C92}"/>
          </ac:spMkLst>
        </pc:spChg>
        <pc:picChg chg="mod modCrop">
          <ac:chgData name="Kerri Ward" userId="c34b7972-ee9c-4763-98c7-4a6839e800fb" providerId="ADAL" clId="{1900D160-10E2-4FDE-97D2-D161EDC2E14A}" dt="2020-11-12T12:18:56.895" v="35" actId="1076"/>
          <ac:picMkLst>
            <pc:docMk/>
            <pc:sldMk cId="650284505" sldId="265"/>
            <ac:picMk id="3" creationId="{4EE08225-FC79-4737-B84D-DEEE5A30DEB8}"/>
          </ac:picMkLst>
        </pc:picChg>
      </pc:sldChg>
      <pc:sldChg chg="modSp mod">
        <pc:chgData name="Kerri Ward" userId="c34b7972-ee9c-4763-98c7-4a6839e800fb" providerId="ADAL" clId="{1900D160-10E2-4FDE-97D2-D161EDC2E14A}" dt="2020-11-12T16:59:05.373" v="1147" actId="1076"/>
        <pc:sldMkLst>
          <pc:docMk/>
          <pc:sldMk cId="544912447" sldId="272"/>
        </pc:sldMkLst>
        <pc:spChg chg="mod">
          <ac:chgData name="Kerri Ward" userId="c34b7972-ee9c-4763-98c7-4a6839e800fb" providerId="ADAL" clId="{1900D160-10E2-4FDE-97D2-D161EDC2E14A}" dt="2020-11-12T16:58:58.327" v="1144" actId="13822"/>
          <ac:spMkLst>
            <pc:docMk/>
            <pc:sldMk cId="544912447" sldId="272"/>
            <ac:spMk id="5" creationId="{8D804954-C50E-49E1-AE15-7A910675BE55}"/>
          </ac:spMkLst>
        </pc:spChg>
        <pc:spChg chg="mod">
          <ac:chgData name="Kerri Ward" userId="c34b7972-ee9c-4763-98c7-4a6839e800fb" providerId="ADAL" clId="{1900D160-10E2-4FDE-97D2-D161EDC2E14A}" dt="2020-11-12T16:58:52.711" v="1143" actId="207"/>
          <ac:spMkLst>
            <pc:docMk/>
            <pc:sldMk cId="544912447" sldId="272"/>
            <ac:spMk id="6" creationId="{D6CFA695-1AFA-4878-B1A9-BDDF9E260ED2}"/>
          </ac:spMkLst>
        </pc:spChg>
        <pc:picChg chg="mod modCrop">
          <ac:chgData name="Kerri Ward" userId="c34b7972-ee9c-4763-98c7-4a6839e800fb" providerId="ADAL" clId="{1900D160-10E2-4FDE-97D2-D161EDC2E14A}" dt="2020-11-12T16:59:05.373" v="1147" actId="1076"/>
          <ac:picMkLst>
            <pc:docMk/>
            <pc:sldMk cId="544912447" sldId="272"/>
            <ac:picMk id="8" creationId="{F8CB98F9-9982-4934-A86E-3A63213C7171}"/>
          </ac:picMkLst>
        </pc:picChg>
      </pc:sldChg>
      <pc:sldChg chg="addSp delSp modSp mod addAnim delAnim modAnim">
        <pc:chgData name="Kerri Ward" userId="c34b7972-ee9c-4763-98c7-4a6839e800fb" providerId="ADAL" clId="{1900D160-10E2-4FDE-97D2-D161EDC2E14A}" dt="2020-11-13T11:31:31.689" v="1220"/>
        <pc:sldMkLst>
          <pc:docMk/>
          <pc:sldMk cId="1195260568" sldId="273"/>
        </pc:sldMkLst>
        <pc:spChg chg="add mod">
          <ac:chgData name="Kerri Ward" userId="c34b7972-ee9c-4763-98c7-4a6839e800fb" providerId="ADAL" clId="{1900D160-10E2-4FDE-97D2-D161EDC2E14A}" dt="2020-11-12T15:36:11.436" v="320" actId="1076"/>
          <ac:spMkLst>
            <pc:docMk/>
            <pc:sldMk cId="1195260568" sldId="273"/>
            <ac:spMk id="2" creationId="{6390D697-71E6-48CC-A7E6-4A077F81A977}"/>
          </ac:spMkLst>
        </pc:spChg>
        <pc:spChg chg="mod">
          <ac:chgData name="Kerri Ward" userId="c34b7972-ee9c-4763-98c7-4a6839e800fb" providerId="ADAL" clId="{1900D160-10E2-4FDE-97D2-D161EDC2E14A}" dt="2020-11-12T12:44:57.714" v="66" actId="20577"/>
          <ac:spMkLst>
            <pc:docMk/>
            <pc:sldMk cId="1195260568" sldId="273"/>
            <ac:spMk id="81" creationId="{C0600BA2-B904-4B64-98FF-A23C7C968E98}"/>
          </ac:spMkLst>
        </pc:spChg>
        <pc:spChg chg="mod ord">
          <ac:chgData name="Kerri Ward" userId="c34b7972-ee9c-4763-98c7-4a6839e800fb" providerId="ADAL" clId="{1900D160-10E2-4FDE-97D2-D161EDC2E14A}" dt="2020-11-12T15:35:43.323" v="315" actId="166"/>
          <ac:spMkLst>
            <pc:docMk/>
            <pc:sldMk cId="1195260568" sldId="273"/>
            <ac:spMk id="83" creationId="{2115CF6B-F4FE-467D-82FE-018E70290C26}"/>
          </ac:spMkLst>
        </pc:spChg>
        <pc:picChg chg="add del mod modCrop">
          <ac:chgData name="Kerri Ward" userId="c34b7972-ee9c-4763-98c7-4a6839e800fb" providerId="ADAL" clId="{1900D160-10E2-4FDE-97D2-D161EDC2E14A}" dt="2020-11-12T15:12:38.910" v="197" actId="478"/>
          <ac:picMkLst>
            <pc:docMk/>
            <pc:sldMk cId="1195260568" sldId="273"/>
            <ac:picMk id="4" creationId="{2ACD40AD-356F-4253-9D26-2DC471A0A1EE}"/>
          </ac:picMkLst>
        </pc:picChg>
        <pc:picChg chg="add mod modCrop">
          <ac:chgData name="Kerri Ward" userId="c34b7972-ee9c-4763-98c7-4a6839e800fb" providerId="ADAL" clId="{1900D160-10E2-4FDE-97D2-D161EDC2E14A}" dt="2020-11-12T15:25:55.975" v="258" actId="1076"/>
          <ac:picMkLst>
            <pc:docMk/>
            <pc:sldMk cId="1195260568" sldId="273"/>
            <ac:picMk id="6" creationId="{FCB7D8CB-C3EA-4372-9AF0-7D417E48E360}"/>
          </ac:picMkLst>
        </pc:picChg>
        <pc:picChg chg="del mod modCrop">
          <ac:chgData name="Kerri Ward" userId="c34b7972-ee9c-4763-98c7-4a6839e800fb" providerId="ADAL" clId="{1900D160-10E2-4FDE-97D2-D161EDC2E14A}" dt="2020-11-12T15:25:40.963" v="252" actId="478"/>
          <ac:picMkLst>
            <pc:docMk/>
            <pc:sldMk cId="1195260568" sldId="273"/>
            <ac:picMk id="8" creationId="{47516358-219D-4570-892E-6E0B3336C5FD}"/>
          </ac:picMkLst>
        </pc:picChg>
        <pc:picChg chg="add mod modCrop">
          <ac:chgData name="Kerri Ward" userId="c34b7972-ee9c-4763-98c7-4a6839e800fb" providerId="ADAL" clId="{1900D160-10E2-4FDE-97D2-D161EDC2E14A}" dt="2020-11-13T11:31:21.924" v="1219" actId="1035"/>
          <ac:picMkLst>
            <pc:docMk/>
            <pc:sldMk cId="1195260568" sldId="273"/>
            <ac:picMk id="9" creationId="{A7DFE560-10AC-4660-8FD9-367494DF6E0D}"/>
          </ac:picMkLst>
        </pc:picChg>
        <pc:picChg chg="add del mod">
          <ac:chgData name="Kerri Ward" userId="c34b7972-ee9c-4763-98c7-4a6839e800fb" providerId="ADAL" clId="{1900D160-10E2-4FDE-97D2-D161EDC2E14A}" dt="2020-11-12T13:05:09.910" v="113"/>
          <ac:picMkLst>
            <pc:docMk/>
            <pc:sldMk cId="1195260568" sldId="273"/>
            <ac:picMk id="13" creationId="{79C4733A-00EB-4A31-BEC8-98452010198D}"/>
          </ac:picMkLst>
        </pc:picChg>
        <pc:picChg chg="add del mod">
          <ac:chgData name="Kerri Ward" userId="c34b7972-ee9c-4763-98c7-4a6839e800fb" providerId="ADAL" clId="{1900D160-10E2-4FDE-97D2-D161EDC2E14A}" dt="2020-11-12T14:53:47.507" v="160"/>
          <ac:picMkLst>
            <pc:docMk/>
            <pc:sldMk cId="1195260568" sldId="273"/>
            <ac:picMk id="14" creationId="{B2DF8493-BE87-497F-B77F-D0BE50CBE907}"/>
          </ac:picMkLst>
        </pc:picChg>
        <pc:picChg chg="add del mod modCrop">
          <ac:chgData name="Kerri Ward" userId="c34b7972-ee9c-4763-98c7-4a6839e800fb" providerId="ADAL" clId="{1900D160-10E2-4FDE-97D2-D161EDC2E14A}" dt="2020-11-12T14:53:45.080" v="156"/>
          <ac:picMkLst>
            <pc:docMk/>
            <pc:sldMk cId="1195260568" sldId="273"/>
            <ac:picMk id="15" creationId="{DE636210-C44C-43E0-AD13-00E0085A0CE3}"/>
          </ac:picMkLst>
        </pc:picChg>
        <pc:picChg chg="add mod">
          <ac:chgData name="Kerri Ward" userId="c34b7972-ee9c-4763-98c7-4a6839e800fb" providerId="ADAL" clId="{1900D160-10E2-4FDE-97D2-D161EDC2E14A}" dt="2020-11-12T15:35:33.761" v="313" actId="1076"/>
          <ac:picMkLst>
            <pc:docMk/>
            <pc:sldMk cId="1195260568" sldId="273"/>
            <ac:picMk id="20" creationId="{007BC9FA-9C42-4B8F-AC02-16C43FA9C247}"/>
          </ac:picMkLst>
        </pc:picChg>
        <pc:picChg chg="del">
          <ac:chgData name="Kerri Ward" userId="c34b7972-ee9c-4763-98c7-4a6839e800fb" providerId="ADAL" clId="{1900D160-10E2-4FDE-97D2-D161EDC2E14A}" dt="2020-11-12T12:39:34.632" v="52" actId="478"/>
          <ac:picMkLst>
            <pc:docMk/>
            <pc:sldMk cId="1195260568" sldId="273"/>
            <ac:picMk id="45" creationId="{C1B43BBB-87B6-4143-B76D-5BF3DF2B8EAA}"/>
          </ac:picMkLst>
        </pc:picChg>
        <pc:picChg chg="del">
          <ac:chgData name="Kerri Ward" userId="c34b7972-ee9c-4763-98c7-4a6839e800fb" providerId="ADAL" clId="{1900D160-10E2-4FDE-97D2-D161EDC2E14A}" dt="2020-11-12T12:45:47.785" v="67" actId="478"/>
          <ac:picMkLst>
            <pc:docMk/>
            <pc:sldMk cId="1195260568" sldId="273"/>
            <ac:picMk id="69" creationId="{1401D610-6169-452D-95C6-A4CC1E79C5BF}"/>
          </ac:picMkLst>
        </pc:picChg>
        <pc:picChg chg="mod">
          <ac:chgData name="Kerri Ward" userId="c34b7972-ee9c-4763-98c7-4a6839e800fb" providerId="ADAL" clId="{1900D160-10E2-4FDE-97D2-D161EDC2E14A}" dt="2020-11-12T13:03:25.887" v="99" actId="14826"/>
          <ac:picMkLst>
            <pc:docMk/>
            <pc:sldMk cId="1195260568" sldId="273"/>
            <ac:picMk id="75" creationId="{2EDBDCA5-6487-48FF-97B7-D0A5ED265691}"/>
          </ac:picMkLst>
        </pc:picChg>
        <pc:picChg chg="add del mod modCrop">
          <ac:chgData name="Kerri Ward" userId="c34b7972-ee9c-4763-98c7-4a6839e800fb" providerId="ADAL" clId="{1900D160-10E2-4FDE-97D2-D161EDC2E14A}" dt="2020-11-12T15:30:48.328" v="261" actId="478"/>
          <ac:picMkLst>
            <pc:docMk/>
            <pc:sldMk cId="1195260568" sldId="273"/>
            <ac:picMk id="77" creationId="{36B4DFDB-F41C-4F14-8813-1B7D3028FDAE}"/>
          </ac:picMkLst>
        </pc:picChg>
        <pc:picChg chg="del">
          <ac:chgData name="Kerri Ward" userId="c34b7972-ee9c-4763-98c7-4a6839e800fb" providerId="ADAL" clId="{1900D160-10E2-4FDE-97D2-D161EDC2E14A}" dt="2020-11-12T12:45:51.140" v="69" actId="478"/>
          <ac:picMkLst>
            <pc:docMk/>
            <pc:sldMk cId="1195260568" sldId="273"/>
            <ac:picMk id="85" creationId="{1245764C-404B-4556-BE57-ED99F50D8759}"/>
          </ac:picMkLst>
        </pc:picChg>
        <pc:picChg chg="del">
          <ac:chgData name="Kerri Ward" userId="c34b7972-ee9c-4763-98c7-4a6839e800fb" providerId="ADAL" clId="{1900D160-10E2-4FDE-97D2-D161EDC2E14A}" dt="2020-11-12T12:45:49.634" v="68" actId="478"/>
          <ac:picMkLst>
            <pc:docMk/>
            <pc:sldMk cId="1195260568" sldId="273"/>
            <ac:picMk id="86" creationId="{5506B7A1-9AD0-487F-BEB5-58BA6BD4978E}"/>
          </ac:picMkLst>
        </pc:picChg>
      </pc:sldChg>
      <pc:sldChg chg="del">
        <pc:chgData name="Kerri Ward" userId="c34b7972-ee9c-4763-98c7-4a6839e800fb" providerId="ADAL" clId="{1900D160-10E2-4FDE-97D2-D161EDC2E14A}" dt="2020-11-12T16:40:25.262" v="1045" actId="2696"/>
        <pc:sldMkLst>
          <pc:docMk/>
          <pc:sldMk cId="2555892883" sldId="276"/>
        </pc:sldMkLst>
      </pc:sldChg>
      <pc:sldChg chg="addSp delSp modSp mod delAnim">
        <pc:chgData name="Kerri Ward" userId="c34b7972-ee9c-4763-98c7-4a6839e800fb" providerId="ADAL" clId="{1900D160-10E2-4FDE-97D2-D161EDC2E14A}" dt="2020-11-12T17:04:18.616" v="1178" actId="1076"/>
        <pc:sldMkLst>
          <pc:docMk/>
          <pc:sldMk cId="1895292088" sldId="277"/>
        </pc:sldMkLst>
        <pc:spChg chg="del">
          <ac:chgData name="Kerri Ward" userId="c34b7972-ee9c-4763-98c7-4a6839e800fb" providerId="ADAL" clId="{1900D160-10E2-4FDE-97D2-D161EDC2E14A}" dt="2020-11-12T16:39:14.746" v="1042" actId="478"/>
          <ac:spMkLst>
            <pc:docMk/>
            <pc:sldMk cId="1895292088" sldId="277"/>
            <ac:spMk id="4" creationId="{40630FD5-AEE5-4420-A9C0-F0EE6D1A64E3}"/>
          </ac:spMkLst>
        </pc:spChg>
        <pc:spChg chg="del">
          <ac:chgData name="Kerri Ward" userId="c34b7972-ee9c-4763-98c7-4a6839e800fb" providerId="ADAL" clId="{1900D160-10E2-4FDE-97D2-D161EDC2E14A}" dt="2020-11-12T16:39:16.430" v="1043" actId="478"/>
          <ac:spMkLst>
            <pc:docMk/>
            <pc:sldMk cId="1895292088" sldId="277"/>
            <ac:spMk id="5" creationId="{18E9CB7F-2A01-4341-A31A-E1285231F8D5}"/>
          </ac:spMkLst>
        </pc:spChg>
        <pc:spChg chg="del">
          <ac:chgData name="Kerri Ward" userId="c34b7972-ee9c-4763-98c7-4a6839e800fb" providerId="ADAL" clId="{1900D160-10E2-4FDE-97D2-D161EDC2E14A}" dt="2020-11-12T16:39:18.168" v="1044" actId="478"/>
          <ac:spMkLst>
            <pc:docMk/>
            <pc:sldMk cId="1895292088" sldId="277"/>
            <ac:spMk id="6" creationId="{791AB9B8-464D-4925-A14E-120EB79791FF}"/>
          </ac:spMkLst>
        </pc:spChg>
        <pc:spChg chg="add mod">
          <ac:chgData name="Kerri Ward" userId="c34b7972-ee9c-4763-98c7-4a6839e800fb" providerId="ADAL" clId="{1900D160-10E2-4FDE-97D2-D161EDC2E14A}" dt="2020-11-12T17:04:18.616" v="1178" actId="1076"/>
          <ac:spMkLst>
            <pc:docMk/>
            <pc:sldMk cId="1895292088" sldId="277"/>
            <ac:spMk id="8" creationId="{83B86CC0-5D69-447A-B2B1-BF12C66255ED}"/>
          </ac:spMkLst>
        </pc:spChg>
        <pc:picChg chg="del">
          <ac:chgData name="Kerri Ward" userId="c34b7972-ee9c-4763-98c7-4a6839e800fb" providerId="ADAL" clId="{1900D160-10E2-4FDE-97D2-D161EDC2E14A}" dt="2020-11-12T16:39:11.187" v="1041" actId="478"/>
          <ac:picMkLst>
            <pc:docMk/>
            <pc:sldMk cId="1895292088" sldId="277"/>
            <ac:picMk id="3" creationId="{008044F9-A998-40D8-AF11-C18BA7EF06FE}"/>
          </ac:picMkLst>
        </pc:picChg>
        <pc:picChg chg="add del mod modCrop">
          <ac:chgData name="Kerri Ward" userId="c34b7972-ee9c-4763-98c7-4a6839e800fb" providerId="ADAL" clId="{1900D160-10E2-4FDE-97D2-D161EDC2E14A}" dt="2020-11-12T17:03:52.378" v="1158" actId="478"/>
          <ac:picMkLst>
            <pc:docMk/>
            <pc:sldMk cId="1895292088" sldId="277"/>
            <ac:picMk id="7" creationId="{2A7BF478-9223-40B7-BFCC-866C5AB434EF}"/>
          </ac:picMkLst>
        </pc:picChg>
      </pc:sldChg>
      <pc:sldChg chg="addSp delSp modSp add mod delAnim modAnim">
        <pc:chgData name="Kerri Ward" userId="c34b7972-ee9c-4763-98c7-4a6839e800fb" providerId="ADAL" clId="{1900D160-10E2-4FDE-97D2-D161EDC2E14A}" dt="2020-11-13T11:33:27.112" v="1238"/>
        <pc:sldMkLst>
          <pc:docMk/>
          <pc:sldMk cId="1927418367" sldId="278"/>
        </pc:sldMkLst>
        <pc:spChg chg="add mod">
          <ac:chgData name="Kerri Ward" userId="c34b7972-ee9c-4763-98c7-4a6839e800fb" providerId="ADAL" clId="{1900D160-10E2-4FDE-97D2-D161EDC2E14A}" dt="2020-11-12T16:27:30.214" v="590" actId="113"/>
          <ac:spMkLst>
            <pc:docMk/>
            <pc:sldMk cId="1927418367" sldId="278"/>
            <ac:spMk id="6" creationId="{F8CDA80C-3DF4-4F4F-ABA7-F9EFC3EE73FB}"/>
          </ac:spMkLst>
        </pc:spChg>
        <pc:spChg chg="add mod">
          <ac:chgData name="Kerri Ward" userId="c34b7972-ee9c-4763-98c7-4a6839e800fb" providerId="ADAL" clId="{1900D160-10E2-4FDE-97D2-D161EDC2E14A}" dt="2020-11-12T16:27:38.833" v="592" actId="113"/>
          <ac:spMkLst>
            <pc:docMk/>
            <pc:sldMk cId="1927418367" sldId="278"/>
            <ac:spMk id="7" creationId="{8B50BDD9-6CC2-4276-8B91-E939F840CC2F}"/>
          </ac:spMkLst>
        </pc:spChg>
        <pc:spChg chg="add mod">
          <ac:chgData name="Kerri Ward" userId="c34b7972-ee9c-4763-98c7-4a6839e800fb" providerId="ADAL" clId="{1900D160-10E2-4FDE-97D2-D161EDC2E14A}" dt="2020-11-12T16:27:46.982" v="594" actId="113"/>
          <ac:spMkLst>
            <pc:docMk/>
            <pc:sldMk cId="1927418367" sldId="278"/>
            <ac:spMk id="8" creationId="{0C0C4A13-5B23-4A64-8D70-FF0AC78B5DB4}"/>
          </ac:spMkLst>
        </pc:spChg>
        <pc:spChg chg="del">
          <ac:chgData name="Kerri Ward" userId="c34b7972-ee9c-4763-98c7-4a6839e800fb" providerId="ADAL" clId="{1900D160-10E2-4FDE-97D2-D161EDC2E14A}" dt="2020-11-12T15:37:47.452" v="322" actId="478"/>
          <ac:spMkLst>
            <pc:docMk/>
            <pc:sldMk cId="1927418367" sldId="278"/>
            <ac:spMk id="9" creationId="{2AF8E2F4-A450-467C-91DF-2759C4BF2E5C}"/>
          </ac:spMkLst>
        </pc:spChg>
        <pc:spChg chg="add mod">
          <ac:chgData name="Kerri Ward" userId="c34b7972-ee9c-4763-98c7-4a6839e800fb" providerId="ADAL" clId="{1900D160-10E2-4FDE-97D2-D161EDC2E14A}" dt="2020-11-12T16:27:56.103" v="596" actId="113"/>
          <ac:spMkLst>
            <pc:docMk/>
            <pc:sldMk cId="1927418367" sldId="278"/>
            <ac:spMk id="10" creationId="{CA5C56A3-F88A-48B5-8CAB-8B01AA774D53}"/>
          </ac:spMkLst>
        </pc:spChg>
        <pc:spChg chg="del">
          <ac:chgData name="Kerri Ward" userId="c34b7972-ee9c-4763-98c7-4a6839e800fb" providerId="ADAL" clId="{1900D160-10E2-4FDE-97D2-D161EDC2E14A}" dt="2020-11-12T16:02:42.101" v="360" actId="478"/>
          <ac:spMkLst>
            <pc:docMk/>
            <pc:sldMk cId="1927418367" sldId="278"/>
            <ac:spMk id="11" creationId="{65466BC8-E9E1-4543-8BA4-031F4265CF30}"/>
          </ac:spMkLst>
        </pc:spChg>
        <pc:spChg chg="add mod">
          <ac:chgData name="Kerri Ward" userId="c34b7972-ee9c-4763-98c7-4a6839e800fb" providerId="ADAL" clId="{1900D160-10E2-4FDE-97D2-D161EDC2E14A}" dt="2020-11-12T16:28:05.619" v="599" actId="113"/>
          <ac:spMkLst>
            <pc:docMk/>
            <pc:sldMk cId="1927418367" sldId="278"/>
            <ac:spMk id="12" creationId="{57A697D7-7394-4666-9C89-0FADB344240D}"/>
          </ac:spMkLst>
        </pc:spChg>
        <pc:spChg chg="add mod">
          <ac:chgData name="Kerri Ward" userId="c34b7972-ee9c-4763-98c7-4a6839e800fb" providerId="ADAL" clId="{1900D160-10E2-4FDE-97D2-D161EDC2E14A}" dt="2020-11-12T16:28:35.139" v="622" actId="20577"/>
          <ac:spMkLst>
            <pc:docMk/>
            <pc:sldMk cId="1927418367" sldId="278"/>
            <ac:spMk id="26" creationId="{BFBBE8B4-9CD5-408C-A35A-337BF498E976}"/>
          </ac:spMkLst>
        </pc:spChg>
        <pc:spChg chg="add mod">
          <ac:chgData name="Kerri Ward" userId="c34b7972-ee9c-4763-98c7-4a6839e800fb" providerId="ADAL" clId="{1900D160-10E2-4FDE-97D2-D161EDC2E14A}" dt="2020-11-12T16:29:46.053" v="668" actId="20577"/>
          <ac:spMkLst>
            <pc:docMk/>
            <pc:sldMk cId="1927418367" sldId="278"/>
            <ac:spMk id="28" creationId="{03451A94-F25A-4D7F-9AC9-E4E77E564BDF}"/>
          </ac:spMkLst>
        </pc:spChg>
        <pc:spChg chg="add mod">
          <ac:chgData name="Kerri Ward" userId="c34b7972-ee9c-4763-98c7-4a6839e800fb" providerId="ADAL" clId="{1900D160-10E2-4FDE-97D2-D161EDC2E14A}" dt="2020-11-12T16:31:40.539" v="684" actId="20577"/>
          <ac:spMkLst>
            <pc:docMk/>
            <pc:sldMk cId="1927418367" sldId="278"/>
            <ac:spMk id="32" creationId="{D5E2326A-8C4A-4CF4-9B75-F27015557EC6}"/>
          </ac:spMkLst>
        </pc:spChg>
        <pc:spChg chg="add mod">
          <ac:chgData name="Kerri Ward" userId="c34b7972-ee9c-4763-98c7-4a6839e800fb" providerId="ADAL" clId="{1900D160-10E2-4FDE-97D2-D161EDC2E14A}" dt="2020-11-12T16:31:51.283" v="694" actId="20577"/>
          <ac:spMkLst>
            <pc:docMk/>
            <pc:sldMk cId="1927418367" sldId="278"/>
            <ac:spMk id="34" creationId="{04C4695B-2668-439E-8840-AECB1D29199B}"/>
          </ac:spMkLst>
        </pc:spChg>
        <pc:spChg chg="add mod">
          <ac:chgData name="Kerri Ward" userId="c34b7972-ee9c-4763-98c7-4a6839e800fb" providerId="ADAL" clId="{1900D160-10E2-4FDE-97D2-D161EDC2E14A}" dt="2020-11-12T16:33:23.156" v="706" actId="20577"/>
          <ac:spMkLst>
            <pc:docMk/>
            <pc:sldMk cId="1927418367" sldId="278"/>
            <ac:spMk id="36" creationId="{50306FCA-AE8B-4528-8B97-43DB5C18CE0E}"/>
          </ac:spMkLst>
        </pc:spChg>
        <pc:spChg chg="add mod">
          <ac:chgData name="Kerri Ward" userId="c34b7972-ee9c-4763-98c7-4a6839e800fb" providerId="ADAL" clId="{1900D160-10E2-4FDE-97D2-D161EDC2E14A}" dt="2020-11-12T16:38:28.942" v="1038" actId="20577"/>
          <ac:spMkLst>
            <pc:docMk/>
            <pc:sldMk cId="1927418367" sldId="278"/>
            <ac:spMk id="37" creationId="{7E4AC0C0-56D6-4DFF-8548-4FB343E38996}"/>
          </ac:spMkLst>
        </pc:spChg>
        <pc:spChg chg="add mod">
          <ac:chgData name="Kerri Ward" userId="c34b7972-ee9c-4763-98c7-4a6839e800fb" providerId="ADAL" clId="{1900D160-10E2-4FDE-97D2-D161EDC2E14A}" dt="2020-11-12T16:59:31.847" v="1149" actId="207"/>
          <ac:spMkLst>
            <pc:docMk/>
            <pc:sldMk cId="1927418367" sldId="278"/>
            <ac:spMk id="39" creationId="{0DEB46FD-67D6-42F6-9453-F4CB2B39AA4A}"/>
          </ac:spMkLst>
        </pc:spChg>
        <pc:picChg chg="add del mod modCrop">
          <ac:chgData name="Kerri Ward" userId="c34b7972-ee9c-4763-98c7-4a6839e800fb" providerId="ADAL" clId="{1900D160-10E2-4FDE-97D2-D161EDC2E14A}" dt="2020-11-12T15:58:57.806" v="359" actId="478"/>
          <ac:picMkLst>
            <pc:docMk/>
            <pc:sldMk cId="1927418367" sldId="278"/>
            <ac:picMk id="3" creationId="{9EFBFA7D-61C3-492C-9621-8CD278D79381}"/>
          </ac:picMkLst>
        </pc:picChg>
        <pc:picChg chg="add mod modCrop">
          <ac:chgData name="Kerri Ward" userId="c34b7972-ee9c-4763-98c7-4a6839e800fb" providerId="ADAL" clId="{1900D160-10E2-4FDE-97D2-D161EDC2E14A}" dt="2020-11-12T16:10:12.701" v="409" actId="1076"/>
          <ac:picMkLst>
            <pc:docMk/>
            <pc:sldMk cId="1927418367" sldId="278"/>
            <ac:picMk id="5" creationId="{E1119C4A-1CAD-49C7-BBA1-6E21A4CE0B4B}"/>
          </ac:picMkLst>
        </pc:picChg>
        <pc:picChg chg="del">
          <ac:chgData name="Kerri Ward" userId="c34b7972-ee9c-4763-98c7-4a6839e800fb" providerId="ADAL" clId="{1900D160-10E2-4FDE-97D2-D161EDC2E14A}" dt="2020-11-12T16:03:21.125" v="372" actId="478"/>
          <ac:picMkLst>
            <pc:docMk/>
            <pc:sldMk cId="1927418367" sldId="278"/>
            <ac:picMk id="13" creationId="{241DBC77-5BFE-4774-AEC4-8ACFA767B0FE}"/>
          </ac:picMkLst>
        </pc:picChg>
        <pc:picChg chg="del">
          <ac:chgData name="Kerri Ward" userId="c34b7972-ee9c-4763-98c7-4a6839e800fb" providerId="ADAL" clId="{1900D160-10E2-4FDE-97D2-D161EDC2E14A}" dt="2020-11-12T16:03:19.475" v="371" actId="478"/>
          <ac:picMkLst>
            <pc:docMk/>
            <pc:sldMk cId="1927418367" sldId="278"/>
            <ac:picMk id="15" creationId="{4D432848-6D01-4882-AB6B-1B37C3FDD4FE}"/>
          </ac:picMkLst>
        </pc:picChg>
        <pc:picChg chg="del">
          <ac:chgData name="Kerri Ward" userId="c34b7972-ee9c-4763-98c7-4a6839e800fb" providerId="ADAL" clId="{1900D160-10E2-4FDE-97D2-D161EDC2E14A}" dt="2020-11-12T16:02:47.506" v="363" actId="478"/>
          <ac:picMkLst>
            <pc:docMk/>
            <pc:sldMk cId="1927418367" sldId="278"/>
            <ac:picMk id="17" creationId="{B8FBEA14-AB6F-49FA-932D-DE4898C7C27D}"/>
          </ac:picMkLst>
        </pc:picChg>
        <pc:picChg chg="del">
          <ac:chgData name="Kerri Ward" userId="c34b7972-ee9c-4763-98c7-4a6839e800fb" providerId="ADAL" clId="{1900D160-10E2-4FDE-97D2-D161EDC2E14A}" dt="2020-11-12T16:02:48.301" v="364" actId="478"/>
          <ac:picMkLst>
            <pc:docMk/>
            <pc:sldMk cId="1927418367" sldId="278"/>
            <ac:picMk id="19" creationId="{FD0A8C79-FA60-45A4-88C9-DC45330501D9}"/>
          </ac:picMkLst>
        </pc:picChg>
        <pc:picChg chg="add mod modCrop">
          <ac:chgData name="Kerri Ward" userId="c34b7972-ee9c-4763-98c7-4a6839e800fb" providerId="ADAL" clId="{1900D160-10E2-4FDE-97D2-D161EDC2E14A}" dt="2020-11-12T16:14:32.974" v="559" actId="1076"/>
          <ac:picMkLst>
            <pc:docMk/>
            <pc:sldMk cId="1927418367" sldId="278"/>
            <ac:picMk id="22" creationId="{CE287879-CF5C-4408-8266-7E4A6F77F873}"/>
          </ac:picMkLst>
        </pc:picChg>
        <pc:picChg chg="del">
          <ac:chgData name="Kerri Ward" userId="c34b7972-ee9c-4763-98c7-4a6839e800fb" providerId="ADAL" clId="{1900D160-10E2-4FDE-97D2-D161EDC2E14A}" dt="2020-11-12T16:02:44.717" v="362" actId="478"/>
          <ac:picMkLst>
            <pc:docMk/>
            <pc:sldMk cId="1927418367" sldId="278"/>
            <ac:picMk id="23" creationId="{41539500-DDFB-4FEB-B010-AFE3AA680C16}"/>
          </ac:picMkLst>
        </pc:picChg>
        <pc:picChg chg="add mod modCrop">
          <ac:chgData name="Kerri Ward" userId="c34b7972-ee9c-4763-98c7-4a6839e800fb" providerId="ADAL" clId="{1900D160-10E2-4FDE-97D2-D161EDC2E14A}" dt="2020-11-12T16:27:15.589" v="588" actId="1076"/>
          <ac:picMkLst>
            <pc:docMk/>
            <pc:sldMk cId="1927418367" sldId="278"/>
            <ac:picMk id="24" creationId="{74A1CAF9-B325-41E8-A138-5D3A1F5A53B5}"/>
          </ac:picMkLst>
        </pc:picChg>
        <pc:picChg chg="del">
          <ac:chgData name="Kerri Ward" userId="c34b7972-ee9c-4763-98c7-4a6839e800fb" providerId="ADAL" clId="{1900D160-10E2-4FDE-97D2-D161EDC2E14A}" dt="2020-11-12T16:02:42.834" v="361" actId="478"/>
          <ac:picMkLst>
            <pc:docMk/>
            <pc:sldMk cId="1927418367" sldId="278"/>
            <ac:picMk id="29" creationId="{809094A9-FD38-4B15-857F-4D50B7743008}"/>
          </ac:picMkLst>
        </pc:picChg>
      </pc:sldChg>
    </pc:docChg>
  </pc:docChgLst>
  <pc:docChgLst>
    <pc:chgData name="Kerri Ward" userId="c34b7972-ee9c-4763-98c7-4a6839e800fb" providerId="ADAL" clId="{895DFC46-B894-4589-9F59-DD46023B4CD9}"/>
    <pc:docChg chg="custSel addSld delSld modSld">
      <pc:chgData name="Kerri Ward" userId="c34b7972-ee9c-4763-98c7-4a6839e800fb" providerId="ADAL" clId="{895DFC46-B894-4589-9F59-DD46023B4CD9}" dt="2020-11-30T11:13:28.175" v="1858" actId="1076"/>
      <pc:docMkLst>
        <pc:docMk/>
      </pc:docMkLst>
      <pc:sldChg chg="modSp mod">
        <pc:chgData name="Kerri Ward" userId="c34b7972-ee9c-4763-98c7-4a6839e800fb" providerId="ADAL" clId="{895DFC46-B894-4589-9F59-DD46023B4CD9}" dt="2020-11-30T10:03:58.931" v="22" actId="732"/>
        <pc:sldMkLst>
          <pc:docMk/>
          <pc:sldMk cId="650284505" sldId="265"/>
        </pc:sldMkLst>
        <pc:spChg chg="mod">
          <ac:chgData name="Kerri Ward" userId="c34b7972-ee9c-4763-98c7-4a6839e800fb" providerId="ADAL" clId="{895DFC46-B894-4589-9F59-DD46023B4CD9}" dt="2020-11-30T10:03:08.058" v="17" actId="20577"/>
          <ac:spMkLst>
            <pc:docMk/>
            <pc:sldMk cId="650284505" sldId="265"/>
            <ac:spMk id="4" creationId="{5F842FE9-BF11-49A2-8D63-AB03F81C4C92}"/>
          </ac:spMkLst>
        </pc:spChg>
        <pc:picChg chg="mod modCrop">
          <ac:chgData name="Kerri Ward" userId="c34b7972-ee9c-4763-98c7-4a6839e800fb" providerId="ADAL" clId="{895DFC46-B894-4589-9F59-DD46023B4CD9}" dt="2020-11-30T10:03:58.931" v="22" actId="732"/>
          <ac:picMkLst>
            <pc:docMk/>
            <pc:sldMk cId="650284505" sldId="265"/>
            <ac:picMk id="3" creationId="{4EE08225-FC79-4737-B84D-DEEE5A30DEB8}"/>
          </ac:picMkLst>
        </pc:picChg>
      </pc:sldChg>
      <pc:sldChg chg="modSp mod">
        <pc:chgData name="Kerri Ward" userId="c34b7972-ee9c-4763-98c7-4a6839e800fb" providerId="ADAL" clId="{895DFC46-B894-4589-9F59-DD46023B4CD9}" dt="2020-11-30T11:13:28.175" v="1858" actId="1076"/>
        <pc:sldMkLst>
          <pc:docMk/>
          <pc:sldMk cId="544912447" sldId="272"/>
        </pc:sldMkLst>
        <pc:spChg chg="mod">
          <ac:chgData name="Kerri Ward" userId="c34b7972-ee9c-4763-98c7-4a6839e800fb" providerId="ADAL" clId="{895DFC46-B894-4589-9F59-DD46023B4CD9}" dt="2020-11-30T11:13:23.825" v="1857" actId="208"/>
          <ac:spMkLst>
            <pc:docMk/>
            <pc:sldMk cId="544912447" sldId="272"/>
            <ac:spMk id="5" creationId="{8D804954-C50E-49E1-AE15-7A910675BE55}"/>
          </ac:spMkLst>
        </pc:spChg>
        <pc:spChg chg="mod">
          <ac:chgData name="Kerri Ward" userId="c34b7972-ee9c-4763-98c7-4a6839e800fb" providerId="ADAL" clId="{895DFC46-B894-4589-9F59-DD46023B4CD9}" dt="2020-11-30T11:13:18.094" v="1856" actId="207"/>
          <ac:spMkLst>
            <pc:docMk/>
            <pc:sldMk cId="544912447" sldId="272"/>
            <ac:spMk id="6" creationId="{D6CFA695-1AFA-4878-B1A9-BDDF9E260ED2}"/>
          </ac:spMkLst>
        </pc:spChg>
        <pc:picChg chg="mod modCrop">
          <ac:chgData name="Kerri Ward" userId="c34b7972-ee9c-4763-98c7-4a6839e800fb" providerId="ADAL" clId="{895DFC46-B894-4589-9F59-DD46023B4CD9}" dt="2020-11-30T11:13:28.175" v="1858" actId="1076"/>
          <ac:picMkLst>
            <pc:docMk/>
            <pc:sldMk cId="544912447" sldId="272"/>
            <ac:picMk id="8" creationId="{F8CB98F9-9982-4934-A86E-3A63213C7171}"/>
          </ac:picMkLst>
        </pc:picChg>
      </pc:sldChg>
      <pc:sldChg chg="addSp delSp modSp mod delAnim modAnim">
        <pc:chgData name="Kerri Ward" userId="c34b7972-ee9c-4763-98c7-4a6839e800fb" providerId="ADAL" clId="{895DFC46-B894-4589-9F59-DD46023B4CD9}" dt="2020-11-30T10:24:16.728" v="989"/>
        <pc:sldMkLst>
          <pc:docMk/>
          <pc:sldMk cId="1195260568" sldId="273"/>
        </pc:sldMkLst>
        <pc:spChg chg="add mod">
          <ac:chgData name="Kerri Ward" userId="c34b7972-ee9c-4763-98c7-4a6839e800fb" providerId="ADAL" clId="{895DFC46-B894-4589-9F59-DD46023B4CD9}" dt="2020-11-30T10:22:38.719" v="975" actId="1076"/>
          <ac:spMkLst>
            <pc:docMk/>
            <pc:sldMk cId="1195260568" sldId="273"/>
            <ac:spMk id="2" creationId="{3B77C5D4-0D74-4039-9B2D-CCFFCF951D0C}"/>
          </ac:spMkLst>
        </pc:spChg>
        <pc:spChg chg="del">
          <ac:chgData name="Kerri Ward" userId="c34b7972-ee9c-4763-98c7-4a6839e800fb" providerId="ADAL" clId="{895DFC46-B894-4589-9F59-DD46023B4CD9}" dt="2020-11-30T10:05:02.213" v="31" actId="478"/>
          <ac:spMkLst>
            <pc:docMk/>
            <pc:sldMk cId="1195260568" sldId="273"/>
            <ac:spMk id="13" creationId="{DA910056-6870-45A1-B305-4F3C7028E1A6}"/>
          </ac:spMkLst>
        </pc:spChg>
        <pc:spChg chg="del mod">
          <ac:chgData name="Kerri Ward" userId="c34b7972-ee9c-4763-98c7-4a6839e800fb" providerId="ADAL" clId="{895DFC46-B894-4589-9F59-DD46023B4CD9}" dt="2020-11-30T10:04:57.321" v="28" actId="478"/>
          <ac:spMkLst>
            <pc:docMk/>
            <pc:sldMk cId="1195260568" sldId="273"/>
            <ac:spMk id="15" creationId="{3FC67A63-C3D7-4F36-BAD1-0B6E28503876}"/>
          </ac:spMkLst>
        </pc:spChg>
        <pc:spChg chg="del">
          <ac:chgData name="Kerri Ward" userId="c34b7972-ee9c-4763-98c7-4a6839e800fb" providerId="ADAL" clId="{895DFC46-B894-4589-9F59-DD46023B4CD9}" dt="2020-11-30T10:04:40.235" v="24" actId="478"/>
          <ac:spMkLst>
            <pc:docMk/>
            <pc:sldMk cId="1195260568" sldId="273"/>
            <ac:spMk id="16" creationId="{75850DB1-DD88-49F3-9ACF-5F0D1E458B99}"/>
          </ac:spMkLst>
        </pc:spChg>
        <pc:spChg chg="del">
          <ac:chgData name="Kerri Ward" userId="c34b7972-ee9c-4763-98c7-4a6839e800fb" providerId="ADAL" clId="{895DFC46-B894-4589-9F59-DD46023B4CD9}" dt="2020-11-30T10:04:40.235" v="24" actId="478"/>
          <ac:spMkLst>
            <pc:docMk/>
            <pc:sldMk cId="1195260568" sldId="273"/>
            <ac:spMk id="21" creationId="{D62430FE-4114-437B-B928-50BB96C94B7A}"/>
          </ac:spMkLst>
        </pc:spChg>
        <pc:spChg chg="add mod">
          <ac:chgData name="Kerri Ward" userId="c34b7972-ee9c-4763-98c7-4a6839e800fb" providerId="ADAL" clId="{895DFC46-B894-4589-9F59-DD46023B4CD9}" dt="2020-11-30T10:22:40.475" v="976" actId="1076"/>
          <ac:spMkLst>
            <pc:docMk/>
            <pc:sldMk cId="1195260568" sldId="273"/>
            <ac:spMk id="22" creationId="{DF230789-EE72-4AFE-812C-E0EBE443357B}"/>
          </ac:spMkLst>
        </pc:spChg>
        <pc:spChg chg="add mod">
          <ac:chgData name="Kerri Ward" userId="c34b7972-ee9c-4763-98c7-4a6839e800fb" providerId="ADAL" clId="{895DFC46-B894-4589-9F59-DD46023B4CD9}" dt="2020-11-30T10:22:42.261" v="977" actId="1076"/>
          <ac:spMkLst>
            <pc:docMk/>
            <pc:sldMk cId="1195260568" sldId="273"/>
            <ac:spMk id="23" creationId="{F471B81C-108E-4F76-8CEE-61F6A91195DF}"/>
          </ac:spMkLst>
        </pc:spChg>
        <pc:spChg chg="add mod">
          <ac:chgData name="Kerri Ward" userId="c34b7972-ee9c-4763-98c7-4a6839e800fb" providerId="ADAL" clId="{895DFC46-B894-4589-9F59-DD46023B4CD9}" dt="2020-11-30T10:22:44.648" v="978" actId="1076"/>
          <ac:spMkLst>
            <pc:docMk/>
            <pc:sldMk cId="1195260568" sldId="273"/>
            <ac:spMk id="24" creationId="{53FD5B15-7407-4256-A0BC-54B5F533E925}"/>
          </ac:spMkLst>
        </pc:spChg>
        <pc:spChg chg="del">
          <ac:chgData name="Kerri Ward" userId="c34b7972-ee9c-4763-98c7-4a6839e800fb" providerId="ADAL" clId="{895DFC46-B894-4589-9F59-DD46023B4CD9}" dt="2020-11-30T10:04:40.235" v="24" actId="478"/>
          <ac:spMkLst>
            <pc:docMk/>
            <pc:sldMk cId="1195260568" sldId="273"/>
            <ac:spMk id="25" creationId="{14968580-B8A7-4915-9633-4CEFAEF20474}"/>
          </ac:spMkLst>
        </pc:spChg>
        <pc:spChg chg="add mod">
          <ac:chgData name="Kerri Ward" userId="c34b7972-ee9c-4763-98c7-4a6839e800fb" providerId="ADAL" clId="{895DFC46-B894-4589-9F59-DD46023B4CD9}" dt="2020-11-30T10:20:56.581" v="812" actId="1076"/>
          <ac:spMkLst>
            <pc:docMk/>
            <pc:sldMk cId="1195260568" sldId="273"/>
            <ac:spMk id="26" creationId="{387B57D4-80F0-4F80-B85F-26FCE779368C}"/>
          </ac:spMkLst>
        </pc:spChg>
        <pc:spChg chg="del">
          <ac:chgData name="Kerri Ward" userId="c34b7972-ee9c-4763-98c7-4a6839e800fb" providerId="ADAL" clId="{895DFC46-B894-4589-9F59-DD46023B4CD9}" dt="2020-11-30T10:04:40.235" v="24" actId="478"/>
          <ac:spMkLst>
            <pc:docMk/>
            <pc:sldMk cId="1195260568" sldId="273"/>
            <ac:spMk id="27" creationId="{19A58BDD-C739-446B-8E23-3EBB41881C47}"/>
          </ac:spMkLst>
        </pc:spChg>
        <pc:spChg chg="del">
          <ac:chgData name="Kerri Ward" userId="c34b7972-ee9c-4763-98c7-4a6839e800fb" providerId="ADAL" clId="{895DFC46-B894-4589-9F59-DD46023B4CD9}" dt="2020-11-30T10:05:01.310" v="30" actId="478"/>
          <ac:spMkLst>
            <pc:docMk/>
            <pc:sldMk cId="1195260568" sldId="273"/>
            <ac:spMk id="28" creationId="{04608621-3099-476A-B547-6B903A23E449}"/>
          </ac:spMkLst>
        </pc:spChg>
        <pc:spChg chg="add mod">
          <ac:chgData name="Kerri Ward" userId="c34b7972-ee9c-4763-98c7-4a6839e800fb" providerId="ADAL" clId="{895DFC46-B894-4589-9F59-DD46023B4CD9}" dt="2020-11-30T10:22:22.541" v="968" actId="1076"/>
          <ac:spMkLst>
            <pc:docMk/>
            <pc:sldMk cId="1195260568" sldId="273"/>
            <ac:spMk id="29" creationId="{04BCD178-A620-4110-A33A-87BE2DAB03F9}"/>
          </ac:spMkLst>
        </pc:spChg>
        <pc:spChg chg="add mod">
          <ac:chgData name="Kerri Ward" userId="c34b7972-ee9c-4763-98c7-4a6839e800fb" providerId="ADAL" clId="{895DFC46-B894-4589-9F59-DD46023B4CD9}" dt="2020-11-30T10:22:34.805" v="974" actId="1076"/>
          <ac:spMkLst>
            <pc:docMk/>
            <pc:sldMk cId="1195260568" sldId="273"/>
            <ac:spMk id="30" creationId="{C0FA7BB7-631C-4BB0-887A-51BA4CA961DB}"/>
          </ac:spMkLst>
        </pc:spChg>
        <pc:picChg chg="del">
          <ac:chgData name="Kerri Ward" userId="c34b7972-ee9c-4763-98c7-4a6839e800fb" providerId="ADAL" clId="{895DFC46-B894-4589-9F59-DD46023B4CD9}" dt="2020-11-30T10:04:36.333" v="23" actId="478"/>
          <ac:picMkLst>
            <pc:docMk/>
            <pc:sldMk cId="1195260568" sldId="273"/>
            <ac:picMk id="3" creationId="{E1577B2F-B9D0-4B68-9E02-378787A91976}"/>
          </ac:picMkLst>
        </pc:picChg>
        <pc:picChg chg="del">
          <ac:chgData name="Kerri Ward" userId="c34b7972-ee9c-4763-98c7-4a6839e800fb" providerId="ADAL" clId="{895DFC46-B894-4589-9F59-DD46023B4CD9}" dt="2020-11-30T10:05:01.310" v="30" actId="478"/>
          <ac:picMkLst>
            <pc:docMk/>
            <pc:sldMk cId="1195260568" sldId="273"/>
            <ac:picMk id="4" creationId="{020981BD-B5F4-4E7E-AA97-91E5D9D601C6}"/>
          </ac:picMkLst>
        </pc:picChg>
        <pc:picChg chg="del">
          <ac:chgData name="Kerri Ward" userId="c34b7972-ee9c-4763-98c7-4a6839e800fb" providerId="ADAL" clId="{895DFC46-B894-4589-9F59-DD46023B4CD9}" dt="2020-11-30T10:04:40.235" v="24" actId="478"/>
          <ac:picMkLst>
            <pc:docMk/>
            <pc:sldMk cId="1195260568" sldId="273"/>
            <ac:picMk id="5" creationId="{7B49F09F-6291-4FB4-BA1C-F0D7528902E8}"/>
          </ac:picMkLst>
        </pc:picChg>
        <pc:picChg chg="del">
          <ac:chgData name="Kerri Ward" userId="c34b7972-ee9c-4763-98c7-4a6839e800fb" providerId="ADAL" clId="{895DFC46-B894-4589-9F59-DD46023B4CD9}" dt="2020-11-30T10:04:40.235" v="24" actId="478"/>
          <ac:picMkLst>
            <pc:docMk/>
            <pc:sldMk cId="1195260568" sldId="273"/>
            <ac:picMk id="7" creationId="{F77455D8-5927-453C-8FE0-D8BF079E4FD7}"/>
          </ac:picMkLst>
        </pc:picChg>
        <pc:picChg chg="del">
          <ac:chgData name="Kerri Ward" userId="c34b7972-ee9c-4763-98c7-4a6839e800fb" providerId="ADAL" clId="{895DFC46-B894-4589-9F59-DD46023B4CD9}" dt="2020-11-30T10:04:40.235" v="24" actId="478"/>
          <ac:picMkLst>
            <pc:docMk/>
            <pc:sldMk cId="1195260568" sldId="273"/>
            <ac:picMk id="8" creationId="{AD2503E1-0045-4660-99E5-B0722DCE51BA}"/>
          </ac:picMkLst>
        </pc:picChg>
        <pc:picChg chg="del">
          <ac:chgData name="Kerri Ward" userId="c34b7972-ee9c-4763-98c7-4a6839e800fb" providerId="ADAL" clId="{895DFC46-B894-4589-9F59-DD46023B4CD9}" dt="2020-11-30T10:05:01.310" v="30" actId="478"/>
          <ac:picMkLst>
            <pc:docMk/>
            <pc:sldMk cId="1195260568" sldId="273"/>
            <ac:picMk id="10" creationId="{CFC9A95D-5682-40BF-9514-DCC4BBB4DDB8}"/>
          </ac:picMkLst>
        </pc:picChg>
        <pc:picChg chg="del">
          <ac:chgData name="Kerri Ward" userId="c34b7972-ee9c-4763-98c7-4a6839e800fb" providerId="ADAL" clId="{895DFC46-B894-4589-9F59-DD46023B4CD9}" dt="2020-11-30T10:04:40.235" v="24" actId="478"/>
          <ac:picMkLst>
            <pc:docMk/>
            <pc:sldMk cId="1195260568" sldId="273"/>
            <ac:picMk id="12" creationId="{D519E4B6-D48F-44ED-B643-73785B3FE3EC}"/>
          </ac:picMkLst>
        </pc:picChg>
        <pc:picChg chg="del">
          <ac:chgData name="Kerri Ward" userId="c34b7972-ee9c-4763-98c7-4a6839e800fb" providerId="ADAL" clId="{895DFC46-B894-4589-9F59-DD46023B4CD9}" dt="2020-11-30T10:04:58.014" v="29" actId="478"/>
          <ac:picMkLst>
            <pc:docMk/>
            <pc:sldMk cId="1195260568" sldId="273"/>
            <ac:picMk id="14" creationId="{8DD8FBE0-3C13-426B-BD80-CC4BEADA9C03}"/>
          </ac:picMkLst>
        </pc:picChg>
        <pc:picChg chg="del">
          <ac:chgData name="Kerri Ward" userId="c34b7972-ee9c-4763-98c7-4a6839e800fb" providerId="ADAL" clId="{895DFC46-B894-4589-9F59-DD46023B4CD9}" dt="2020-11-30T10:04:40.235" v="24" actId="478"/>
          <ac:picMkLst>
            <pc:docMk/>
            <pc:sldMk cId="1195260568" sldId="273"/>
            <ac:picMk id="19" creationId="{F876BAAE-D981-4BCA-910D-0AC4ABC402D4}"/>
          </ac:picMkLst>
        </pc:picChg>
        <pc:picChg chg="del">
          <ac:chgData name="Kerri Ward" userId="c34b7972-ee9c-4763-98c7-4a6839e800fb" providerId="ADAL" clId="{895DFC46-B894-4589-9F59-DD46023B4CD9}" dt="2020-11-30T10:04:40.235" v="24" actId="478"/>
          <ac:picMkLst>
            <pc:docMk/>
            <pc:sldMk cId="1195260568" sldId="273"/>
            <ac:picMk id="20" creationId="{B7E3CDE8-4CFC-4ED9-A6A1-5894F516A0CA}"/>
          </ac:picMkLst>
        </pc:picChg>
      </pc:sldChg>
      <pc:sldChg chg="addSp delSp modSp mod delAnim modAnim">
        <pc:chgData name="Kerri Ward" userId="c34b7972-ee9c-4763-98c7-4a6839e800fb" providerId="ADAL" clId="{895DFC46-B894-4589-9F59-DD46023B4CD9}" dt="2020-11-30T11:03:09.383" v="1847"/>
        <pc:sldMkLst>
          <pc:docMk/>
          <pc:sldMk cId="1895292088" sldId="277"/>
        </pc:sldMkLst>
        <pc:spChg chg="add mod">
          <ac:chgData name="Kerri Ward" userId="c34b7972-ee9c-4763-98c7-4a6839e800fb" providerId="ADAL" clId="{895DFC46-B894-4589-9F59-DD46023B4CD9}" dt="2020-11-30T10:46:51.040" v="1372" actId="1076"/>
          <ac:spMkLst>
            <pc:docMk/>
            <pc:sldMk cId="1895292088" sldId="277"/>
            <ac:spMk id="2" creationId="{93476261-777E-4F68-A1C8-0B8CD4F0063D}"/>
          </ac:spMkLst>
        </pc:spChg>
        <pc:spChg chg="del">
          <ac:chgData name="Kerri Ward" userId="c34b7972-ee9c-4763-98c7-4a6839e800fb" providerId="ADAL" clId="{895DFC46-B894-4589-9F59-DD46023B4CD9}" dt="2020-11-30T10:36:08.247" v="1238" actId="478"/>
          <ac:spMkLst>
            <pc:docMk/>
            <pc:sldMk cId="1895292088" sldId="277"/>
            <ac:spMk id="4" creationId="{49880544-12EB-4B66-ABFD-B85F52736DB9}"/>
          </ac:spMkLst>
        </pc:spChg>
        <pc:spChg chg="add mod">
          <ac:chgData name="Kerri Ward" userId="c34b7972-ee9c-4763-98c7-4a6839e800fb" providerId="ADAL" clId="{895DFC46-B894-4589-9F59-DD46023B4CD9}" dt="2020-11-30T10:46:51.040" v="1372" actId="1076"/>
          <ac:spMkLst>
            <pc:docMk/>
            <pc:sldMk cId="1895292088" sldId="277"/>
            <ac:spMk id="5" creationId="{2E2B0CA7-32AA-407E-8AB4-FAA144135AAB}"/>
          </ac:spMkLst>
        </pc:spChg>
        <pc:spChg chg="add mod">
          <ac:chgData name="Kerri Ward" userId="c34b7972-ee9c-4763-98c7-4a6839e800fb" providerId="ADAL" clId="{895DFC46-B894-4589-9F59-DD46023B4CD9}" dt="2020-11-30T10:46:51.040" v="1372" actId="1076"/>
          <ac:spMkLst>
            <pc:docMk/>
            <pc:sldMk cId="1895292088" sldId="277"/>
            <ac:spMk id="6" creationId="{597DC8C6-18E3-4231-8C49-FD6C020414D9}"/>
          </ac:spMkLst>
        </pc:spChg>
        <pc:spChg chg="add mod">
          <ac:chgData name="Kerri Ward" userId="c34b7972-ee9c-4763-98c7-4a6839e800fb" providerId="ADAL" clId="{895DFC46-B894-4589-9F59-DD46023B4CD9}" dt="2020-11-30T10:46:51.040" v="1372" actId="1076"/>
          <ac:spMkLst>
            <pc:docMk/>
            <pc:sldMk cId="1895292088" sldId="277"/>
            <ac:spMk id="7" creationId="{84B57405-7D98-4835-BD9C-D64AB7B358C8}"/>
          </ac:spMkLst>
        </pc:spChg>
        <pc:spChg chg="add mod">
          <ac:chgData name="Kerri Ward" userId="c34b7972-ee9c-4763-98c7-4a6839e800fb" providerId="ADAL" clId="{895DFC46-B894-4589-9F59-DD46023B4CD9}" dt="2020-11-30T10:46:51.040" v="1372" actId="1076"/>
          <ac:spMkLst>
            <pc:docMk/>
            <pc:sldMk cId="1895292088" sldId="277"/>
            <ac:spMk id="8" creationId="{9F0DD921-B0BA-45F4-B1DE-AE261DC770AB}"/>
          </ac:spMkLst>
        </pc:spChg>
        <pc:spChg chg="add mod">
          <ac:chgData name="Kerri Ward" userId="c34b7972-ee9c-4763-98c7-4a6839e800fb" providerId="ADAL" clId="{895DFC46-B894-4589-9F59-DD46023B4CD9}" dt="2020-11-30T10:46:51.040" v="1372" actId="1076"/>
          <ac:spMkLst>
            <pc:docMk/>
            <pc:sldMk cId="1895292088" sldId="277"/>
            <ac:spMk id="9" creationId="{83E6CC28-88EF-46BD-BDDD-D153893FCFB4}"/>
          </ac:spMkLst>
        </pc:spChg>
        <pc:spChg chg="add mod">
          <ac:chgData name="Kerri Ward" userId="c34b7972-ee9c-4763-98c7-4a6839e800fb" providerId="ADAL" clId="{895DFC46-B894-4589-9F59-DD46023B4CD9}" dt="2020-11-30T10:46:51.040" v="1372" actId="1076"/>
          <ac:spMkLst>
            <pc:docMk/>
            <pc:sldMk cId="1895292088" sldId="277"/>
            <ac:spMk id="10" creationId="{06416AD5-1C80-44DB-B593-1A21E44F7172}"/>
          </ac:spMkLst>
        </pc:spChg>
        <pc:spChg chg="add mod">
          <ac:chgData name="Kerri Ward" userId="c34b7972-ee9c-4763-98c7-4a6839e800fb" providerId="ADAL" clId="{895DFC46-B894-4589-9F59-DD46023B4CD9}" dt="2020-11-30T10:46:51.040" v="1372" actId="1076"/>
          <ac:spMkLst>
            <pc:docMk/>
            <pc:sldMk cId="1895292088" sldId="277"/>
            <ac:spMk id="11" creationId="{A6FDF8B9-3019-45D4-9AE8-A0DFACD4680E}"/>
          </ac:spMkLst>
        </pc:spChg>
        <pc:spChg chg="add mod">
          <ac:chgData name="Kerri Ward" userId="c34b7972-ee9c-4763-98c7-4a6839e800fb" providerId="ADAL" clId="{895DFC46-B894-4589-9F59-DD46023B4CD9}" dt="2020-11-30T10:46:51.040" v="1372" actId="1076"/>
          <ac:spMkLst>
            <pc:docMk/>
            <pc:sldMk cId="1895292088" sldId="277"/>
            <ac:spMk id="12" creationId="{A1CBB1D5-166D-4F7C-A543-82096AE035F5}"/>
          </ac:spMkLst>
        </pc:spChg>
        <pc:spChg chg="add mod">
          <ac:chgData name="Kerri Ward" userId="c34b7972-ee9c-4763-98c7-4a6839e800fb" providerId="ADAL" clId="{895DFC46-B894-4589-9F59-DD46023B4CD9}" dt="2020-11-30T10:46:51.040" v="1372" actId="1076"/>
          <ac:spMkLst>
            <pc:docMk/>
            <pc:sldMk cId="1895292088" sldId="277"/>
            <ac:spMk id="13" creationId="{0C1B8626-0BA3-4B0C-9965-B8A3DAFFD51C}"/>
          </ac:spMkLst>
        </pc:spChg>
        <pc:spChg chg="add mod">
          <ac:chgData name="Kerri Ward" userId="c34b7972-ee9c-4763-98c7-4a6839e800fb" providerId="ADAL" clId="{895DFC46-B894-4589-9F59-DD46023B4CD9}" dt="2020-11-30T10:46:51.040" v="1372" actId="1076"/>
          <ac:spMkLst>
            <pc:docMk/>
            <pc:sldMk cId="1895292088" sldId="277"/>
            <ac:spMk id="14" creationId="{4AF32A7B-BF0C-441B-A822-88628C5043B3}"/>
          </ac:spMkLst>
        </pc:spChg>
        <pc:spChg chg="add mod">
          <ac:chgData name="Kerri Ward" userId="c34b7972-ee9c-4763-98c7-4a6839e800fb" providerId="ADAL" clId="{895DFC46-B894-4589-9F59-DD46023B4CD9}" dt="2020-11-30T10:46:51.040" v="1372" actId="1076"/>
          <ac:spMkLst>
            <pc:docMk/>
            <pc:sldMk cId="1895292088" sldId="277"/>
            <ac:spMk id="15" creationId="{D601FCBD-35AC-4E8B-A8C5-A298BB4F4CAC}"/>
          </ac:spMkLst>
        </pc:spChg>
        <pc:picChg chg="del">
          <ac:chgData name="Kerri Ward" userId="c34b7972-ee9c-4763-98c7-4a6839e800fb" providerId="ADAL" clId="{895DFC46-B894-4589-9F59-DD46023B4CD9}" dt="2020-11-30T10:36:05.971" v="1237" actId="478"/>
          <ac:picMkLst>
            <pc:docMk/>
            <pc:sldMk cId="1895292088" sldId="277"/>
            <ac:picMk id="3" creationId="{B47767CF-1855-4BE8-949F-69A7E4C8A674}"/>
          </ac:picMkLst>
        </pc:picChg>
        <pc:picChg chg="add mod modCrop">
          <ac:chgData name="Kerri Ward" userId="c34b7972-ee9c-4763-98c7-4a6839e800fb" providerId="ADAL" clId="{895DFC46-B894-4589-9F59-DD46023B4CD9}" dt="2020-11-30T10:46:51.040" v="1372" actId="1076"/>
          <ac:picMkLst>
            <pc:docMk/>
            <pc:sldMk cId="1895292088" sldId="277"/>
            <ac:picMk id="16" creationId="{9F8597A2-24BF-495F-82BD-3A2359437F0D}"/>
          </ac:picMkLst>
        </pc:picChg>
        <pc:picChg chg="add del mod">
          <ac:chgData name="Kerri Ward" userId="c34b7972-ee9c-4763-98c7-4a6839e800fb" providerId="ADAL" clId="{895DFC46-B894-4589-9F59-DD46023B4CD9}" dt="2020-11-30T10:45:54.987" v="1358" actId="478"/>
          <ac:picMkLst>
            <pc:docMk/>
            <pc:sldMk cId="1895292088" sldId="277"/>
            <ac:picMk id="17" creationId="{D0A09C55-A2A4-4AD1-9ECF-9785013C435A}"/>
          </ac:picMkLst>
        </pc:picChg>
        <pc:picChg chg="add mod">
          <ac:chgData name="Kerri Ward" userId="c34b7972-ee9c-4763-98c7-4a6839e800fb" providerId="ADAL" clId="{895DFC46-B894-4589-9F59-DD46023B4CD9}" dt="2020-11-30T10:46:51.040" v="1372" actId="1076"/>
          <ac:picMkLst>
            <pc:docMk/>
            <pc:sldMk cId="1895292088" sldId="277"/>
            <ac:picMk id="18" creationId="{E78086B6-C635-4B28-99B3-69ABEE036667}"/>
          </ac:picMkLst>
        </pc:picChg>
        <pc:picChg chg="add mod">
          <ac:chgData name="Kerri Ward" userId="c34b7972-ee9c-4763-98c7-4a6839e800fb" providerId="ADAL" clId="{895DFC46-B894-4589-9F59-DD46023B4CD9}" dt="2020-11-30T10:46:51.040" v="1372" actId="1076"/>
          <ac:picMkLst>
            <pc:docMk/>
            <pc:sldMk cId="1895292088" sldId="277"/>
            <ac:picMk id="19" creationId="{A5788D1C-AA44-4073-B783-DF8FA6B9059A}"/>
          </ac:picMkLst>
        </pc:picChg>
        <pc:picChg chg="add mod modCrop">
          <ac:chgData name="Kerri Ward" userId="c34b7972-ee9c-4763-98c7-4a6839e800fb" providerId="ADAL" clId="{895DFC46-B894-4589-9F59-DD46023B4CD9}" dt="2020-11-30T10:46:51.040" v="1372" actId="1076"/>
          <ac:picMkLst>
            <pc:docMk/>
            <pc:sldMk cId="1895292088" sldId="277"/>
            <ac:picMk id="20" creationId="{DA3AB2ED-9D57-408B-BDBD-9CEFA44464A3}"/>
          </ac:picMkLst>
        </pc:picChg>
      </pc:sldChg>
      <pc:sldChg chg="addSp delSp modSp mod delAnim modAnim">
        <pc:chgData name="Kerri Ward" userId="c34b7972-ee9c-4763-98c7-4a6839e800fb" providerId="ADAL" clId="{895DFC46-B894-4589-9F59-DD46023B4CD9}" dt="2020-11-30T10:59:00.711" v="1787"/>
        <pc:sldMkLst>
          <pc:docMk/>
          <pc:sldMk cId="1927418367" sldId="278"/>
        </pc:sldMkLst>
        <pc:spChg chg="add mod">
          <ac:chgData name="Kerri Ward" userId="c34b7972-ee9c-4763-98c7-4a6839e800fb" providerId="ADAL" clId="{895DFC46-B894-4589-9F59-DD46023B4CD9}" dt="2020-11-30T10:25:54.130" v="1010" actId="1076"/>
          <ac:spMkLst>
            <pc:docMk/>
            <pc:sldMk cId="1927418367" sldId="278"/>
            <ac:spMk id="2" creationId="{24235198-FBAD-4B84-A315-E515CEBDFC2E}"/>
          </ac:spMkLst>
        </pc:spChg>
        <pc:spChg chg="del">
          <ac:chgData name="Kerri Ward" userId="c34b7972-ee9c-4763-98c7-4a6839e800fb" providerId="ADAL" clId="{895DFC46-B894-4589-9F59-DD46023B4CD9}" dt="2020-11-30T10:25:14.232" v="991" actId="478"/>
          <ac:spMkLst>
            <pc:docMk/>
            <pc:sldMk cId="1927418367" sldId="278"/>
            <ac:spMk id="9" creationId="{5922BBE4-66D1-4230-8E5B-BB918718DF78}"/>
          </ac:spMkLst>
        </pc:spChg>
        <pc:spChg chg="add mod">
          <ac:chgData name="Kerri Ward" userId="c34b7972-ee9c-4763-98c7-4a6839e800fb" providerId="ADAL" clId="{895DFC46-B894-4589-9F59-DD46023B4CD9}" dt="2020-11-30T10:30:37.328" v="1158" actId="1076"/>
          <ac:spMkLst>
            <pc:docMk/>
            <pc:sldMk cId="1927418367" sldId="278"/>
            <ac:spMk id="11" creationId="{144C964E-305D-43B0-BB9A-81E2F97CD47B}"/>
          </ac:spMkLst>
        </pc:spChg>
        <pc:spChg chg="add mod">
          <ac:chgData name="Kerri Ward" userId="c34b7972-ee9c-4763-98c7-4a6839e800fb" providerId="ADAL" clId="{895DFC46-B894-4589-9F59-DD46023B4CD9}" dt="2020-11-30T10:30:41.192" v="1160" actId="1076"/>
          <ac:spMkLst>
            <pc:docMk/>
            <pc:sldMk cId="1927418367" sldId="278"/>
            <ac:spMk id="12" creationId="{7D494A7D-4006-491E-8A70-6C7B7E1E202E}"/>
          </ac:spMkLst>
        </pc:spChg>
        <pc:spChg chg="add mod">
          <ac:chgData name="Kerri Ward" userId="c34b7972-ee9c-4763-98c7-4a6839e800fb" providerId="ADAL" clId="{895DFC46-B894-4589-9F59-DD46023B4CD9}" dt="2020-11-30T10:30:37.328" v="1158" actId="1076"/>
          <ac:spMkLst>
            <pc:docMk/>
            <pc:sldMk cId="1927418367" sldId="278"/>
            <ac:spMk id="13" creationId="{62277052-571A-4434-AA9A-A39A69CCAF30}"/>
          </ac:spMkLst>
        </pc:spChg>
        <pc:spChg chg="add mod">
          <ac:chgData name="Kerri Ward" userId="c34b7972-ee9c-4763-98c7-4a6839e800fb" providerId="ADAL" clId="{895DFC46-B894-4589-9F59-DD46023B4CD9}" dt="2020-11-30T10:31:04.830" v="1165" actId="1076"/>
          <ac:spMkLst>
            <pc:docMk/>
            <pc:sldMk cId="1927418367" sldId="278"/>
            <ac:spMk id="16" creationId="{D7920665-8B8C-49AB-B6C4-0DC1DFF45F0B}"/>
          </ac:spMkLst>
        </pc:spChg>
        <pc:picChg chg="del">
          <ac:chgData name="Kerri Ward" userId="c34b7972-ee9c-4763-98c7-4a6839e800fb" providerId="ADAL" clId="{895DFC46-B894-4589-9F59-DD46023B4CD9}" dt="2020-11-30T10:25:10.969" v="990" actId="478"/>
          <ac:picMkLst>
            <pc:docMk/>
            <pc:sldMk cId="1927418367" sldId="278"/>
            <ac:picMk id="3" creationId="{451708E1-421F-47CF-8F70-84AAA0ABFBDF}"/>
          </ac:picMkLst>
        </pc:picChg>
        <pc:picChg chg="del">
          <ac:chgData name="Kerri Ward" userId="c34b7972-ee9c-4763-98c7-4a6839e800fb" providerId="ADAL" clId="{895DFC46-B894-4589-9F59-DD46023B4CD9}" dt="2020-11-30T10:25:23.260" v="993" actId="478"/>
          <ac:picMkLst>
            <pc:docMk/>
            <pc:sldMk cId="1927418367" sldId="278"/>
            <ac:picMk id="5" creationId="{BAE6E79E-89DC-48B5-9055-42919401CDAB}"/>
          </ac:picMkLst>
        </pc:picChg>
        <pc:picChg chg="del">
          <ac:chgData name="Kerri Ward" userId="c34b7972-ee9c-4763-98c7-4a6839e800fb" providerId="ADAL" clId="{895DFC46-B894-4589-9F59-DD46023B4CD9}" dt="2020-11-30T10:25:23.260" v="993" actId="478"/>
          <ac:picMkLst>
            <pc:docMk/>
            <pc:sldMk cId="1927418367" sldId="278"/>
            <ac:picMk id="6" creationId="{987186E8-37AA-4826-A4C8-DDEC5A8FF588}"/>
          </ac:picMkLst>
        </pc:picChg>
        <pc:picChg chg="del">
          <ac:chgData name="Kerri Ward" userId="c34b7972-ee9c-4763-98c7-4a6839e800fb" providerId="ADAL" clId="{895DFC46-B894-4589-9F59-DD46023B4CD9}" dt="2020-11-30T10:25:23.260" v="993" actId="478"/>
          <ac:picMkLst>
            <pc:docMk/>
            <pc:sldMk cId="1927418367" sldId="278"/>
            <ac:picMk id="7" creationId="{45666346-7F24-44F0-8A76-08D205944187}"/>
          </ac:picMkLst>
        </pc:picChg>
        <pc:picChg chg="del">
          <ac:chgData name="Kerri Ward" userId="c34b7972-ee9c-4763-98c7-4a6839e800fb" providerId="ADAL" clId="{895DFC46-B894-4589-9F59-DD46023B4CD9}" dt="2020-11-30T10:25:23.260" v="993" actId="478"/>
          <ac:picMkLst>
            <pc:docMk/>
            <pc:sldMk cId="1927418367" sldId="278"/>
            <ac:picMk id="8" creationId="{90C9C7EA-F39B-4D27-8718-9409A5B758F9}"/>
          </ac:picMkLst>
        </pc:picChg>
        <pc:picChg chg="add mod">
          <ac:chgData name="Kerri Ward" userId="c34b7972-ee9c-4763-98c7-4a6839e800fb" providerId="ADAL" clId="{895DFC46-B894-4589-9F59-DD46023B4CD9}" dt="2020-11-30T10:30:39.258" v="1159" actId="1076"/>
          <ac:picMkLst>
            <pc:docMk/>
            <pc:sldMk cId="1927418367" sldId="278"/>
            <ac:picMk id="10" creationId="{ED602504-A9ED-4B3C-A5DE-9D37B30C35AF}"/>
          </ac:picMkLst>
        </pc:picChg>
        <pc:picChg chg="add mod">
          <ac:chgData name="Kerri Ward" userId="c34b7972-ee9c-4763-98c7-4a6839e800fb" providerId="ADAL" clId="{895DFC46-B894-4589-9F59-DD46023B4CD9}" dt="2020-11-30T10:31:17.768" v="1170" actId="14100"/>
          <ac:picMkLst>
            <pc:docMk/>
            <pc:sldMk cId="1927418367" sldId="278"/>
            <ac:picMk id="15" creationId="{6BC67D89-BCA8-4AB7-A40A-40CFBCD6C2F5}"/>
          </ac:picMkLst>
        </pc:picChg>
      </pc:sldChg>
      <pc:sldChg chg="addSp delSp modSp mod delAnim modAnim">
        <pc:chgData name="Kerri Ward" userId="c34b7972-ee9c-4763-98c7-4a6839e800fb" providerId="ADAL" clId="{895DFC46-B894-4589-9F59-DD46023B4CD9}" dt="2020-11-30T10:56:59.616" v="1771"/>
        <pc:sldMkLst>
          <pc:docMk/>
          <pc:sldMk cId="2446364537" sldId="280"/>
        </pc:sldMkLst>
        <pc:spChg chg="add del mod">
          <ac:chgData name="Kerri Ward" userId="c34b7972-ee9c-4763-98c7-4a6839e800fb" providerId="ADAL" clId="{895DFC46-B894-4589-9F59-DD46023B4CD9}" dt="2020-11-30T10:49:45.244" v="1387"/>
          <ac:spMkLst>
            <pc:docMk/>
            <pc:sldMk cId="2446364537" sldId="280"/>
            <ac:spMk id="4" creationId="{EA980B7A-37D9-4F5C-A91C-05E4B6CE1A91}"/>
          </ac:spMkLst>
        </pc:spChg>
        <pc:spChg chg="add mod">
          <ac:chgData name="Kerri Ward" userId="c34b7972-ee9c-4763-98c7-4a6839e800fb" providerId="ADAL" clId="{895DFC46-B894-4589-9F59-DD46023B4CD9}" dt="2020-11-30T10:54:35.545" v="1759" actId="1036"/>
          <ac:spMkLst>
            <pc:docMk/>
            <pc:sldMk cId="2446364537" sldId="280"/>
            <ac:spMk id="6" creationId="{FD2897A7-99B1-473D-83C5-FEC2EDD8A6E7}"/>
          </ac:spMkLst>
        </pc:spChg>
        <pc:spChg chg="del">
          <ac:chgData name="Kerri Ward" userId="c34b7972-ee9c-4763-98c7-4a6839e800fb" providerId="ADAL" clId="{895DFC46-B894-4589-9F59-DD46023B4CD9}" dt="2020-11-30T10:47:39.370" v="1375" actId="478"/>
          <ac:spMkLst>
            <pc:docMk/>
            <pc:sldMk cId="2446364537" sldId="280"/>
            <ac:spMk id="7" creationId="{92E85AE8-14C2-4D65-9F8A-7B01C0457613}"/>
          </ac:spMkLst>
        </pc:spChg>
        <pc:spChg chg="del">
          <ac:chgData name="Kerri Ward" userId="c34b7972-ee9c-4763-98c7-4a6839e800fb" providerId="ADAL" clId="{895DFC46-B894-4589-9F59-DD46023B4CD9}" dt="2020-11-30T10:47:41.476" v="1376" actId="478"/>
          <ac:spMkLst>
            <pc:docMk/>
            <pc:sldMk cId="2446364537" sldId="280"/>
            <ac:spMk id="8" creationId="{80D4188A-D92E-4412-B220-0F00EE2C9E2B}"/>
          </ac:spMkLst>
        </pc:spChg>
        <pc:picChg chg="add mod">
          <ac:chgData name="Kerri Ward" userId="c34b7972-ee9c-4763-98c7-4a6839e800fb" providerId="ADAL" clId="{895DFC46-B894-4589-9F59-DD46023B4CD9}" dt="2020-11-30T10:54:21.205" v="1753" actId="1076"/>
          <ac:picMkLst>
            <pc:docMk/>
            <pc:sldMk cId="2446364537" sldId="280"/>
            <ac:picMk id="3" creationId="{239EA860-CF5A-4FEB-AC2B-FD6080721FF3}"/>
          </ac:picMkLst>
        </pc:picChg>
        <pc:picChg chg="del">
          <ac:chgData name="Kerri Ward" userId="c34b7972-ee9c-4763-98c7-4a6839e800fb" providerId="ADAL" clId="{895DFC46-B894-4589-9F59-DD46023B4CD9}" dt="2020-11-30T10:47:36.859" v="1374" actId="478"/>
          <ac:picMkLst>
            <pc:docMk/>
            <pc:sldMk cId="2446364537" sldId="280"/>
            <ac:picMk id="5" creationId="{EBEBD64E-CE1D-4831-BD2D-DDF2317B0206}"/>
          </ac:picMkLst>
        </pc:picChg>
      </pc:sldChg>
      <pc:sldChg chg="del">
        <pc:chgData name="Kerri Ward" userId="c34b7972-ee9c-4763-98c7-4a6839e800fb" providerId="ADAL" clId="{895DFC46-B894-4589-9F59-DD46023B4CD9}" dt="2020-11-30T10:57:58.478" v="1772" actId="2696"/>
        <pc:sldMkLst>
          <pc:docMk/>
          <pc:sldMk cId="1268695661" sldId="281"/>
        </pc:sldMkLst>
      </pc:sldChg>
      <pc:sldChg chg="addSp delSp modSp add mod delAnim modAnim">
        <pc:chgData name="Kerri Ward" userId="c34b7972-ee9c-4763-98c7-4a6839e800fb" providerId="ADAL" clId="{895DFC46-B894-4589-9F59-DD46023B4CD9}" dt="2020-11-30T10:59:31.303" v="1789"/>
        <pc:sldMkLst>
          <pc:docMk/>
          <pc:sldMk cId="22955242" sldId="282"/>
        </pc:sldMkLst>
        <pc:spChg chg="add mod">
          <ac:chgData name="Kerri Ward" userId="c34b7972-ee9c-4763-98c7-4a6839e800fb" providerId="ADAL" clId="{895DFC46-B894-4589-9F59-DD46023B4CD9}" dt="2020-11-30T10:33:30.807" v="1220" actId="1076"/>
          <ac:spMkLst>
            <pc:docMk/>
            <pc:sldMk cId="22955242" sldId="282"/>
            <ac:spMk id="3" creationId="{395C62E0-8327-4167-A66E-1C3DC702F15E}"/>
          </ac:spMkLst>
        </pc:spChg>
        <pc:spChg chg="add mod">
          <ac:chgData name="Kerri Ward" userId="c34b7972-ee9c-4763-98c7-4a6839e800fb" providerId="ADAL" clId="{895DFC46-B894-4589-9F59-DD46023B4CD9}" dt="2020-11-30T10:34:28.832" v="1236" actId="1076"/>
          <ac:spMkLst>
            <pc:docMk/>
            <pc:sldMk cId="22955242" sldId="282"/>
            <ac:spMk id="4" creationId="{B3D2238B-E9A0-4E03-8EFA-A92C4EB2CF5E}"/>
          </ac:spMkLst>
        </pc:spChg>
        <pc:picChg chg="add mod">
          <ac:chgData name="Kerri Ward" userId="c34b7972-ee9c-4763-98c7-4a6839e800fb" providerId="ADAL" clId="{895DFC46-B894-4589-9F59-DD46023B4CD9}" dt="2020-11-30T10:34:27.227" v="1235" actId="1076"/>
          <ac:picMkLst>
            <pc:docMk/>
            <pc:sldMk cId="22955242" sldId="282"/>
            <ac:picMk id="2" creationId="{BA95A29C-F926-413A-AB90-3A191D5AC380}"/>
          </ac:picMkLst>
        </pc:picChg>
        <pc:picChg chg="del">
          <ac:chgData name="Kerri Ward" userId="c34b7972-ee9c-4763-98c7-4a6839e800fb" providerId="ADAL" clId="{895DFC46-B894-4589-9F59-DD46023B4CD9}" dt="2020-11-30T10:32:14.312" v="1173" actId="478"/>
          <ac:picMkLst>
            <pc:docMk/>
            <pc:sldMk cId="22955242" sldId="282"/>
            <ac:picMk id="5" creationId="{BAE6E79E-89DC-48B5-9055-42919401CDAB}"/>
          </ac:picMkLst>
        </pc:picChg>
        <pc:picChg chg="del">
          <ac:chgData name="Kerri Ward" userId="c34b7972-ee9c-4763-98c7-4a6839e800fb" providerId="ADAL" clId="{895DFC46-B894-4589-9F59-DD46023B4CD9}" dt="2020-11-30T10:32:14.312" v="1173" actId="478"/>
          <ac:picMkLst>
            <pc:docMk/>
            <pc:sldMk cId="22955242" sldId="282"/>
            <ac:picMk id="6" creationId="{987186E8-37AA-4826-A4C8-DDEC5A8FF588}"/>
          </ac:picMkLst>
        </pc:picChg>
        <pc:picChg chg="del">
          <ac:chgData name="Kerri Ward" userId="c34b7972-ee9c-4763-98c7-4a6839e800fb" providerId="ADAL" clId="{895DFC46-B894-4589-9F59-DD46023B4CD9}" dt="2020-11-30T10:32:14.312" v="1173" actId="478"/>
          <ac:picMkLst>
            <pc:docMk/>
            <pc:sldMk cId="22955242" sldId="282"/>
            <ac:picMk id="7" creationId="{45666346-7F24-44F0-8A76-08D205944187}"/>
          </ac:picMkLst>
        </pc:picChg>
        <pc:picChg chg="del">
          <ac:chgData name="Kerri Ward" userId="c34b7972-ee9c-4763-98c7-4a6839e800fb" providerId="ADAL" clId="{895DFC46-B894-4589-9F59-DD46023B4CD9}" dt="2020-11-30T10:32:14.312" v="1173" actId="478"/>
          <ac:picMkLst>
            <pc:docMk/>
            <pc:sldMk cId="22955242" sldId="282"/>
            <ac:picMk id="8" creationId="{90C9C7EA-F39B-4D27-8718-9409A5B758F9}"/>
          </ac:picMkLst>
        </pc:picChg>
      </pc:sldChg>
    </pc:docChg>
  </pc:docChgLst>
  <pc:docChgLst>
    <pc:chgData name="Kerri Ward" userId="c34b7972-ee9c-4763-98c7-4a6839e800fb" providerId="ADAL" clId="{89C780D0-CC5F-4F5C-A539-9A004CC07FFB}"/>
    <pc:docChg chg="custSel modSld">
      <pc:chgData name="Kerri Ward" userId="c34b7972-ee9c-4763-98c7-4a6839e800fb" providerId="ADAL" clId="{89C780D0-CC5F-4F5C-A539-9A004CC07FFB}" dt="2020-08-13T14:19:26.109" v="7" actId="1076"/>
      <pc:docMkLst>
        <pc:docMk/>
      </pc:docMkLst>
      <pc:sldChg chg="addSp delSp modSp mod">
        <pc:chgData name="Kerri Ward" userId="c34b7972-ee9c-4763-98c7-4a6839e800fb" providerId="ADAL" clId="{89C780D0-CC5F-4F5C-A539-9A004CC07FFB}" dt="2020-08-13T14:19:26.109" v="7" actId="1076"/>
        <pc:sldMkLst>
          <pc:docMk/>
          <pc:sldMk cId="1895292088" sldId="277"/>
        </pc:sldMkLst>
        <pc:picChg chg="add mod">
          <ac:chgData name="Kerri Ward" userId="c34b7972-ee9c-4763-98c7-4a6839e800fb" providerId="ADAL" clId="{89C780D0-CC5F-4F5C-A539-9A004CC07FFB}" dt="2020-08-13T14:19:26.109" v="7" actId="1076"/>
          <ac:picMkLst>
            <pc:docMk/>
            <pc:sldMk cId="1895292088" sldId="277"/>
            <ac:picMk id="3" creationId="{008044F9-A998-40D8-AF11-C18BA7EF06FE}"/>
          </ac:picMkLst>
        </pc:picChg>
        <pc:picChg chg="del">
          <ac:chgData name="Kerri Ward" userId="c34b7972-ee9c-4763-98c7-4a6839e800fb" providerId="ADAL" clId="{89C780D0-CC5F-4F5C-A539-9A004CC07FFB}" dt="2020-08-13T14:19:18.099" v="5" actId="478"/>
          <ac:picMkLst>
            <pc:docMk/>
            <pc:sldMk cId="1895292088" sldId="277"/>
            <ac:picMk id="5" creationId="{32A0E23B-1C52-4CE4-A7B9-07E1A486C5DB}"/>
          </ac:picMkLst>
        </pc:picChg>
      </pc:sldChg>
    </pc:docChg>
  </pc:docChgLst>
  <pc:docChgLst>
    <pc:chgData name="Alycia Kearney" userId="75575d13-54d0-4ef7-a965-8c377ce6610b" providerId="ADAL" clId="{E2E177EE-B758-4444-B3D6-797E0359D5AC}"/>
    <pc:docChg chg="undo redo custSel mod addSld delSld modSld">
      <pc:chgData name="Alycia Kearney" userId="75575d13-54d0-4ef7-a965-8c377ce6610b" providerId="ADAL" clId="{E2E177EE-B758-4444-B3D6-797E0359D5AC}" dt="2020-08-12T16:55:42.691" v="1187" actId="2696"/>
      <pc:docMkLst>
        <pc:docMk/>
      </pc:docMkLst>
      <pc:sldChg chg="addSp delSp modSp del mod setBg">
        <pc:chgData name="Alycia Kearney" userId="75575d13-54d0-4ef7-a965-8c377ce6610b" providerId="ADAL" clId="{E2E177EE-B758-4444-B3D6-797E0359D5AC}" dt="2020-08-12T15:22:54.190" v="574" actId="2696"/>
        <pc:sldMkLst>
          <pc:docMk/>
          <pc:sldMk cId="4098401939" sldId="263"/>
        </pc:sldMkLst>
        <pc:spChg chg="add del">
          <ac:chgData name="Alycia Kearney" userId="75575d13-54d0-4ef7-a965-8c377ce6610b" providerId="ADAL" clId="{E2E177EE-B758-4444-B3D6-797E0359D5AC}" dt="2020-08-12T14:39:12.395" v="104" actId="26606"/>
          <ac:spMkLst>
            <pc:docMk/>
            <pc:sldMk cId="4098401939" sldId="263"/>
            <ac:spMk id="12" creationId="{C83A5C14-ED91-4CD1-809E-D29FF97C9AF5}"/>
          </ac:spMkLst>
        </pc:spChg>
        <pc:spChg chg="add del">
          <ac:chgData name="Alycia Kearney" userId="75575d13-54d0-4ef7-a965-8c377ce6610b" providerId="ADAL" clId="{E2E177EE-B758-4444-B3D6-797E0359D5AC}" dt="2020-08-12T14:39:12.395" v="104" actId="26606"/>
          <ac:spMkLst>
            <pc:docMk/>
            <pc:sldMk cId="4098401939" sldId="263"/>
            <ac:spMk id="14" creationId="{56065185-5C34-4F86-AA96-AA4D065B0EF4}"/>
          </ac:spMkLst>
        </pc:spChg>
        <pc:spChg chg="add del">
          <ac:chgData name="Alycia Kearney" userId="75575d13-54d0-4ef7-a965-8c377ce6610b" providerId="ADAL" clId="{E2E177EE-B758-4444-B3D6-797E0359D5AC}" dt="2020-08-12T14:39:13.641" v="106" actId="26606"/>
          <ac:spMkLst>
            <pc:docMk/>
            <pc:sldMk cId="4098401939" sldId="263"/>
            <ac:spMk id="16" creationId="{42A4FC2C-047E-45A5-965D-8E1E3BF09BC6}"/>
          </ac:spMkLst>
        </pc:spChg>
        <pc:picChg chg="mod">
          <ac:chgData name="Alycia Kearney" userId="75575d13-54d0-4ef7-a965-8c377ce6610b" providerId="ADAL" clId="{E2E177EE-B758-4444-B3D6-797E0359D5AC}" dt="2020-08-12T14:43:16.898" v="162" actId="14826"/>
          <ac:picMkLst>
            <pc:docMk/>
            <pc:sldMk cId="4098401939" sldId="263"/>
            <ac:picMk id="7" creationId="{953F016B-33F1-4E96-BD37-351F1A0365BC}"/>
          </ac:picMkLst>
        </pc:picChg>
        <pc:cxnChg chg="add del">
          <ac:chgData name="Alycia Kearney" userId="75575d13-54d0-4ef7-a965-8c377ce6610b" providerId="ADAL" clId="{E2E177EE-B758-4444-B3D6-797E0359D5AC}" dt="2020-08-12T14:39:16.141" v="108" actId="26606"/>
          <ac:cxnSpMkLst>
            <pc:docMk/>
            <pc:sldMk cId="4098401939" sldId="263"/>
            <ac:cxnSpMk id="63" creationId="{22F6364A-B358-4BEE-B158-0734D2C938D4}"/>
          </ac:cxnSpMkLst>
        </pc:cxnChg>
      </pc:sldChg>
      <pc:sldChg chg="delSp mod">
        <pc:chgData name="Alycia Kearney" userId="75575d13-54d0-4ef7-a965-8c377ce6610b" providerId="ADAL" clId="{E2E177EE-B758-4444-B3D6-797E0359D5AC}" dt="2020-08-12T14:29:10.193" v="0" actId="478"/>
        <pc:sldMkLst>
          <pc:docMk/>
          <pc:sldMk cId="650284505" sldId="265"/>
        </pc:sldMkLst>
        <pc:picChg chg="del">
          <ac:chgData name="Alycia Kearney" userId="75575d13-54d0-4ef7-a965-8c377ce6610b" providerId="ADAL" clId="{E2E177EE-B758-4444-B3D6-797E0359D5AC}" dt="2020-08-12T14:29:10.193" v="0" actId="478"/>
          <ac:picMkLst>
            <pc:docMk/>
            <pc:sldMk cId="650284505" sldId="265"/>
            <ac:picMk id="3" creationId="{CCF7FBAF-BEE8-462D-BAD4-FC46A5C43452}"/>
          </ac:picMkLst>
        </pc:picChg>
      </pc:sldChg>
      <pc:sldChg chg="addSp delSp modSp mod">
        <pc:chgData name="Alycia Kearney" userId="75575d13-54d0-4ef7-a965-8c377ce6610b" providerId="ADAL" clId="{E2E177EE-B758-4444-B3D6-797E0359D5AC}" dt="2020-08-12T16:42:18.487" v="1165" actId="14100"/>
        <pc:sldMkLst>
          <pc:docMk/>
          <pc:sldMk cId="544912447" sldId="272"/>
        </pc:sldMkLst>
        <pc:spChg chg="mod">
          <ac:chgData name="Alycia Kearney" userId="75575d13-54d0-4ef7-a965-8c377ce6610b" providerId="ADAL" clId="{E2E177EE-B758-4444-B3D6-797E0359D5AC}" dt="2020-08-12T16:42:18.487" v="1165" actId="14100"/>
          <ac:spMkLst>
            <pc:docMk/>
            <pc:sldMk cId="544912447" sldId="272"/>
            <ac:spMk id="5" creationId="{8D804954-C50E-49E1-AE15-7A910675BE55}"/>
          </ac:spMkLst>
        </pc:spChg>
        <pc:spChg chg="mod">
          <ac:chgData name="Alycia Kearney" userId="75575d13-54d0-4ef7-a965-8c377ce6610b" providerId="ADAL" clId="{E2E177EE-B758-4444-B3D6-797E0359D5AC}" dt="2020-08-12T16:42:04.402" v="1161" actId="207"/>
          <ac:spMkLst>
            <pc:docMk/>
            <pc:sldMk cId="544912447" sldId="272"/>
            <ac:spMk id="6" creationId="{D6CFA695-1AFA-4878-B1A9-BDDF9E260ED2}"/>
          </ac:spMkLst>
        </pc:spChg>
        <pc:picChg chg="del">
          <ac:chgData name="Alycia Kearney" userId="75575d13-54d0-4ef7-a965-8c377ce6610b" providerId="ADAL" clId="{E2E177EE-B758-4444-B3D6-797E0359D5AC}" dt="2020-08-12T16:40:22.090" v="1130" actId="478"/>
          <ac:picMkLst>
            <pc:docMk/>
            <pc:sldMk cId="544912447" sldId="272"/>
            <ac:picMk id="2" creationId="{95CBF335-FF75-4664-A81B-3B60A7AF1800}"/>
          </ac:picMkLst>
        </pc:picChg>
        <pc:picChg chg="add del mod">
          <ac:chgData name="Alycia Kearney" userId="75575d13-54d0-4ef7-a965-8c377ce6610b" providerId="ADAL" clId="{E2E177EE-B758-4444-B3D6-797E0359D5AC}" dt="2020-08-12T16:40:40.660" v="1139" actId="22"/>
          <ac:picMkLst>
            <pc:docMk/>
            <pc:sldMk cId="544912447" sldId="272"/>
            <ac:picMk id="4" creationId="{33032777-6F84-4493-96D0-3657F2E51392}"/>
          </ac:picMkLst>
        </pc:picChg>
        <pc:picChg chg="add mod">
          <ac:chgData name="Alycia Kearney" userId="75575d13-54d0-4ef7-a965-8c377ce6610b" providerId="ADAL" clId="{E2E177EE-B758-4444-B3D6-797E0359D5AC}" dt="2020-08-12T16:42:14.646" v="1164" actId="1076"/>
          <ac:picMkLst>
            <pc:docMk/>
            <pc:sldMk cId="544912447" sldId="272"/>
            <ac:picMk id="8" creationId="{F8CB98F9-9982-4934-A86E-3A63213C7171}"/>
          </ac:picMkLst>
        </pc:picChg>
      </pc:sldChg>
      <pc:sldChg chg="addSp delSp modSp add del mod delAnim modAnim">
        <pc:chgData name="Alycia Kearney" userId="75575d13-54d0-4ef7-a965-8c377ce6610b" providerId="ADAL" clId="{E2E177EE-B758-4444-B3D6-797E0359D5AC}" dt="2020-08-12T15:56:12.479" v="781" actId="1076"/>
        <pc:sldMkLst>
          <pc:docMk/>
          <pc:sldMk cId="1195260568" sldId="273"/>
        </pc:sldMkLst>
        <pc:spChg chg="del">
          <ac:chgData name="Alycia Kearney" userId="75575d13-54d0-4ef7-a965-8c377ce6610b" providerId="ADAL" clId="{E2E177EE-B758-4444-B3D6-797E0359D5AC}" dt="2020-08-12T14:30:51.162" v="9" actId="478"/>
          <ac:spMkLst>
            <pc:docMk/>
            <pc:sldMk cId="1195260568" sldId="273"/>
            <ac:spMk id="2" creationId="{47F0D5AD-FFAB-4154-9A10-C3206CB67764}"/>
          </ac:spMkLst>
        </pc:spChg>
        <pc:spChg chg="del">
          <ac:chgData name="Alycia Kearney" userId="75575d13-54d0-4ef7-a965-8c377ce6610b" providerId="ADAL" clId="{E2E177EE-B758-4444-B3D6-797E0359D5AC}" dt="2020-08-12T14:30:54.042" v="14" actId="478"/>
          <ac:spMkLst>
            <pc:docMk/>
            <pc:sldMk cId="1195260568" sldId="273"/>
            <ac:spMk id="12" creationId="{1FE6B239-7124-44FF-A3FD-A10CFBBAA0F9}"/>
          </ac:spMkLst>
        </pc:spChg>
        <pc:spChg chg="del">
          <ac:chgData name="Alycia Kearney" userId="75575d13-54d0-4ef7-a965-8c377ce6610b" providerId="ADAL" clId="{E2E177EE-B758-4444-B3D6-797E0359D5AC}" dt="2020-08-12T14:30:52.331" v="11" actId="478"/>
          <ac:spMkLst>
            <pc:docMk/>
            <pc:sldMk cId="1195260568" sldId="273"/>
            <ac:spMk id="14" creationId="{1E53F19F-EDB8-48AE-B37F-2D3112870F84}"/>
          </ac:spMkLst>
        </pc:spChg>
        <pc:spChg chg="del">
          <ac:chgData name="Alycia Kearney" userId="75575d13-54d0-4ef7-a965-8c377ce6610b" providerId="ADAL" clId="{E2E177EE-B758-4444-B3D6-797E0359D5AC}" dt="2020-08-12T14:30:56.372" v="18" actId="478"/>
          <ac:spMkLst>
            <pc:docMk/>
            <pc:sldMk cId="1195260568" sldId="273"/>
            <ac:spMk id="16" creationId="{DE560348-822A-4973-888D-FAD4C9383714}"/>
          </ac:spMkLst>
        </pc:spChg>
        <pc:spChg chg="add del">
          <ac:chgData name="Alycia Kearney" userId="75575d13-54d0-4ef7-a965-8c377ce6610b" providerId="ADAL" clId="{E2E177EE-B758-4444-B3D6-797E0359D5AC}" dt="2020-08-12T14:37:47.272" v="90" actId="11529"/>
          <ac:spMkLst>
            <pc:docMk/>
            <pc:sldMk cId="1195260568" sldId="273"/>
            <ac:spMk id="33" creationId="{444967A2-5CB7-4907-B42B-57B3C65B9197}"/>
          </ac:spMkLst>
        </pc:spChg>
        <pc:spChg chg="add del mod">
          <ac:chgData name="Alycia Kearney" userId="75575d13-54d0-4ef7-a965-8c377ce6610b" providerId="ADAL" clId="{E2E177EE-B758-4444-B3D6-797E0359D5AC}" dt="2020-08-12T15:15:34.173" v="508" actId="478"/>
          <ac:spMkLst>
            <pc:docMk/>
            <pc:sldMk cId="1195260568" sldId="273"/>
            <ac:spMk id="34" creationId="{A94B3335-1868-4A89-97D6-C8E93F46F00C}"/>
          </ac:spMkLst>
        </pc:spChg>
        <pc:spChg chg="add del mod">
          <ac:chgData name="Alycia Kearney" userId="75575d13-54d0-4ef7-a965-8c377ce6610b" providerId="ADAL" clId="{E2E177EE-B758-4444-B3D6-797E0359D5AC}" dt="2020-08-12T14:56:20.534" v="379" actId="478"/>
          <ac:spMkLst>
            <pc:docMk/>
            <pc:sldMk cId="1195260568" sldId="273"/>
            <ac:spMk id="38" creationId="{9263ABE0-A86D-4B67-BF92-F1867E98DF4C}"/>
          </ac:spMkLst>
        </pc:spChg>
        <pc:spChg chg="add del mod">
          <ac:chgData name="Alycia Kearney" userId="75575d13-54d0-4ef7-a965-8c377ce6610b" providerId="ADAL" clId="{E2E177EE-B758-4444-B3D6-797E0359D5AC}" dt="2020-08-12T14:48:41.643" v="254" actId="478"/>
          <ac:spMkLst>
            <pc:docMk/>
            <pc:sldMk cId="1195260568" sldId="273"/>
            <ac:spMk id="41" creationId="{6C3EFC90-2D9A-43D7-BE9D-F2487BB7F3F0}"/>
          </ac:spMkLst>
        </pc:spChg>
        <pc:spChg chg="add del mod">
          <ac:chgData name="Alycia Kearney" userId="75575d13-54d0-4ef7-a965-8c377ce6610b" providerId="ADAL" clId="{E2E177EE-B758-4444-B3D6-797E0359D5AC}" dt="2020-08-12T15:12:26.146" v="457" actId="478"/>
          <ac:spMkLst>
            <pc:docMk/>
            <pc:sldMk cId="1195260568" sldId="273"/>
            <ac:spMk id="47" creationId="{4E85E4ED-D728-4DED-B370-5E8805D8C24E}"/>
          </ac:spMkLst>
        </pc:spChg>
        <pc:spChg chg="add del mod">
          <ac:chgData name="Alycia Kearney" userId="75575d13-54d0-4ef7-a965-8c377ce6610b" providerId="ADAL" clId="{E2E177EE-B758-4444-B3D6-797E0359D5AC}" dt="2020-08-12T15:00:34.042" v="437" actId="478"/>
          <ac:spMkLst>
            <pc:docMk/>
            <pc:sldMk cId="1195260568" sldId="273"/>
            <ac:spMk id="51" creationId="{CC7C2310-D38E-4A2A-8550-4B5E935F5CBC}"/>
          </ac:spMkLst>
        </pc:spChg>
        <pc:spChg chg="add del mod">
          <ac:chgData name="Alycia Kearney" userId="75575d13-54d0-4ef7-a965-8c377ce6610b" providerId="ADAL" clId="{E2E177EE-B758-4444-B3D6-797E0359D5AC}" dt="2020-08-12T15:14:38.893" v="495" actId="478"/>
          <ac:spMkLst>
            <pc:docMk/>
            <pc:sldMk cId="1195260568" sldId="273"/>
            <ac:spMk id="57" creationId="{953FCF44-29D1-4490-845C-2EAEC13945CC}"/>
          </ac:spMkLst>
        </pc:spChg>
        <pc:spChg chg="add del mod">
          <ac:chgData name="Alycia Kearney" userId="75575d13-54d0-4ef7-a965-8c377ce6610b" providerId="ADAL" clId="{E2E177EE-B758-4444-B3D6-797E0359D5AC}" dt="2020-08-12T15:52:08.641" v="736" actId="478"/>
          <ac:spMkLst>
            <pc:docMk/>
            <pc:sldMk cId="1195260568" sldId="273"/>
            <ac:spMk id="59" creationId="{AC4B0FF0-2FBF-4353-BF1E-4601D75B3B13}"/>
          </ac:spMkLst>
        </pc:spChg>
        <pc:spChg chg="add del mod">
          <ac:chgData name="Alycia Kearney" userId="75575d13-54d0-4ef7-a965-8c377ce6610b" providerId="ADAL" clId="{E2E177EE-B758-4444-B3D6-797E0359D5AC}" dt="2020-08-12T15:39:49.083" v="633"/>
          <ac:spMkLst>
            <pc:docMk/>
            <pc:sldMk cId="1195260568" sldId="273"/>
            <ac:spMk id="80" creationId="{F4AFE6F2-059E-4FD3-8077-C069BC0C2421}"/>
          </ac:spMkLst>
        </pc:spChg>
        <pc:spChg chg="add mod">
          <ac:chgData name="Alycia Kearney" userId="75575d13-54d0-4ef7-a965-8c377ce6610b" providerId="ADAL" clId="{E2E177EE-B758-4444-B3D6-797E0359D5AC}" dt="2020-08-12T15:46:42.742" v="718" actId="1076"/>
          <ac:spMkLst>
            <pc:docMk/>
            <pc:sldMk cId="1195260568" sldId="273"/>
            <ac:spMk id="81" creationId="{C0600BA2-B904-4B64-98FF-A23C7C968E98}"/>
          </ac:spMkLst>
        </pc:spChg>
        <pc:spChg chg="add mod">
          <ac:chgData name="Alycia Kearney" userId="75575d13-54d0-4ef7-a965-8c377ce6610b" providerId="ADAL" clId="{E2E177EE-B758-4444-B3D6-797E0359D5AC}" dt="2020-08-12T15:47:06.699" v="720" actId="1076"/>
          <ac:spMkLst>
            <pc:docMk/>
            <pc:sldMk cId="1195260568" sldId="273"/>
            <ac:spMk id="83" creationId="{2115CF6B-F4FE-467D-82FE-018E70290C26}"/>
          </ac:spMkLst>
        </pc:spChg>
        <pc:graphicFrameChg chg="add del mod">
          <ac:chgData name="Alycia Kearney" userId="75575d13-54d0-4ef7-a965-8c377ce6610b" providerId="ADAL" clId="{E2E177EE-B758-4444-B3D6-797E0359D5AC}" dt="2020-08-12T14:36:15.658" v="67"/>
          <ac:graphicFrameMkLst>
            <pc:docMk/>
            <pc:sldMk cId="1195260568" sldId="273"/>
            <ac:graphicFrameMk id="30" creationId="{1D8C7B3E-3894-47F6-921F-24881F71EDD2}"/>
          </ac:graphicFrameMkLst>
        </pc:graphicFrameChg>
        <pc:picChg chg="del">
          <ac:chgData name="Alycia Kearney" userId="75575d13-54d0-4ef7-a965-8c377ce6610b" providerId="ADAL" clId="{E2E177EE-B758-4444-B3D6-797E0359D5AC}" dt="2020-08-12T14:30:50.773" v="8" actId="478"/>
          <ac:picMkLst>
            <pc:docMk/>
            <pc:sldMk cId="1195260568" sldId="273"/>
            <ac:picMk id="3" creationId="{22B5308B-133F-4548-BCE6-82D9550F8C69}"/>
          </ac:picMkLst>
        </pc:picChg>
        <pc:picChg chg="del">
          <ac:chgData name="Alycia Kearney" userId="75575d13-54d0-4ef7-a965-8c377ce6610b" providerId="ADAL" clId="{E2E177EE-B758-4444-B3D6-797E0359D5AC}" dt="2020-08-12T14:30:54.490" v="15" actId="478"/>
          <ac:picMkLst>
            <pc:docMk/>
            <pc:sldMk cId="1195260568" sldId="273"/>
            <ac:picMk id="4" creationId="{C1401050-67A0-48B6-B54D-467BE6CB24E0}"/>
          </ac:picMkLst>
        </pc:picChg>
        <pc:picChg chg="del">
          <ac:chgData name="Alycia Kearney" userId="75575d13-54d0-4ef7-a965-8c377ce6610b" providerId="ADAL" clId="{E2E177EE-B758-4444-B3D6-797E0359D5AC}" dt="2020-08-12T14:30:52.762" v="12" actId="478"/>
          <ac:picMkLst>
            <pc:docMk/>
            <pc:sldMk cId="1195260568" sldId="273"/>
            <ac:picMk id="5" creationId="{3EFD1EF9-8382-4488-B17B-4D606342B856}"/>
          </ac:picMkLst>
        </pc:picChg>
        <pc:picChg chg="del">
          <ac:chgData name="Alycia Kearney" userId="75575d13-54d0-4ef7-a965-8c377ce6610b" providerId="ADAL" clId="{E2E177EE-B758-4444-B3D6-797E0359D5AC}" dt="2020-08-12T14:30:55.930" v="17" actId="478"/>
          <ac:picMkLst>
            <pc:docMk/>
            <pc:sldMk cId="1195260568" sldId="273"/>
            <ac:picMk id="6" creationId="{A1207D8F-64F8-482C-864C-164AFADB1FDC}"/>
          </ac:picMkLst>
        </pc:picChg>
        <pc:picChg chg="add mod modCrop">
          <ac:chgData name="Alycia Kearney" userId="75575d13-54d0-4ef7-a965-8c377ce6610b" providerId="ADAL" clId="{E2E177EE-B758-4444-B3D6-797E0359D5AC}" dt="2020-08-12T15:47:34.071" v="723" actId="12788"/>
          <ac:picMkLst>
            <pc:docMk/>
            <pc:sldMk cId="1195260568" sldId="273"/>
            <ac:picMk id="8" creationId="{47516358-219D-4570-892E-6E0B3336C5FD}"/>
          </ac:picMkLst>
        </pc:picChg>
        <pc:picChg chg="add del mod">
          <ac:chgData name="Alycia Kearney" userId="75575d13-54d0-4ef7-a965-8c377ce6610b" providerId="ADAL" clId="{E2E177EE-B758-4444-B3D6-797E0359D5AC}" dt="2020-08-12T14:46:55.754" v="222" actId="478"/>
          <ac:picMkLst>
            <pc:docMk/>
            <pc:sldMk cId="1195260568" sldId="273"/>
            <ac:picMk id="10" creationId="{3CAC88A3-38CE-47F0-A1EB-02A004FE974F}"/>
          </ac:picMkLst>
        </pc:picChg>
        <pc:picChg chg="add del mod">
          <ac:chgData name="Alycia Kearney" userId="75575d13-54d0-4ef7-a965-8c377ce6610b" providerId="ADAL" clId="{E2E177EE-B758-4444-B3D6-797E0359D5AC}" dt="2020-08-12T14:32:59.433" v="40" actId="931"/>
          <ac:picMkLst>
            <pc:docMk/>
            <pc:sldMk cId="1195260568" sldId="273"/>
            <ac:picMk id="13" creationId="{470D85D2-8A53-4845-A632-0B2C61F8AB3D}"/>
          </ac:picMkLst>
        </pc:picChg>
        <pc:picChg chg="add del mod">
          <ac:chgData name="Alycia Kearney" userId="75575d13-54d0-4ef7-a965-8c377ce6610b" providerId="ADAL" clId="{E2E177EE-B758-4444-B3D6-797E0359D5AC}" dt="2020-08-12T14:47:26.709" v="234" actId="478"/>
          <ac:picMkLst>
            <pc:docMk/>
            <pc:sldMk cId="1195260568" sldId="273"/>
            <ac:picMk id="17" creationId="{BF38B94D-0F02-4A97-8F48-58FF714242B1}"/>
          </ac:picMkLst>
        </pc:picChg>
        <pc:picChg chg="del">
          <ac:chgData name="Alycia Kearney" userId="75575d13-54d0-4ef7-a965-8c377ce6610b" providerId="ADAL" clId="{E2E177EE-B758-4444-B3D6-797E0359D5AC}" dt="2020-08-12T14:30:51.586" v="10" actId="478"/>
          <ac:picMkLst>
            <pc:docMk/>
            <pc:sldMk cId="1195260568" sldId="273"/>
            <ac:picMk id="18" creationId="{0DEDB800-F35E-4007-8E6D-6D786D42BCED}"/>
          </ac:picMkLst>
        </pc:picChg>
        <pc:picChg chg="del">
          <ac:chgData name="Alycia Kearney" userId="75575d13-54d0-4ef7-a965-8c377ce6610b" providerId="ADAL" clId="{E2E177EE-B758-4444-B3D6-797E0359D5AC}" dt="2020-08-12T14:30:53.354" v="13" actId="478"/>
          <ac:picMkLst>
            <pc:docMk/>
            <pc:sldMk cId="1195260568" sldId="273"/>
            <ac:picMk id="20" creationId="{C8F4A811-599B-46A5-8E04-58D9F97D59EE}"/>
          </ac:picMkLst>
        </pc:picChg>
        <pc:picChg chg="add del mod">
          <ac:chgData name="Alycia Kearney" userId="75575d13-54d0-4ef7-a965-8c377ce6610b" providerId="ADAL" clId="{E2E177EE-B758-4444-B3D6-797E0359D5AC}" dt="2020-08-12T14:34:29.032" v="50" actId="931"/>
          <ac:picMkLst>
            <pc:docMk/>
            <pc:sldMk cId="1195260568" sldId="273"/>
            <ac:picMk id="21" creationId="{FF1E6D3E-1EDF-4AAB-A2D2-3A0B4B9C5C77}"/>
          </ac:picMkLst>
        </pc:picChg>
        <pc:picChg chg="del">
          <ac:chgData name="Alycia Kearney" userId="75575d13-54d0-4ef7-a965-8c377ce6610b" providerId="ADAL" clId="{E2E177EE-B758-4444-B3D6-797E0359D5AC}" dt="2020-08-12T14:30:50.259" v="7" actId="478"/>
          <ac:picMkLst>
            <pc:docMk/>
            <pc:sldMk cId="1195260568" sldId="273"/>
            <ac:picMk id="22" creationId="{48BD5DF1-5402-4BCF-8627-52DED6BFA03A}"/>
          </ac:picMkLst>
        </pc:picChg>
        <pc:picChg chg="del">
          <ac:chgData name="Alycia Kearney" userId="75575d13-54d0-4ef7-a965-8c377ce6610b" providerId="ADAL" clId="{E2E177EE-B758-4444-B3D6-797E0359D5AC}" dt="2020-08-12T14:30:55.234" v="16" actId="478"/>
          <ac:picMkLst>
            <pc:docMk/>
            <pc:sldMk cId="1195260568" sldId="273"/>
            <ac:picMk id="24" creationId="{2281973E-4E31-4AFB-8CE9-79ACDBB056AA}"/>
          </ac:picMkLst>
        </pc:picChg>
        <pc:picChg chg="add del mod">
          <ac:chgData name="Alycia Kearney" userId="75575d13-54d0-4ef7-a965-8c377ce6610b" providerId="ADAL" clId="{E2E177EE-B758-4444-B3D6-797E0359D5AC}" dt="2020-08-12T14:34:50.488" v="55" actId="931"/>
          <ac:picMkLst>
            <pc:docMk/>
            <pc:sldMk cId="1195260568" sldId="273"/>
            <ac:picMk id="25" creationId="{E7B72C85-0938-4A60-9E98-D72D2B6EB8F1}"/>
          </ac:picMkLst>
        </pc:picChg>
        <pc:picChg chg="add del mod">
          <ac:chgData name="Alycia Kearney" userId="75575d13-54d0-4ef7-a965-8c377ce6610b" providerId="ADAL" clId="{E2E177EE-B758-4444-B3D6-797E0359D5AC}" dt="2020-08-12T14:35:20.212" v="60" actId="931"/>
          <ac:picMkLst>
            <pc:docMk/>
            <pc:sldMk cId="1195260568" sldId="273"/>
            <ac:picMk id="27" creationId="{3B0A55AB-69CD-4060-83D5-4EC003E2B3AA}"/>
          </ac:picMkLst>
        </pc:picChg>
        <pc:picChg chg="add del mod">
          <ac:chgData name="Alycia Kearney" userId="75575d13-54d0-4ef7-a965-8c377ce6610b" providerId="ADAL" clId="{E2E177EE-B758-4444-B3D6-797E0359D5AC}" dt="2020-08-12T14:36:03.076" v="65" actId="931"/>
          <ac:picMkLst>
            <pc:docMk/>
            <pc:sldMk cId="1195260568" sldId="273"/>
            <ac:picMk id="29" creationId="{608F3922-6D72-4C19-9063-AD66D160FB9A}"/>
          </ac:picMkLst>
        </pc:picChg>
        <pc:picChg chg="add del mod">
          <ac:chgData name="Alycia Kearney" userId="75575d13-54d0-4ef7-a965-8c377ce6610b" providerId="ADAL" clId="{E2E177EE-B758-4444-B3D6-797E0359D5AC}" dt="2020-08-12T14:48:34.411" v="252" actId="478"/>
          <ac:picMkLst>
            <pc:docMk/>
            <pc:sldMk cId="1195260568" sldId="273"/>
            <ac:picMk id="32" creationId="{F4C586FF-A345-4D5D-80C3-463AEC1CAAB6}"/>
          </ac:picMkLst>
        </pc:picChg>
        <pc:picChg chg="add del mod">
          <ac:chgData name="Alycia Kearney" userId="75575d13-54d0-4ef7-a965-8c377ce6610b" providerId="ADAL" clId="{E2E177EE-B758-4444-B3D6-797E0359D5AC}" dt="2020-08-12T14:55:45.837" v="366" actId="478"/>
          <ac:picMkLst>
            <pc:docMk/>
            <pc:sldMk cId="1195260568" sldId="273"/>
            <ac:picMk id="36" creationId="{64CB1B72-63A6-4EA4-B7D5-0C4837F6FC71}"/>
          </ac:picMkLst>
        </pc:picChg>
        <pc:picChg chg="add del mod">
          <ac:chgData name="Alycia Kearney" userId="75575d13-54d0-4ef7-a965-8c377ce6610b" providerId="ADAL" clId="{E2E177EE-B758-4444-B3D6-797E0359D5AC}" dt="2020-08-12T14:57:02.739" v="389" actId="478"/>
          <ac:picMkLst>
            <pc:docMk/>
            <pc:sldMk cId="1195260568" sldId="273"/>
            <ac:picMk id="40" creationId="{2394C107-2381-453C-96C7-8061BB49CD8A}"/>
          </ac:picMkLst>
        </pc:picChg>
        <pc:picChg chg="add del mod">
          <ac:chgData name="Alycia Kearney" userId="75575d13-54d0-4ef7-a965-8c377ce6610b" providerId="ADAL" clId="{E2E177EE-B758-4444-B3D6-797E0359D5AC}" dt="2020-08-12T14:48:40.939" v="253" actId="478"/>
          <ac:picMkLst>
            <pc:docMk/>
            <pc:sldMk cId="1195260568" sldId="273"/>
            <ac:picMk id="43" creationId="{444D4633-5CC8-4E2C-9B75-738A9344F441}"/>
          </ac:picMkLst>
        </pc:picChg>
        <pc:picChg chg="add mod modCrop">
          <ac:chgData name="Alycia Kearney" userId="75575d13-54d0-4ef7-a965-8c377ce6610b" providerId="ADAL" clId="{E2E177EE-B758-4444-B3D6-797E0359D5AC}" dt="2020-08-12T15:00:59.148" v="442" actId="1076"/>
          <ac:picMkLst>
            <pc:docMk/>
            <pc:sldMk cId="1195260568" sldId="273"/>
            <ac:picMk id="45" creationId="{C1B43BBB-87B6-4143-B76D-5BF3DF2B8EAA}"/>
          </ac:picMkLst>
        </pc:picChg>
        <pc:picChg chg="add del mod">
          <ac:chgData name="Alycia Kearney" userId="75575d13-54d0-4ef7-a965-8c377ce6610b" providerId="ADAL" clId="{E2E177EE-B758-4444-B3D6-797E0359D5AC}" dt="2020-08-12T15:16:18.252" v="519" actId="478"/>
          <ac:picMkLst>
            <pc:docMk/>
            <pc:sldMk cId="1195260568" sldId="273"/>
            <ac:picMk id="49" creationId="{9048BB5D-BF28-40F2-8EEA-62E5B067F534}"/>
          </ac:picMkLst>
        </pc:picChg>
        <pc:picChg chg="add del mod">
          <ac:chgData name="Alycia Kearney" userId="75575d13-54d0-4ef7-a965-8c377ce6610b" providerId="ADAL" clId="{E2E177EE-B758-4444-B3D6-797E0359D5AC}" dt="2020-08-12T15:12:32.917" v="460" actId="478"/>
          <ac:picMkLst>
            <pc:docMk/>
            <pc:sldMk cId="1195260568" sldId="273"/>
            <ac:picMk id="53" creationId="{EB541C3B-183F-4229-982F-462A1A46209F}"/>
          </ac:picMkLst>
        </pc:picChg>
        <pc:picChg chg="add del mod">
          <ac:chgData name="Alycia Kearney" userId="75575d13-54d0-4ef7-a965-8c377ce6610b" providerId="ADAL" clId="{E2E177EE-B758-4444-B3D6-797E0359D5AC}" dt="2020-08-12T15:15:51.484" v="512" actId="478"/>
          <ac:picMkLst>
            <pc:docMk/>
            <pc:sldMk cId="1195260568" sldId="273"/>
            <ac:picMk id="55" creationId="{6B7DB5A3-8ECC-418E-ACC6-D95AF21A8D5A}"/>
          </ac:picMkLst>
        </pc:picChg>
        <pc:picChg chg="add del mod">
          <ac:chgData name="Alycia Kearney" userId="75575d13-54d0-4ef7-a965-8c377ce6610b" providerId="ADAL" clId="{E2E177EE-B758-4444-B3D6-797E0359D5AC}" dt="2020-08-12T15:53:10.313" v="756" actId="478"/>
          <ac:picMkLst>
            <pc:docMk/>
            <pc:sldMk cId="1195260568" sldId="273"/>
            <ac:picMk id="61" creationId="{6CADE719-993F-4FA4-80C0-DD8490A0358E}"/>
          </ac:picMkLst>
        </pc:picChg>
        <pc:picChg chg="add del mod modCrop">
          <ac:chgData name="Alycia Kearney" userId="75575d13-54d0-4ef7-a965-8c377ce6610b" providerId="ADAL" clId="{E2E177EE-B758-4444-B3D6-797E0359D5AC}" dt="2020-08-12T15:17:27.839" v="539" actId="478"/>
          <ac:picMkLst>
            <pc:docMk/>
            <pc:sldMk cId="1195260568" sldId="273"/>
            <ac:picMk id="63" creationId="{C922C4B9-AEAE-4424-8937-78CA2E78464D}"/>
          </ac:picMkLst>
        </pc:picChg>
        <pc:picChg chg="add del mod">
          <ac:chgData name="Alycia Kearney" userId="75575d13-54d0-4ef7-a965-8c377ce6610b" providerId="ADAL" clId="{E2E177EE-B758-4444-B3D6-797E0359D5AC}" dt="2020-08-12T15:15:07.196" v="500" actId="478"/>
          <ac:picMkLst>
            <pc:docMk/>
            <pc:sldMk cId="1195260568" sldId="273"/>
            <ac:picMk id="65" creationId="{622FCA03-2AB4-4B00-8B52-CE8876847A9A}"/>
          </ac:picMkLst>
        </pc:picChg>
        <pc:picChg chg="add del mod">
          <ac:chgData name="Alycia Kearney" userId="75575d13-54d0-4ef7-a965-8c377ce6610b" providerId="ADAL" clId="{E2E177EE-B758-4444-B3D6-797E0359D5AC}" dt="2020-08-12T15:15:23.766" v="505" actId="478"/>
          <ac:picMkLst>
            <pc:docMk/>
            <pc:sldMk cId="1195260568" sldId="273"/>
            <ac:picMk id="67" creationId="{EF9B0321-9454-4DE1-ABB4-01C972680905}"/>
          </ac:picMkLst>
        </pc:picChg>
        <pc:picChg chg="add mod">
          <ac:chgData name="Alycia Kearney" userId="75575d13-54d0-4ef7-a965-8c377ce6610b" providerId="ADAL" clId="{E2E177EE-B758-4444-B3D6-797E0359D5AC}" dt="2020-08-12T15:56:12.479" v="781" actId="1076"/>
          <ac:picMkLst>
            <pc:docMk/>
            <pc:sldMk cId="1195260568" sldId="273"/>
            <ac:picMk id="69" creationId="{1401D610-6169-452D-95C6-A4CC1E79C5BF}"/>
          </ac:picMkLst>
        </pc:picChg>
        <pc:picChg chg="add mod">
          <ac:chgData name="Alycia Kearney" userId="75575d13-54d0-4ef7-a965-8c377ce6610b" providerId="ADAL" clId="{E2E177EE-B758-4444-B3D6-797E0359D5AC}" dt="2020-08-12T15:46:06.568" v="714" actId="1076"/>
          <ac:picMkLst>
            <pc:docMk/>
            <pc:sldMk cId="1195260568" sldId="273"/>
            <ac:picMk id="71" creationId="{3A0DA019-04D7-4040-BCE3-3520FF0EBE78}"/>
          </ac:picMkLst>
        </pc:picChg>
        <pc:picChg chg="add del mod">
          <ac:chgData name="Alycia Kearney" userId="75575d13-54d0-4ef7-a965-8c377ce6610b" providerId="ADAL" clId="{E2E177EE-B758-4444-B3D6-797E0359D5AC}" dt="2020-08-12T15:16:44.847" v="526" actId="478"/>
          <ac:picMkLst>
            <pc:docMk/>
            <pc:sldMk cId="1195260568" sldId="273"/>
            <ac:picMk id="73" creationId="{EA809C8B-ED32-4CB8-AEC9-BC2E6D517853}"/>
          </ac:picMkLst>
        </pc:picChg>
        <pc:picChg chg="add mod">
          <ac:chgData name="Alycia Kearney" userId="75575d13-54d0-4ef7-a965-8c377ce6610b" providerId="ADAL" clId="{E2E177EE-B758-4444-B3D6-797E0359D5AC}" dt="2020-08-12T15:46:06.568" v="714" actId="1076"/>
          <ac:picMkLst>
            <pc:docMk/>
            <pc:sldMk cId="1195260568" sldId="273"/>
            <ac:picMk id="75" creationId="{2EDBDCA5-6487-48FF-97B7-D0A5ED265691}"/>
          </ac:picMkLst>
        </pc:picChg>
        <pc:picChg chg="add mod">
          <ac:chgData name="Alycia Kearney" userId="75575d13-54d0-4ef7-a965-8c377ce6610b" providerId="ADAL" clId="{E2E177EE-B758-4444-B3D6-797E0359D5AC}" dt="2020-08-12T15:46:16.343" v="715" actId="1076"/>
          <ac:picMkLst>
            <pc:docMk/>
            <pc:sldMk cId="1195260568" sldId="273"/>
            <ac:picMk id="77" creationId="{36B4DFDB-F41C-4F14-8813-1B7D3028FDAE}"/>
          </ac:picMkLst>
        </pc:picChg>
        <pc:picChg chg="add del mod">
          <ac:chgData name="Alycia Kearney" userId="75575d13-54d0-4ef7-a965-8c377ce6610b" providerId="ADAL" clId="{E2E177EE-B758-4444-B3D6-797E0359D5AC}" dt="2020-08-12T15:53:11.828" v="757" actId="478"/>
          <ac:picMkLst>
            <pc:docMk/>
            <pc:sldMk cId="1195260568" sldId="273"/>
            <ac:picMk id="79" creationId="{F5D031C3-44D2-4DA4-950E-16DE75279603}"/>
          </ac:picMkLst>
        </pc:picChg>
        <pc:picChg chg="add mod">
          <ac:chgData name="Alycia Kearney" userId="75575d13-54d0-4ef7-a965-8c377ce6610b" providerId="ADAL" clId="{E2E177EE-B758-4444-B3D6-797E0359D5AC}" dt="2020-08-12T15:56:12.479" v="781" actId="1076"/>
          <ac:picMkLst>
            <pc:docMk/>
            <pc:sldMk cId="1195260568" sldId="273"/>
            <ac:picMk id="85" creationId="{1245764C-404B-4556-BE57-ED99F50D8759}"/>
          </ac:picMkLst>
        </pc:picChg>
        <pc:picChg chg="add mod">
          <ac:chgData name="Alycia Kearney" userId="75575d13-54d0-4ef7-a965-8c377ce6610b" providerId="ADAL" clId="{E2E177EE-B758-4444-B3D6-797E0359D5AC}" dt="2020-08-12T15:56:12.479" v="781" actId="1076"/>
          <ac:picMkLst>
            <pc:docMk/>
            <pc:sldMk cId="1195260568" sldId="273"/>
            <ac:picMk id="86" creationId="{5506B7A1-9AD0-487F-BEB5-58BA6BD4978E}"/>
          </ac:picMkLst>
        </pc:picChg>
      </pc:sldChg>
      <pc:sldChg chg="addSp delSp modSp del mod delAnim">
        <pc:chgData name="Alycia Kearney" userId="75575d13-54d0-4ef7-a965-8c377ce6610b" providerId="ADAL" clId="{E2E177EE-B758-4444-B3D6-797E0359D5AC}" dt="2020-08-12T16:34:36.443" v="1091" actId="2696"/>
        <pc:sldMkLst>
          <pc:docMk/>
          <pc:sldMk cId="2324793443" sldId="275"/>
        </pc:sldMkLst>
        <pc:spChg chg="add del">
          <ac:chgData name="Alycia Kearney" userId="75575d13-54d0-4ef7-a965-8c377ce6610b" providerId="ADAL" clId="{E2E177EE-B758-4444-B3D6-797E0359D5AC}" dt="2020-08-12T16:07:28.316" v="878" actId="478"/>
          <ac:spMkLst>
            <pc:docMk/>
            <pc:sldMk cId="2324793443" sldId="275"/>
            <ac:spMk id="2" creationId="{ECF19981-E348-4EAF-8352-04F8988A123D}"/>
          </ac:spMkLst>
        </pc:spChg>
        <pc:spChg chg="add del">
          <ac:chgData name="Alycia Kearney" userId="75575d13-54d0-4ef7-a965-8c377ce6610b" providerId="ADAL" clId="{E2E177EE-B758-4444-B3D6-797E0359D5AC}" dt="2020-08-12T16:07:28.316" v="878" actId="478"/>
          <ac:spMkLst>
            <pc:docMk/>
            <pc:sldMk cId="2324793443" sldId="275"/>
            <ac:spMk id="3" creationId="{90677FE1-B235-481D-8462-6776BAFF5ED6}"/>
          </ac:spMkLst>
        </pc:spChg>
        <pc:spChg chg="add del mod">
          <ac:chgData name="Alycia Kearney" userId="75575d13-54d0-4ef7-a965-8c377ce6610b" providerId="ADAL" clId="{E2E177EE-B758-4444-B3D6-797E0359D5AC}" dt="2020-08-12T16:33:38.573" v="1084" actId="20578"/>
          <ac:spMkLst>
            <pc:docMk/>
            <pc:sldMk cId="2324793443" sldId="275"/>
            <ac:spMk id="9" creationId="{2AF8E2F4-A450-467C-91DF-2759C4BF2E5C}"/>
          </ac:spMkLst>
        </pc:spChg>
        <pc:spChg chg="add mod">
          <ac:chgData name="Alycia Kearney" userId="75575d13-54d0-4ef7-a965-8c377ce6610b" providerId="ADAL" clId="{E2E177EE-B758-4444-B3D6-797E0359D5AC}" dt="2020-08-12T16:31:54.586" v="1062" actId="20577"/>
          <ac:spMkLst>
            <pc:docMk/>
            <pc:sldMk cId="2324793443" sldId="275"/>
            <ac:spMk id="11" creationId="{65466BC8-E9E1-4543-8BA4-031F4265CF30}"/>
          </ac:spMkLst>
        </pc:spChg>
        <pc:picChg chg="del">
          <ac:chgData name="Alycia Kearney" userId="75575d13-54d0-4ef7-a965-8c377ce6610b" providerId="ADAL" clId="{E2E177EE-B758-4444-B3D6-797E0359D5AC}" dt="2020-08-12T14:31:05.906" v="22" actId="478"/>
          <ac:picMkLst>
            <pc:docMk/>
            <pc:sldMk cId="2324793443" sldId="275"/>
            <ac:picMk id="4" creationId="{2351C739-ED51-4700-964F-6A20C85BFCC1}"/>
          </ac:picMkLst>
        </pc:picChg>
        <pc:picChg chg="del">
          <ac:chgData name="Alycia Kearney" userId="75575d13-54d0-4ef7-a965-8c377ce6610b" providerId="ADAL" clId="{E2E177EE-B758-4444-B3D6-797E0359D5AC}" dt="2020-08-12T14:31:06.315" v="23" actId="478"/>
          <ac:picMkLst>
            <pc:docMk/>
            <pc:sldMk cId="2324793443" sldId="275"/>
            <ac:picMk id="6" creationId="{C7BB5BDF-5395-4729-A40F-96421BB4CF6A}"/>
          </ac:picMkLst>
        </pc:picChg>
        <pc:picChg chg="add mod">
          <ac:chgData name="Alycia Kearney" userId="75575d13-54d0-4ef7-a965-8c377ce6610b" providerId="ADAL" clId="{E2E177EE-B758-4444-B3D6-797E0359D5AC}" dt="2020-08-12T16:30:10.223" v="1028" actId="1076"/>
          <ac:picMkLst>
            <pc:docMk/>
            <pc:sldMk cId="2324793443" sldId="275"/>
            <ac:picMk id="13" creationId="{241DBC77-5BFE-4774-AEC4-8ACFA767B0FE}"/>
          </ac:picMkLst>
        </pc:picChg>
        <pc:picChg chg="add mod">
          <ac:chgData name="Alycia Kearney" userId="75575d13-54d0-4ef7-a965-8c377ce6610b" providerId="ADAL" clId="{E2E177EE-B758-4444-B3D6-797E0359D5AC}" dt="2020-08-12T16:32:28.326" v="1070" actId="1076"/>
          <ac:picMkLst>
            <pc:docMk/>
            <pc:sldMk cId="2324793443" sldId="275"/>
            <ac:picMk id="15" creationId="{4D432848-6D01-4882-AB6B-1B37C3FDD4FE}"/>
          </ac:picMkLst>
        </pc:picChg>
        <pc:picChg chg="add mod">
          <ac:chgData name="Alycia Kearney" userId="75575d13-54d0-4ef7-a965-8c377ce6610b" providerId="ADAL" clId="{E2E177EE-B758-4444-B3D6-797E0359D5AC}" dt="2020-08-12T16:32:43.151" v="1072" actId="1076"/>
          <ac:picMkLst>
            <pc:docMk/>
            <pc:sldMk cId="2324793443" sldId="275"/>
            <ac:picMk id="17" creationId="{B8FBEA14-AB6F-49FA-932D-DE4898C7C27D}"/>
          </ac:picMkLst>
        </pc:picChg>
        <pc:picChg chg="add mod">
          <ac:chgData name="Alycia Kearney" userId="75575d13-54d0-4ef7-a965-8c377ce6610b" providerId="ADAL" clId="{E2E177EE-B758-4444-B3D6-797E0359D5AC}" dt="2020-08-12T16:33:06.552" v="1082" actId="1076"/>
          <ac:picMkLst>
            <pc:docMk/>
            <pc:sldMk cId="2324793443" sldId="275"/>
            <ac:picMk id="19" creationId="{FD0A8C79-FA60-45A4-88C9-DC45330501D9}"/>
          </ac:picMkLst>
        </pc:picChg>
        <pc:picChg chg="add del mod">
          <ac:chgData name="Alycia Kearney" userId="75575d13-54d0-4ef7-a965-8c377ce6610b" providerId="ADAL" clId="{E2E177EE-B758-4444-B3D6-797E0359D5AC}" dt="2020-08-12T16:23:50.864" v="949" actId="22"/>
          <ac:picMkLst>
            <pc:docMk/>
            <pc:sldMk cId="2324793443" sldId="275"/>
            <ac:picMk id="21" creationId="{7DAFB99B-B3D7-4910-8B0F-487CA91EE4F9}"/>
          </ac:picMkLst>
        </pc:picChg>
        <pc:picChg chg="add mod">
          <ac:chgData name="Alycia Kearney" userId="75575d13-54d0-4ef7-a965-8c377ce6610b" providerId="ADAL" clId="{E2E177EE-B758-4444-B3D6-797E0359D5AC}" dt="2020-08-12T16:25:16.053" v="963" actId="1076"/>
          <ac:picMkLst>
            <pc:docMk/>
            <pc:sldMk cId="2324793443" sldId="275"/>
            <ac:picMk id="23" creationId="{41539500-DDFB-4FEB-B010-AFE3AA680C16}"/>
          </ac:picMkLst>
        </pc:picChg>
        <pc:picChg chg="add del mod">
          <ac:chgData name="Alycia Kearney" userId="75575d13-54d0-4ef7-a965-8c377ce6610b" providerId="ADAL" clId="{E2E177EE-B758-4444-B3D6-797E0359D5AC}" dt="2020-08-12T16:26:45.805" v="986" actId="22"/>
          <ac:picMkLst>
            <pc:docMk/>
            <pc:sldMk cId="2324793443" sldId="275"/>
            <ac:picMk id="25" creationId="{35FCF8F7-554C-4065-8002-1BA9CBFC06CF}"/>
          </ac:picMkLst>
        </pc:picChg>
        <pc:picChg chg="add del mod">
          <ac:chgData name="Alycia Kearney" userId="75575d13-54d0-4ef7-a965-8c377ce6610b" providerId="ADAL" clId="{E2E177EE-B758-4444-B3D6-797E0359D5AC}" dt="2020-08-12T16:29:13.141" v="1019" actId="22"/>
          <ac:picMkLst>
            <pc:docMk/>
            <pc:sldMk cId="2324793443" sldId="275"/>
            <ac:picMk id="27" creationId="{E2B39023-F1D3-49B6-8F7D-6B571BA65EBF}"/>
          </ac:picMkLst>
        </pc:picChg>
        <pc:picChg chg="add mod">
          <ac:chgData name="Alycia Kearney" userId="75575d13-54d0-4ef7-a965-8c377ce6610b" providerId="ADAL" clId="{E2E177EE-B758-4444-B3D6-797E0359D5AC}" dt="2020-08-12T16:32:21.287" v="1069" actId="1076"/>
          <ac:picMkLst>
            <pc:docMk/>
            <pc:sldMk cId="2324793443" sldId="275"/>
            <ac:picMk id="29" creationId="{809094A9-FD38-4B15-857F-4D50B7743008}"/>
          </ac:picMkLst>
        </pc:picChg>
      </pc:sldChg>
      <pc:sldChg chg="addSp delSp modSp add del mod">
        <pc:chgData name="Alycia Kearney" userId="75575d13-54d0-4ef7-a965-8c377ce6610b" providerId="ADAL" clId="{E2E177EE-B758-4444-B3D6-797E0359D5AC}" dt="2020-08-12T16:08:18.502" v="888" actId="2696"/>
        <pc:sldMkLst>
          <pc:docMk/>
          <pc:sldMk cId="961342594" sldId="276"/>
        </pc:sldMkLst>
        <pc:spChg chg="add del">
          <ac:chgData name="Alycia Kearney" userId="75575d13-54d0-4ef7-a965-8c377ce6610b" providerId="ADAL" clId="{E2E177EE-B758-4444-B3D6-797E0359D5AC}" dt="2020-08-12T15:55:52.369" v="780" actId="11529"/>
          <ac:spMkLst>
            <pc:docMk/>
            <pc:sldMk cId="961342594" sldId="276"/>
            <ac:spMk id="4" creationId="{1B459312-77D3-4B76-836C-A68B11D67051}"/>
          </ac:spMkLst>
        </pc:spChg>
        <pc:spChg chg="add del mod">
          <ac:chgData name="Alycia Kearney" userId="75575d13-54d0-4ef7-a965-8c377ce6610b" providerId="ADAL" clId="{E2E177EE-B758-4444-B3D6-797E0359D5AC}" dt="2020-08-12T15:56:59.615" v="791" actId="11529"/>
          <ac:spMkLst>
            <pc:docMk/>
            <pc:sldMk cId="961342594" sldId="276"/>
            <ac:spMk id="5" creationId="{B7208DB3-7416-4732-9732-FDC657E22846}"/>
          </ac:spMkLst>
        </pc:spChg>
        <pc:spChg chg="add del mod">
          <ac:chgData name="Alycia Kearney" userId="75575d13-54d0-4ef7-a965-8c377ce6610b" providerId="ADAL" clId="{E2E177EE-B758-4444-B3D6-797E0359D5AC}" dt="2020-08-12T15:56:57.889" v="789" actId="22"/>
          <ac:spMkLst>
            <pc:docMk/>
            <pc:sldMk cId="961342594" sldId="276"/>
            <ac:spMk id="7" creationId="{F923C8EC-EE4F-40B9-AFA0-A26E4DF23659}"/>
          </ac:spMkLst>
        </pc:spChg>
        <pc:spChg chg="add del mod">
          <ac:chgData name="Alycia Kearney" userId="75575d13-54d0-4ef7-a965-8c377ce6610b" providerId="ADAL" clId="{E2E177EE-B758-4444-B3D6-797E0359D5AC}" dt="2020-08-12T16:04:48.090" v="820" actId="478"/>
          <ac:spMkLst>
            <pc:docMk/>
            <pc:sldMk cId="961342594" sldId="276"/>
            <ac:spMk id="8" creationId="{1BB20AD0-E74F-42D2-A556-BBBACC061B4D}"/>
          </ac:spMkLst>
        </pc:spChg>
        <pc:spChg chg="add del mod">
          <ac:chgData name="Alycia Kearney" userId="75575d13-54d0-4ef7-a965-8c377ce6610b" providerId="ADAL" clId="{E2E177EE-B758-4444-B3D6-797E0359D5AC}" dt="2020-08-12T16:07:05.505" v="875" actId="14100"/>
          <ac:spMkLst>
            <pc:docMk/>
            <pc:sldMk cId="961342594" sldId="276"/>
            <ac:spMk id="10" creationId="{797C6F3C-B9B7-4F3E-8959-768100F0EEB2}"/>
          </ac:spMkLst>
        </pc:spChg>
        <pc:spChg chg="add del mod">
          <ac:chgData name="Alycia Kearney" userId="75575d13-54d0-4ef7-a965-8c377ce6610b" providerId="ADAL" clId="{E2E177EE-B758-4444-B3D6-797E0359D5AC}" dt="2020-08-12T16:06:42.605" v="869" actId="478"/>
          <ac:spMkLst>
            <pc:docMk/>
            <pc:sldMk cId="961342594" sldId="276"/>
            <ac:spMk id="19" creationId="{3F582C36-E670-477E-8240-774E41D89E7A}"/>
          </ac:spMkLst>
        </pc:spChg>
        <pc:spChg chg="add del mod">
          <ac:chgData name="Alycia Kearney" userId="75575d13-54d0-4ef7-a965-8c377ce6610b" providerId="ADAL" clId="{E2E177EE-B758-4444-B3D6-797E0359D5AC}" dt="2020-08-12T16:06:39.804" v="868" actId="478"/>
          <ac:spMkLst>
            <pc:docMk/>
            <pc:sldMk cId="961342594" sldId="276"/>
            <ac:spMk id="20" creationId="{1B98574F-C5CE-4124-902D-72E7D758F681}"/>
          </ac:spMkLst>
        </pc:spChg>
        <pc:spChg chg="add del">
          <ac:chgData name="Alycia Kearney" userId="75575d13-54d0-4ef7-a965-8c377ce6610b" providerId="ADAL" clId="{E2E177EE-B758-4444-B3D6-797E0359D5AC}" dt="2020-08-12T16:06:31.826" v="865" actId="11529"/>
          <ac:spMkLst>
            <pc:docMk/>
            <pc:sldMk cId="961342594" sldId="276"/>
            <ac:spMk id="21" creationId="{4345E1F1-E6E2-4B2D-A8B8-CABBF7241222}"/>
          </ac:spMkLst>
        </pc:spChg>
        <pc:spChg chg="add del mod">
          <ac:chgData name="Alycia Kearney" userId="75575d13-54d0-4ef7-a965-8c377ce6610b" providerId="ADAL" clId="{E2E177EE-B758-4444-B3D6-797E0359D5AC}" dt="2020-08-12T16:05:53.700" v="835" actId="11529"/>
          <ac:spMkLst>
            <pc:docMk/>
            <pc:sldMk cId="961342594" sldId="276"/>
            <ac:spMk id="22" creationId="{5454506D-2961-47C2-AAC3-103C08065E89}"/>
          </ac:spMkLst>
        </pc:spChg>
        <pc:spChg chg="add del mod">
          <ac:chgData name="Alycia Kearney" userId="75575d13-54d0-4ef7-a965-8c377ce6610b" providerId="ADAL" clId="{E2E177EE-B758-4444-B3D6-797E0359D5AC}" dt="2020-08-12T16:06:28.401" v="859" actId="11529"/>
          <ac:spMkLst>
            <pc:docMk/>
            <pc:sldMk cId="961342594" sldId="276"/>
            <ac:spMk id="23" creationId="{AD586624-3E26-4A13-A518-B3CA91866553}"/>
          </ac:spMkLst>
        </pc:spChg>
        <pc:spChg chg="add del mod">
          <ac:chgData name="Alycia Kearney" userId="75575d13-54d0-4ef7-a965-8c377ce6610b" providerId="ADAL" clId="{E2E177EE-B758-4444-B3D6-797E0359D5AC}" dt="2020-08-12T16:06:25.770" v="853" actId="22"/>
          <ac:spMkLst>
            <pc:docMk/>
            <pc:sldMk cId="961342594" sldId="276"/>
            <ac:spMk id="25" creationId="{108E52F5-07CC-4415-BE68-58C27C12EEBF}"/>
          </ac:spMkLst>
        </pc:spChg>
        <pc:spChg chg="add del mod">
          <ac:chgData name="Alycia Kearney" userId="75575d13-54d0-4ef7-a965-8c377ce6610b" providerId="ADAL" clId="{E2E177EE-B758-4444-B3D6-797E0359D5AC}" dt="2020-08-12T16:06:25.138" v="850" actId="22"/>
          <ac:spMkLst>
            <pc:docMk/>
            <pc:sldMk cId="961342594" sldId="276"/>
            <ac:spMk id="27" creationId="{2766B3A8-C0B0-47C8-AFC3-127B9DFE8E78}"/>
          </ac:spMkLst>
        </pc:spChg>
        <pc:spChg chg="add mod">
          <ac:chgData name="Alycia Kearney" userId="75575d13-54d0-4ef7-a965-8c377ce6610b" providerId="ADAL" clId="{E2E177EE-B758-4444-B3D6-797E0359D5AC}" dt="2020-08-12T16:06:58.523" v="873" actId="1076"/>
          <ac:spMkLst>
            <pc:docMk/>
            <pc:sldMk cId="961342594" sldId="276"/>
            <ac:spMk id="29" creationId="{E0B5586C-DE18-4FB3-9232-A825F6DADC06}"/>
          </ac:spMkLst>
        </pc:spChg>
        <pc:picChg chg="add del mod modCrop">
          <ac:chgData name="Alycia Kearney" userId="75575d13-54d0-4ef7-a965-8c377ce6610b" providerId="ADAL" clId="{E2E177EE-B758-4444-B3D6-797E0359D5AC}" dt="2020-08-12T15:23:03.739" v="575" actId="478"/>
          <ac:picMkLst>
            <pc:docMk/>
            <pc:sldMk cId="961342594" sldId="276"/>
            <ac:picMk id="3" creationId="{6785B5C4-3D32-43A8-AA68-15ECEA5A13A4}"/>
          </ac:picMkLst>
        </pc:picChg>
        <pc:picChg chg="add mod">
          <ac:chgData name="Alycia Kearney" userId="75575d13-54d0-4ef7-a965-8c377ce6610b" providerId="ADAL" clId="{E2E177EE-B758-4444-B3D6-797E0359D5AC}" dt="2020-08-12T16:02:55.165" v="808" actId="1076"/>
          <ac:picMkLst>
            <pc:docMk/>
            <pc:sldMk cId="961342594" sldId="276"/>
            <ac:picMk id="12" creationId="{14B9A989-05D1-4719-89DF-BF283D34DD6D}"/>
          </ac:picMkLst>
        </pc:picChg>
        <pc:picChg chg="add mod">
          <ac:chgData name="Alycia Kearney" userId="75575d13-54d0-4ef7-a965-8c377ce6610b" providerId="ADAL" clId="{E2E177EE-B758-4444-B3D6-797E0359D5AC}" dt="2020-08-12T16:08:01.281" v="884" actId="1076"/>
          <ac:picMkLst>
            <pc:docMk/>
            <pc:sldMk cId="961342594" sldId="276"/>
            <ac:picMk id="14" creationId="{F7ED3C3A-9C8A-4B60-A2C0-3411E6D0DE3F}"/>
          </ac:picMkLst>
        </pc:picChg>
        <pc:picChg chg="add mod">
          <ac:chgData name="Alycia Kearney" userId="75575d13-54d0-4ef7-a965-8c377ce6610b" providerId="ADAL" clId="{E2E177EE-B758-4444-B3D6-797E0359D5AC}" dt="2020-08-12T16:04:46.178" v="819" actId="1076"/>
          <ac:picMkLst>
            <pc:docMk/>
            <pc:sldMk cId="961342594" sldId="276"/>
            <ac:picMk id="16" creationId="{ED6C5DBB-73C7-4AE9-9052-1FC05499B9FD}"/>
          </ac:picMkLst>
        </pc:picChg>
        <pc:picChg chg="add mod">
          <ac:chgData name="Alycia Kearney" userId="75575d13-54d0-4ef7-a965-8c377ce6610b" providerId="ADAL" clId="{E2E177EE-B758-4444-B3D6-797E0359D5AC}" dt="2020-08-12T16:07:16.368" v="876" actId="1076"/>
          <ac:picMkLst>
            <pc:docMk/>
            <pc:sldMk cId="961342594" sldId="276"/>
            <ac:picMk id="18" creationId="{6350DF90-1E56-4850-B7C3-AEFE570E924B}"/>
          </ac:picMkLst>
        </pc:picChg>
      </pc:sldChg>
      <pc:sldChg chg="addSp delSp modSp add mod modAnim">
        <pc:chgData name="Alycia Kearney" userId="75575d13-54d0-4ef7-a965-8c377ce6610b" providerId="ADAL" clId="{E2E177EE-B758-4444-B3D6-797E0359D5AC}" dt="2020-08-12T16:36:37.891" v="1114" actId="20577"/>
        <pc:sldMkLst>
          <pc:docMk/>
          <pc:sldMk cId="2555892883" sldId="276"/>
        </pc:sldMkLst>
        <pc:spChg chg="mod">
          <ac:chgData name="Alycia Kearney" userId="75575d13-54d0-4ef7-a965-8c377ce6610b" providerId="ADAL" clId="{E2E177EE-B758-4444-B3D6-797E0359D5AC}" dt="2020-08-12T16:36:22.907" v="1109" actId="20577"/>
          <ac:spMkLst>
            <pc:docMk/>
            <pc:sldMk cId="2555892883" sldId="276"/>
            <ac:spMk id="11" creationId="{65466BC8-E9E1-4543-8BA4-031F4265CF30}"/>
          </ac:spMkLst>
        </pc:spChg>
        <pc:picChg chg="add del mod">
          <ac:chgData name="Alycia Kearney" userId="75575d13-54d0-4ef7-a965-8c377ce6610b" providerId="ADAL" clId="{E2E177EE-B758-4444-B3D6-797E0359D5AC}" dt="2020-08-12T16:36:37.300" v="1113" actId="22"/>
          <ac:picMkLst>
            <pc:docMk/>
            <pc:sldMk cId="2555892883" sldId="276"/>
            <ac:picMk id="3" creationId="{17C7B286-3CD3-4B2F-BF92-723D5AD75938}"/>
          </ac:picMkLst>
        </pc:picChg>
        <pc:picChg chg="mod">
          <ac:chgData name="Alycia Kearney" userId="75575d13-54d0-4ef7-a965-8c377ce6610b" providerId="ADAL" clId="{E2E177EE-B758-4444-B3D6-797E0359D5AC}" dt="2020-08-12T16:35:35.448" v="1100" actId="1076"/>
          <ac:picMkLst>
            <pc:docMk/>
            <pc:sldMk cId="2555892883" sldId="276"/>
            <ac:picMk id="17" creationId="{B8FBEA14-AB6F-49FA-932D-DE4898C7C27D}"/>
          </ac:picMkLst>
        </pc:picChg>
        <pc:picChg chg="mod">
          <ac:chgData name="Alycia Kearney" userId="75575d13-54d0-4ef7-a965-8c377ce6610b" providerId="ADAL" clId="{E2E177EE-B758-4444-B3D6-797E0359D5AC}" dt="2020-08-12T16:35:39.711" v="1102" actId="1076"/>
          <ac:picMkLst>
            <pc:docMk/>
            <pc:sldMk cId="2555892883" sldId="276"/>
            <ac:picMk id="19" creationId="{FD0A8C79-FA60-45A4-88C9-DC45330501D9}"/>
          </ac:picMkLst>
        </pc:picChg>
        <pc:picChg chg="mod">
          <ac:chgData name="Alycia Kearney" userId="75575d13-54d0-4ef7-a965-8c377ce6610b" providerId="ADAL" clId="{E2E177EE-B758-4444-B3D6-797E0359D5AC}" dt="2020-08-12T16:35:28.641" v="1098" actId="1076"/>
          <ac:picMkLst>
            <pc:docMk/>
            <pc:sldMk cId="2555892883" sldId="276"/>
            <ac:picMk id="29" creationId="{809094A9-FD38-4B15-857F-4D50B7743008}"/>
          </ac:picMkLst>
        </pc:picChg>
      </pc:sldChg>
      <pc:sldChg chg="addSp delSp modSp add mod delAnim">
        <pc:chgData name="Alycia Kearney" userId="75575d13-54d0-4ef7-a965-8c377ce6610b" providerId="ADAL" clId="{E2E177EE-B758-4444-B3D6-797E0359D5AC}" dt="2020-08-12T16:50:04.976" v="1186" actId="11529"/>
        <pc:sldMkLst>
          <pc:docMk/>
          <pc:sldMk cId="1895292088" sldId="277"/>
        </pc:sldMkLst>
        <pc:spChg chg="add del">
          <ac:chgData name="Alycia Kearney" userId="75575d13-54d0-4ef7-a965-8c377ce6610b" providerId="ADAL" clId="{E2E177EE-B758-4444-B3D6-797E0359D5AC}" dt="2020-08-12T16:47:27.238" v="1173" actId="11529"/>
          <ac:spMkLst>
            <pc:docMk/>
            <pc:sldMk cId="1895292088" sldId="277"/>
            <ac:spMk id="6" creationId="{30B46AFF-70D3-4077-B30C-B0EFA2E2CF26}"/>
          </ac:spMkLst>
        </pc:spChg>
        <pc:spChg chg="add del">
          <ac:chgData name="Alycia Kearney" userId="75575d13-54d0-4ef7-a965-8c377ce6610b" providerId="ADAL" clId="{E2E177EE-B758-4444-B3D6-797E0359D5AC}" dt="2020-08-12T16:48:36.338" v="1179" actId="11529"/>
          <ac:spMkLst>
            <pc:docMk/>
            <pc:sldMk cId="1895292088" sldId="277"/>
            <ac:spMk id="7" creationId="{FC38C920-1AB7-4C44-973E-9F545E22B264}"/>
          </ac:spMkLst>
        </pc:spChg>
        <pc:spChg chg="add del mod">
          <ac:chgData name="Alycia Kearney" userId="75575d13-54d0-4ef7-a965-8c377ce6610b" providerId="ADAL" clId="{E2E177EE-B758-4444-B3D6-797E0359D5AC}" dt="2020-08-12T16:50:04.976" v="1186" actId="11529"/>
          <ac:spMkLst>
            <pc:docMk/>
            <pc:sldMk cId="1895292088" sldId="277"/>
            <ac:spMk id="8" creationId="{9D240B77-F47D-498D-B4DD-AA195B1966B3}"/>
          </ac:spMkLst>
        </pc:spChg>
        <pc:spChg chg="del mod">
          <ac:chgData name="Alycia Kearney" userId="75575d13-54d0-4ef7-a965-8c377ce6610b" providerId="ADAL" clId="{E2E177EE-B758-4444-B3D6-797E0359D5AC}" dt="2020-08-12T16:34:46.329" v="1095" actId="478"/>
          <ac:spMkLst>
            <pc:docMk/>
            <pc:sldMk cId="1895292088" sldId="277"/>
            <ac:spMk id="9" creationId="{2AF8E2F4-A450-467C-91DF-2759C4BF2E5C}"/>
          </ac:spMkLst>
        </pc:spChg>
        <pc:spChg chg="del">
          <ac:chgData name="Alycia Kearney" userId="75575d13-54d0-4ef7-a965-8c377ce6610b" providerId="ADAL" clId="{E2E177EE-B758-4444-B3D6-797E0359D5AC}" dt="2020-08-12T16:34:46.329" v="1095" actId="478"/>
          <ac:spMkLst>
            <pc:docMk/>
            <pc:sldMk cId="1895292088" sldId="277"/>
            <ac:spMk id="11" creationId="{65466BC8-E9E1-4543-8BA4-031F4265CF30}"/>
          </ac:spMkLst>
        </pc:spChg>
        <pc:picChg chg="add del mod">
          <ac:chgData name="Alycia Kearney" userId="75575d13-54d0-4ef7-a965-8c377ce6610b" providerId="ADAL" clId="{E2E177EE-B758-4444-B3D6-797E0359D5AC}" dt="2020-08-12T16:37:39.688" v="1120" actId="931"/>
          <ac:picMkLst>
            <pc:docMk/>
            <pc:sldMk cId="1895292088" sldId="277"/>
            <ac:picMk id="3" creationId="{350FBD49-E5C6-422D-B7B8-E5FE8C262E98}"/>
          </ac:picMkLst>
        </pc:picChg>
        <pc:picChg chg="add mod">
          <ac:chgData name="Alycia Kearney" userId="75575d13-54d0-4ef7-a965-8c377ce6610b" providerId="ADAL" clId="{E2E177EE-B758-4444-B3D6-797E0359D5AC}" dt="2020-08-12T16:46:14.545" v="1170" actId="1076"/>
          <ac:picMkLst>
            <pc:docMk/>
            <pc:sldMk cId="1895292088" sldId="277"/>
            <ac:picMk id="5" creationId="{32A0E23B-1C52-4CE4-A7B9-07E1A486C5DB}"/>
          </ac:picMkLst>
        </pc:picChg>
        <pc:picChg chg="del">
          <ac:chgData name="Alycia Kearney" userId="75575d13-54d0-4ef7-a965-8c377ce6610b" providerId="ADAL" clId="{E2E177EE-B758-4444-B3D6-797E0359D5AC}" dt="2020-08-12T16:34:46.329" v="1095" actId="478"/>
          <ac:picMkLst>
            <pc:docMk/>
            <pc:sldMk cId="1895292088" sldId="277"/>
            <ac:picMk id="13" creationId="{241DBC77-5BFE-4774-AEC4-8ACFA767B0FE}"/>
          </ac:picMkLst>
        </pc:picChg>
        <pc:picChg chg="del">
          <ac:chgData name="Alycia Kearney" userId="75575d13-54d0-4ef7-a965-8c377ce6610b" providerId="ADAL" clId="{E2E177EE-B758-4444-B3D6-797E0359D5AC}" dt="2020-08-12T16:34:46.329" v="1095" actId="478"/>
          <ac:picMkLst>
            <pc:docMk/>
            <pc:sldMk cId="1895292088" sldId="277"/>
            <ac:picMk id="15" creationId="{4D432848-6D01-4882-AB6B-1B37C3FDD4FE}"/>
          </ac:picMkLst>
        </pc:picChg>
        <pc:picChg chg="del">
          <ac:chgData name="Alycia Kearney" userId="75575d13-54d0-4ef7-a965-8c377ce6610b" providerId="ADAL" clId="{E2E177EE-B758-4444-B3D6-797E0359D5AC}" dt="2020-08-12T16:34:46.329" v="1095" actId="478"/>
          <ac:picMkLst>
            <pc:docMk/>
            <pc:sldMk cId="1895292088" sldId="277"/>
            <ac:picMk id="17" creationId="{B8FBEA14-AB6F-49FA-932D-DE4898C7C27D}"/>
          </ac:picMkLst>
        </pc:picChg>
        <pc:picChg chg="del">
          <ac:chgData name="Alycia Kearney" userId="75575d13-54d0-4ef7-a965-8c377ce6610b" providerId="ADAL" clId="{E2E177EE-B758-4444-B3D6-797E0359D5AC}" dt="2020-08-12T16:34:46.329" v="1095" actId="478"/>
          <ac:picMkLst>
            <pc:docMk/>
            <pc:sldMk cId="1895292088" sldId="277"/>
            <ac:picMk id="19" creationId="{FD0A8C79-FA60-45A4-88C9-DC45330501D9}"/>
          </ac:picMkLst>
        </pc:picChg>
        <pc:picChg chg="del">
          <ac:chgData name="Alycia Kearney" userId="75575d13-54d0-4ef7-a965-8c377ce6610b" providerId="ADAL" clId="{E2E177EE-B758-4444-B3D6-797E0359D5AC}" dt="2020-08-12T16:34:46.329" v="1095" actId="478"/>
          <ac:picMkLst>
            <pc:docMk/>
            <pc:sldMk cId="1895292088" sldId="277"/>
            <ac:picMk id="23" creationId="{41539500-DDFB-4FEB-B010-AFE3AA680C16}"/>
          </ac:picMkLst>
        </pc:picChg>
        <pc:picChg chg="del">
          <ac:chgData name="Alycia Kearney" userId="75575d13-54d0-4ef7-a965-8c377ce6610b" providerId="ADAL" clId="{E2E177EE-B758-4444-B3D6-797E0359D5AC}" dt="2020-08-12T16:34:43.768" v="1094" actId="478"/>
          <ac:picMkLst>
            <pc:docMk/>
            <pc:sldMk cId="1895292088" sldId="277"/>
            <ac:picMk id="29" creationId="{809094A9-FD38-4B15-857F-4D50B7743008}"/>
          </ac:picMkLst>
        </pc:picChg>
      </pc:sldChg>
      <pc:sldChg chg="addSp delSp modSp add del mod">
        <pc:chgData name="Alycia Kearney" userId="75575d13-54d0-4ef7-a965-8c377ce6610b" providerId="ADAL" clId="{E2E177EE-B758-4444-B3D6-797E0359D5AC}" dt="2020-08-12T16:46:27.653" v="1171" actId="2696"/>
        <pc:sldMkLst>
          <pc:docMk/>
          <pc:sldMk cId="4217683473" sldId="278"/>
        </pc:sldMkLst>
        <pc:picChg chg="add del mod modCrop">
          <ac:chgData name="Alycia Kearney" userId="75575d13-54d0-4ef7-a965-8c377ce6610b" providerId="ADAL" clId="{E2E177EE-B758-4444-B3D6-797E0359D5AC}" dt="2020-08-12T16:40:28.081" v="1131" actId="478"/>
          <ac:picMkLst>
            <pc:docMk/>
            <pc:sldMk cId="4217683473" sldId="278"/>
            <ac:picMk id="3" creationId="{B6BE1DFA-0093-489B-A6E8-2C21BEC4881D}"/>
          </ac:picMkLst>
        </pc:picChg>
      </pc:sldChg>
      <pc:sldChg chg="delSp add del mod">
        <pc:chgData name="Alycia Kearney" userId="75575d13-54d0-4ef7-a965-8c377ce6610b" providerId="ADAL" clId="{E2E177EE-B758-4444-B3D6-797E0359D5AC}" dt="2020-08-12T16:55:42.691" v="1187" actId="2696"/>
        <pc:sldMkLst>
          <pc:docMk/>
          <pc:sldMk cId="4265419861" sldId="278"/>
        </pc:sldMkLst>
        <pc:picChg chg="del">
          <ac:chgData name="Alycia Kearney" userId="75575d13-54d0-4ef7-a965-8c377ce6610b" providerId="ADAL" clId="{E2E177EE-B758-4444-B3D6-797E0359D5AC}" dt="2020-08-12T16:47:39.882" v="1175" actId="478"/>
          <ac:picMkLst>
            <pc:docMk/>
            <pc:sldMk cId="4265419861" sldId="278"/>
            <ac:picMk id="5" creationId="{32A0E23B-1C52-4CE4-A7B9-07E1A486C5DB}"/>
          </ac:picMkLst>
        </pc:picChg>
      </pc:sldChg>
    </pc:docChg>
  </pc:docChgLst>
  <pc:docChgLst>
    <pc:chgData name="Alycia Kearney" userId="75575d13-54d0-4ef7-a965-8c377ce6610b" providerId="ADAL" clId="{D5EAEE1E-E9B3-4736-92C8-607FA66C0221}"/>
    <pc:docChg chg="undo redo custSel modSld">
      <pc:chgData name="Alycia Kearney" userId="75575d13-54d0-4ef7-a965-8c377ce6610b" providerId="ADAL" clId="{D5EAEE1E-E9B3-4736-92C8-607FA66C0221}" dt="2020-08-18T10:01:56.624" v="23" actId="14861"/>
      <pc:docMkLst>
        <pc:docMk/>
      </pc:docMkLst>
      <pc:sldChg chg="addSp modSp mod">
        <pc:chgData name="Alycia Kearney" userId="75575d13-54d0-4ef7-a965-8c377ce6610b" providerId="ADAL" clId="{D5EAEE1E-E9B3-4736-92C8-607FA66C0221}" dt="2020-08-18T09:59:36.954" v="12" actId="1076"/>
        <pc:sldMkLst>
          <pc:docMk/>
          <pc:sldMk cId="650284505" sldId="265"/>
        </pc:sldMkLst>
        <pc:picChg chg="add mod modCrop">
          <ac:chgData name="Alycia Kearney" userId="75575d13-54d0-4ef7-a965-8c377ce6610b" providerId="ADAL" clId="{D5EAEE1E-E9B3-4736-92C8-607FA66C0221}" dt="2020-08-18T09:59:36.954" v="12" actId="1076"/>
          <ac:picMkLst>
            <pc:docMk/>
            <pc:sldMk cId="650284505" sldId="265"/>
            <ac:picMk id="3" creationId="{4EE08225-FC79-4737-B84D-DEEE5A30DEB8}"/>
          </ac:picMkLst>
        </pc:picChg>
      </pc:sldChg>
      <pc:sldChg chg="modSp mod">
        <pc:chgData name="Alycia Kearney" userId="75575d13-54d0-4ef7-a965-8c377ce6610b" providerId="ADAL" clId="{D5EAEE1E-E9B3-4736-92C8-607FA66C0221}" dt="2020-08-18T10:01:56.624" v="23" actId="14861"/>
        <pc:sldMkLst>
          <pc:docMk/>
          <pc:sldMk cId="1195260568" sldId="273"/>
        </pc:sldMkLst>
        <pc:picChg chg="mod">
          <ac:chgData name="Alycia Kearney" userId="75575d13-54d0-4ef7-a965-8c377ce6610b" providerId="ADAL" clId="{D5EAEE1E-E9B3-4736-92C8-607FA66C0221}" dt="2020-08-18T10:01:46.004" v="21" actId="14861"/>
          <ac:picMkLst>
            <pc:docMk/>
            <pc:sldMk cId="1195260568" sldId="273"/>
            <ac:picMk id="69" creationId="{1401D610-6169-452D-95C6-A4CC1E79C5BF}"/>
          </ac:picMkLst>
        </pc:picChg>
        <pc:picChg chg="mod">
          <ac:chgData name="Alycia Kearney" userId="75575d13-54d0-4ef7-a965-8c377ce6610b" providerId="ADAL" clId="{D5EAEE1E-E9B3-4736-92C8-607FA66C0221}" dt="2020-08-18T10:01:52.286" v="22" actId="14861"/>
          <ac:picMkLst>
            <pc:docMk/>
            <pc:sldMk cId="1195260568" sldId="273"/>
            <ac:picMk id="71" creationId="{3A0DA019-04D7-4040-BCE3-3520FF0EBE78}"/>
          </ac:picMkLst>
        </pc:picChg>
        <pc:picChg chg="mod">
          <ac:chgData name="Alycia Kearney" userId="75575d13-54d0-4ef7-a965-8c377ce6610b" providerId="ADAL" clId="{D5EAEE1E-E9B3-4736-92C8-607FA66C0221}" dt="2020-08-18T10:01:56.624" v="23" actId="14861"/>
          <ac:picMkLst>
            <pc:docMk/>
            <pc:sldMk cId="1195260568" sldId="273"/>
            <ac:picMk id="77" creationId="{36B4DFDB-F41C-4F14-8813-1B7D3028FDAE}"/>
          </ac:picMkLst>
        </pc:picChg>
      </pc:sldChg>
      <pc:sldChg chg="modSp mod">
        <pc:chgData name="Alycia Kearney" userId="75575d13-54d0-4ef7-a965-8c377ce6610b" providerId="ADAL" clId="{D5EAEE1E-E9B3-4736-92C8-607FA66C0221}" dt="2020-08-18T10:00:36.922" v="16" actId="208"/>
        <pc:sldMkLst>
          <pc:docMk/>
          <pc:sldMk cId="2555892883" sldId="276"/>
        </pc:sldMkLst>
        <pc:spChg chg="mod">
          <ac:chgData name="Alycia Kearney" userId="75575d13-54d0-4ef7-a965-8c377ce6610b" providerId="ADAL" clId="{D5EAEE1E-E9B3-4736-92C8-607FA66C0221}" dt="2020-08-18T10:00:31.485" v="15" actId="208"/>
          <ac:spMkLst>
            <pc:docMk/>
            <pc:sldMk cId="2555892883" sldId="276"/>
            <ac:spMk id="9" creationId="{2AF8E2F4-A450-467C-91DF-2759C4BF2E5C}"/>
          </ac:spMkLst>
        </pc:spChg>
        <pc:spChg chg="mod">
          <ac:chgData name="Alycia Kearney" userId="75575d13-54d0-4ef7-a965-8c377ce6610b" providerId="ADAL" clId="{D5EAEE1E-E9B3-4736-92C8-607FA66C0221}" dt="2020-08-18T10:00:36.922" v="16" actId="208"/>
          <ac:spMkLst>
            <pc:docMk/>
            <pc:sldMk cId="2555892883" sldId="276"/>
            <ac:spMk id="11" creationId="{65466BC8-E9E1-4543-8BA4-031F4265CF30}"/>
          </ac:spMkLst>
        </pc:spChg>
      </pc:sldChg>
      <pc:sldChg chg="modSp mod">
        <pc:chgData name="Alycia Kearney" userId="75575d13-54d0-4ef7-a965-8c377ce6610b" providerId="ADAL" clId="{D5EAEE1E-E9B3-4736-92C8-607FA66C0221}" dt="2020-08-18T10:01:09.278" v="20" actId="1076"/>
        <pc:sldMkLst>
          <pc:docMk/>
          <pc:sldMk cId="1895292088" sldId="277"/>
        </pc:sldMkLst>
        <pc:spChg chg="mod">
          <ac:chgData name="Alycia Kearney" userId="75575d13-54d0-4ef7-a965-8c377ce6610b" providerId="ADAL" clId="{D5EAEE1E-E9B3-4736-92C8-607FA66C0221}" dt="2020-08-18T10:01:09.278" v="20" actId="1076"/>
          <ac:spMkLst>
            <pc:docMk/>
            <pc:sldMk cId="1895292088" sldId="277"/>
            <ac:spMk id="4" creationId="{40630FD5-AEE5-4420-A9C0-F0EE6D1A64E3}"/>
          </ac:spMkLst>
        </pc:spChg>
        <pc:spChg chg="mod">
          <ac:chgData name="Alycia Kearney" userId="75575d13-54d0-4ef7-a965-8c377ce6610b" providerId="ADAL" clId="{D5EAEE1E-E9B3-4736-92C8-607FA66C0221}" dt="2020-08-18T10:01:09.278" v="20" actId="1076"/>
          <ac:spMkLst>
            <pc:docMk/>
            <pc:sldMk cId="1895292088" sldId="277"/>
            <ac:spMk id="5" creationId="{18E9CB7F-2A01-4341-A31A-E1285231F8D5}"/>
          </ac:spMkLst>
        </pc:spChg>
        <pc:spChg chg="mod">
          <ac:chgData name="Alycia Kearney" userId="75575d13-54d0-4ef7-a965-8c377ce6610b" providerId="ADAL" clId="{D5EAEE1E-E9B3-4736-92C8-607FA66C0221}" dt="2020-08-18T10:01:09.278" v="20" actId="1076"/>
          <ac:spMkLst>
            <pc:docMk/>
            <pc:sldMk cId="1895292088" sldId="277"/>
            <ac:spMk id="6" creationId="{791AB9B8-464D-4925-A14E-120EB79791FF}"/>
          </ac:spMkLst>
        </pc:spChg>
        <pc:picChg chg="mod">
          <ac:chgData name="Alycia Kearney" userId="75575d13-54d0-4ef7-a965-8c377ce6610b" providerId="ADAL" clId="{D5EAEE1E-E9B3-4736-92C8-607FA66C0221}" dt="2020-08-18T10:01:09.278" v="20" actId="1076"/>
          <ac:picMkLst>
            <pc:docMk/>
            <pc:sldMk cId="1895292088" sldId="277"/>
            <ac:picMk id="3" creationId="{008044F9-A998-40D8-AF11-C18BA7EF06FE}"/>
          </ac:picMkLst>
        </pc:picChg>
      </pc:sldChg>
    </pc:docChg>
  </pc:docChgLst>
  <pc:docChgLst>
    <pc:chgData name="Karen Wogan" userId="94100f75-28f7-4e6e-bfde-a1a952a9661a" providerId="ADAL" clId="{A0C75954-3A62-49C4-BE34-5DC945BBDBDA}"/>
    <pc:docChg chg="modSld">
      <pc:chgData name="Karen Wogan" userId="94100f75-28f7-4e6e-bfde-a1a952a9661a" providerId="ADAL" clId="{A0C75954-3A62-49C4-BE34-5DC945BBDBDA}" dt="2020-08-12T15:06:17.054" v="1" actId="14100"/>
      <pc:docMkLst>
        <pc:docMk/>
      </pc:docMkLst>
      <pc:sldChg chg="modSp mod">
        <pc:chgData name="Karen Wogan" userId="94100f75-28f7-4e6e-bfde-a1a952a9661a" providerId="ADAL" clId="{A0C75954-3A62-49C4-BE34-5DC945BBDBDA}" dt="2020-08-12T15:06:17.054" v="1" actId="14100"/>
        <pc:sldMkLst>
          <pc:docMk/>
          <pc:sldMk cId="1195260568" sldId="273"/>
        </pc:sldMkLst>
        <pc:spChg chg="mod">
          <ac:chgData name="Karen Wogan" userId="94100f75-28f7-4e6e-bfde-a1a952a9661a" providerId="ADAL" clId="{A0C75954-3A62-49C4-BE34-5DC945BBDBDA}" dt="2020-08-12T15:06:10.745" v="0" actId="14100"/>
          <ac:spMkLst>
            <pc:docMk/>
            <pc:sldMk cId="1195260568" sldId="273"/>
            <ac:spMk id="34" creationId="{A94B3335-1868-4A89-97D6-C8E93F46F00C}"/>
          </ac:spMkLst>
        </pc:spChg>
        <pc:picChg chg="mod">
          <ac:chgData name="Karen Wogan" userId="94100f75-28f7-4e6e-bfde-a1a952a9661a" providerId="ADAL" clId="{A0C75954-3A62-49C4-BE34-5DC945BBDBDA}" dt="2020-08-12T15:06:17.054" v="1" actId="14100"/>
          <ac:picMkLst>
            <pc:docMk/>
            <pc:sldMk cId="1195260568" sldId="273"/>
            <ac:picMk id="49" creationId="{9048BB5D-BF28-40F2-8EEA-62E5B067F534}"/>
          </ac:picMkLst>
        </pc:picChg>
      </pc:sldChg>
    </pc:docChg>
  </pc:docChgLst>
  <pc:docChgLst>
    <pc:chgData name="Kerri Ward" userId="c34b7972-ee9c-4763-98c7-4a6839e800fb" providerId="ADAL" clId="{29A6FBDE-1471-4AEA-9CF1-BF7977EE0A59}"/>
    <pc:docChg chg="modSld">
      <pc:chgData name="Kerri Ward" userId="c34b7972-ee9c-4763-98c7-4a6839e800fb" providerId="ADAL" clId="{29A6FBDE-1471-4AEA-9CF1-BF7977EE0A59}" dt="2020-07-29T13:14:34.965" v="68" actId="2711"/>
      <pc:docMkLst>
        <pc:docMk/>
      </pc:docMkLst>
      <pc:sldChg chg="modSp mod">
        <pc:chgData name="Kerri Ward" userId="c34b7972-ee9c-4763-98c7-4a6839e800fb" providerId="ADAL" clId="{29A6FBDE-1471-4AEA-9CF1-BF7977EE0A59}" dt="2020-07-29T13:14:34.965" v="68" actId="2711"/>
        <pc:sldMkLst>
          <pc:docMk/>
          <pc:sldMk cId="3869677920" sldId="264"/>
        </pc:sldMkLst>
        <pc:spChg chg="mod">
          <ac:chgData name="Kerri Ward" userId="c34b7972-ee9c-4763-98c7-4a6839e800fb" providerId="ADAL" clId="{29A6FBDE-1471-4AEA-9CF1-BF7977EE0A59}" dt="2020-07-29T13:14:34.965" v="68" actId="2711"/>
          <ac:spMkLst>
            <pc:docMk/>
            <pc:sldMk cId="3869677920" sldId="264"/>
            <ac:spMk id="21" creationId="{1A22B984-2D76-48EA-A93F-65B93402D0F8}"/>
          </ac:spMkLst>
        </pc:spChg>
      </pc:sldChg>
    </pc:docChg>
  </pc:docChgLst>
  <pc:docChgLst>
    <pc:chgData name="Karen Wogan" userId="94100f75-28f7-4e6e-bfde-a1a952a9661a" providerId="ADAL" clId="{B007F909-2002-4595-8C63-F58B45A76189}"/>
    <pc:docChg chg="modSld">
      <pc:chgData name="Karen Wogan" userId="94100f75-28f7-4e6e-bfde-a1a952a9661a" providerId="ADAL" clId="{B007F909-2002-4595-8C63-F58B45A76189}" dt="2020-08-13T14:23:57.233" v="41" actId="208"/>
      <pc:docMkLst>
        <pc:docMk/>
      </pc:docMkLst>
      <pc:sldChg chg="addSp modSp mod modAnim">
        <pc:chgData name="Karen Wogan" userId="94100f75-28f7-4e6e-bfde-a1a952a9661a" providerId="ADAL" clId="{B007F909-2002-4595-8C63-F58B45A76189}" dt="2020-08-13T14:23:57.233" v="41" actId="208"/>
        <pc:sldMkLst>
          <pc:docMk/>
          <pc:sldMk cId="1895292088" sldId="277"/>
        </pc:sldMkLst>
        <pc:spChg chg="add mod">
          <ac:chgData name="Karen Wogan" userId="94100f75-28f7-4e6e-bfde-a1a952a9661a" providerId="ADAL" clId="{B007F909-2002-4595-8C63-F58B45A76189}" dt="2020-08-13T14:22:58.718" v="30" actId="1076"/>
          <ac:spMkLst>
            <pc:docMk/>
            <pc:sldMk cId="1895292088" sldId="277"/>
            <ac:spMk id="4" creationId="{40630FD5-AEE5-4420-A9C0-F0EE6D1A64E3}"/>
          </ac:spMkLst>
        </pc:spChg>
        <pc:spChg chg="add mod">
          <ac:chgData name="Karen Wogan" userId="94100f75-28f7-4e6e-bfde-a1a952a9661a" providerId="ADAL" clId="{B007F909-2002-4595-8C63-F58B45A76189}" dt="2020-08-13T14:23:20.435" v="34" actId="1076"/>
          <ac:spMkLst>
            <pc:docMk/>
            <pc:sldMk cId="1895292088" sldId="277"/>
            <ac:spMk id="5" creationId="{18E9CB7F-2A01-4341-A31A-E1285231F8D5}"/>
          </ac:spMkLst>
        </pc:spChg>
        <pc:spChg chg="add mod">
          <ac:chgData name="Karen Wogan" userId="94100f75-28f7-4e6e-bfde-a1a952a9661a" providerId="ADAL" clId="{B007F909-2002-4595-8C63-F58B45A76189}" dt="2020-08-13T14:23:57.233" v="41" actId="208"/>
          <ac:spMkLst>
            <pc:docMk/>
            <pc:sldMk cId="1895292088" sldId="277"/>
            <ac:spMk id="6" creationId="{791AB9B8-464D-4925-A14E-120EB79791FF}"/>
          </ac:spMkLst>
        </pc:spChg>
        <pc:picChg chg="mod">
          <ac:chgData name="Karen Wogan" userId="94100f75-28f7-4e6e-bfde-a1a952a9661a" providerId="ADAL" clId="{B007F909-2002-4595-8C63-F58B45A76189}" dt="2020-08-13T14:22:55.146" v="29" actId="1076"/>
          <ac:picMkLst>
            <pc:docMk/>
            <pc:sldMk cId="1895292088" sldId="277"/>
            <ac:picMk id="3" creationId="{008044F9-A998-40D8-AF11-C18BA7EF06FE}"/>
          </ac:picMkLst>
        </pc:picChg>
      </pc:sldChg>
    </pc:docChg>
  </pc:docChgLst>
  <pc:docChgLst>
    <pc:chgData name="Alycia Kearney" userId="75575d13-54d0-4ef7-a965-8c377ce6610b" providerId="ADAL" clId="{A28B174B-4CD1-4C65-96B0-6602C7490D73}"/>
    <pc:docChg chg="undo redo custSel mod addSld delSld modSld">
      <pc:chgData name="Alycia Kearney" userId="75575d13-54d0-4ef7-a965-8c377ce6610b" providerId="ADAL" clId="{A28B174B-4CD1-4C65-96B0-6602C7490D73}" dt="2020-08-11T10:55:20.717" v="26" actId="1076"/>
      <pc:docMkLst>
        <pc:docMk/>
      </pc:docMkLst>
      <pc:sldChg chg="modSp mod modAnim">
        <pc:chgData name="Alycia Kearney" userId="75575d13-54d0-4ef7-a965-8c377ce6610b" providerId="ADAL" clId="{A28B174B-4CD1-4C65-96B0-6602C7490D73}" dt="2020-08-06T10:55:38.333" v="6" actId="1076"/>
        <pc:sldMkLst>
          <pc:docMk/>
          <pc:sldMk cId="544912447" sldId="272"/>
        </pc:sldMkLst>
        <pc:spChg chg="mod">
          <ac:chgData name="Alycia Kearney" userId="75575d13-54d0-4ef7-a965-8c377ce6610b" providerId="ADAL" clId="{A28B174B-4CD1-4C65-96B0-6602C7490D73}" dt="2020-08-06T10:55:38.333" v="6" actId="1076"/>
          <ac:spMkLst>
            <pc:docMk/>
            <pc:sldMk cId="544912447" sldId="272"/>
            <ac:spMk id="6" creationId="{D6CFA695-1AFA-4878-B1A9-BDDF9E260ED2}"/>
          </ac:spMkLst>
        </pc:spChg>
      </pc:sldChg>
      <pc:sldChg chg="modSp mod">
        <pc:chgData name="Alycia Kearney" userId="75575d13-54d0-4ef7-a965-8c377ce6610b" providerId="ADAL" clId="{A28B174B-4CD1-4C65-96B0-6602C7490D73}" dt="2020-08-11T10:55:20.717" v="26" actId="1076"/>
        <pc:sldMkLst>
          <pc:docMk/>
          <pc:sldMk cId="1195260568" sldId="273"/>
        </pc:sldMkLst>
        <pc:spChg chg="mod">
          <ac:chgData name="Alycia Kearney" userId="75575d13-54d0-4ef7-a965-8c377ce6610b" providerId="ADAL" clId="{A28B174B-4CD1-4C65-96B0-6602C7490D73}" dt="2020-08-11T10:55:20.717" v="26" actId="1076"/>
          <ac:spMkLst>
            <pc:docMk/>
            <pc:sldMk cId="1195260568" sldId="273"/>
            <ac:spMk id="2" creationId="{47F0D5AD-FFAB-4154-9A10-C3206CB67764}"/>
          </ac:spMkLst>
        </pc:spChg>
        <pc:spChg chg="mod">
          <ac:chgData name="Alycia Kearney" userId="75575d13-54d0-4ef7-a965-8c377ce6610b" providerId="ADAL" clId="{A28B174B-4CD1-4C65-96B0-6602C7490D73}" dt="2020-08-11T10:55:20.717" v="26" actId="1076"/>
          <ac:spMkLst>
            <pc:docMk/>
            <pc:sldMk cId="1195260568" sldId="273"/>
            <ac:spMk id="12" creationId="{1FE6B239-7124-44FF-A3FD-A10CFBBAA0F9}"/>
          </ac:spMkLst>
        </pc:spChg>
        <pc:spChg chg="mod">
          <ac:chgData name="Alycia Kearney" userId="75575d13-54d0-4ef7-a965-8c377ce6610b" providerId="ADAL" clId="{A28B174B-4CD1-4C65-96B0-6602C7490D73}" dt="2020-08-11T10:55:20.717" v="26" actId="1076"/>
          <ac:spMkLst>
            <pc:docMk/>
            <pc:sldMk cId="1195260568" sldId="273"/>
            <ac:spMk id="14" creationId="{1E53F19F-EDB8-48AE-B37F-2D3112870F84}"/>
          </ac:spMkLst>
        </pc:spChg>
        <pc:spChg chg="mod">
          <ac:chgData name="Alycia Kearney" userId="75575d13-54d0-4ef7-a965-8c377ce6610b" providerId="ADAL" clId="{A28B174B-4CD1-4C65-96B0-6602C7490D73}" dt="2020-08-11T10:55:20.717" v="26" actId="1076"/>
          <ac:spMkLst>
            <pc:docMk/>
            <pc:sldMk cId="1195260568" sldId="273"/>
            <ac:spMk id="16" creationId="{DE560348-822A-4973-888D-FAD4C9383714}"/>
          </ac:spMkLst>
        </pc:spChg>
        <pc:picChg chg="mod">
          <ac:chgData name="Alycia Kearney" userId="75575d13-54d0-4ef7-a965-8c377ce6610b" providerId="ADAL" clId="{A28B174B-4CD1-4C65-96B0-6602C7490D73}" dt="2020-08-11T10:55:20.717" v="26" actId="1076"/>
          <ac:picMkLst>
            <pc:docMk/>
            <pc:sldMk cId="1195260568" sldId="273"/>
            <ac:picMk id="3" creationId="{22B5308B-133F-4548-BCE6-82D9550F8C69}"/>
          </ac:picMkLst>
        </pc:picChg>
        <pc:picChg chg="mod">
          <ac:chgData name="Alycia Kearney" userId="75575d13-54d0-4ef7-a965-8c377ce6610b" providerId="ADAL" clId="{A28B174B-4CD1-4C65-96B0-6602C7490D73}" dt="2020-08-11T10:55:20.717" v="26" actId="1076"/>
          <ac:picMkLst>
            <pc:docMk/>
            <pc:sldMk cId="1195260568" sldId="273"/>
            <ac:picMk id="4" creationId="{C1401050-67A0-48B6-B54D-467BE6CB24E0}"/>
          </ac:picMkLst>
        </pc:picChg>
        <pc:picChg chg="mod">
          <ac:chgData name="Alycia Kearney" userId="75575d13-54d0-4ef7-a965-8c377ce6610b" providerId="ADAL" clId="{A28B174B-4CD1-4C65-96B0-6602C7490D73}" dt="2020-08-11T10:55:20.717" v="26" actId="1076"/>
          <ac:picMkLst>
            <pc:docMk/>
            <pc:sldMk cId="1195260568" sldId="273"/>
            <ac:picMk id="5" creationId="{3EFD1EF9-8382-4488-B17B-4D606342B856}"/>
          </ac:picMkLst>
        </pc:picChg>
        <pc:picChg chg="mod">
          <ac:chgData name="Alycia Kearney" userId="75575d13-54d0-4ef7-a965-8c377ce6610b" providerId="ADAL" clId="{A28B174B-4CD1-4C65-96B0-6602C7490D73}" dt="2020-08-11T10:55:20.717" v="26" actId="1076"/>
          <ac:picMkLst>
            <pc:docMk/>
            <pc:sldMk cId="1195260568" sldId="273"/>
            <ac:picMk id="6" creationId="{A1207D8F-64F8-482C-864C-164AFADB1FDC}"/>
          </ac:picMkLst>
        </pc:picChg>
        <pc:picChg chg="mod">
          <ac:chgData name="Alycia Kearney" userId="75575d13-54d0-4ef7-a965-8c377ce6610b" providerId="ADAL" clId="{A28B174B-4CD1-4C65-96B0-6602C7490D73}" dt="2020-08-11T10:55:20.717" v="26" actId="1076"/>
          <ac:picMkLst>
            <pc:docMk/>
            <pc:sldMk cId="1195260568" sldId="273"/>
            <ac:picMk id="18" creationId="{0DEDB800-F35E-4007-8E6D-6D786D42BCED}"/>
          </ac:picMkLst>
        </pc:picChg>
        <pc:picChg chg="mod">
          <ac:chgData name="Alycia Kearney" userId="75575d13-54d0-4ef7-a965-8c377ce6610b" providerId="ADAL" clId="{A28B174B-4CD1-4C65-96B0-6602C7490D73}" dt="2020-08-11T10:55:20.717" v="26" actId="1076"/>
          <ac:picMkLst>
            <pc:docMk/>
            <pc:sldMk cId="1195260568" sldId="273"/>
            <ac:picMk id="20" creationId="{C8F4A811-599B-46A5-8E04-58D9F97D59EE}"/>
          </ac:picMkLst>
        </pc:picChg>
        <pc:picChg chg="mod">
          <ac:chgData name="Alycia Kearney" userId="75575d13-54d0-4ef7-a965-8c377ce6610b" providerId="ADAL" clId="{A28B174B-4CD1-4C65-96B0-6602C7490D73}" dt="2020-08-11T10:55:20.717" v="26" actId="1076"/>
          <ac:picMkLst>
            <pc:docMk/>
            <pc:sldMk cId="1195260568" sldId="273"/>
            <ac:picMk id="22" creationId="{48BD5DF1-5402-4BCF-8627-52DED6BFA03A}"/>
          </ac:picMkLst>
        </pc:picChg>
        <pc:picChg chg="mod">
          <ac:chgData name="Alycia Kearney" userId="75575d13-54d0-4ef7-a965-8c377ce6610b" providerId="ADAL" clId="{A28B174B-4CD1-4C65-96B0-6602C7490D73}" dt="2020-08-11T10:55:20.717" v="26" actId="1076"/>
          <ac:picMkLst>
            <pc:docMk/>
            <pc:sldMk cId="1195260568" sldId="273"/>
            <ac:picMk id="24" creationId="{2281973E-4E31-4AFB-8CE9-79ACDBB056AA}"/>
          </ac:picMkLst>
        </pc:picChg>
      </pc:sldChg>
      <pc:sldChg chg="addSp delSp modSp add del mod setBg">
        <pc:chgData name="Alycia Kearney" userId="75575d13-54d0-4ef7-a965-8c377ce6610b" providerId="ADAL" clId="{A28B174B-4CD1-4C65-96B0-6602C7490D73}" dt="2020-08-10T11:20:36.744" v="22" actId="2696"/>
        <pc:sldMkLst>
          <pc:docMk/>
          <pc:sldMk cId="1378283432" sldId="274"/>
        </pc:sldMkLst>
        <pc:spChg chg="del">
          <ac:chgData name="Alycia Kearney" userId="75575d13-54d0-4ef7-a965-8c377ce6610b" providerId="ADAL" clId="{A28B174B-4CD1-4C65-96B0-6602C7490D73}" dt="2020-08-10T11:19:45.816" v="13" actId="478"/>
          <ac:spMkLst>
            <pc:docMk/>
            <pc:sldMk cId="1378283432" sldId="274"/>
            <ac:spMk id="2" creationId="{2C053BCB-8744-4B99-B3B8-91BC05C12725}"/>
          </ac:spMkLst>
        </pc:spChg>
        <pc:picChg chg="add mod ord">
          <ac:chgData name="Alycia Kearney" userId="75575d13-54d0-4ef7-a965-8c377ce6610b" providerId="ADAL" clId="{A28B174B-4CD1-4C65-96B0-6602C7490D73}" dt="2020-08-10T11:19:48.220" v="14" actId="26606"/>
          <ac:picMkLst>
            <pc:docMk/>
            <pc:sldMk cId="1378283432" sldId="274"/>
            <ac:picMk id="4" creationId="{713694D7-3DA9-4047-944F-72B7A2EA8133}"/>
          </ac:picMkLst>
        </pc:picChg>
        <pc:picChg chg="add mod">
          <ac:chgData name="Alycia Kearney" userId="75575d13-54d0-4ef7-a965-8c377ce6610b" providerId="ADAL" clId="{A28B174B-4CD1-4C65-96B0-6602C7490D73}" dt="2020-08-10T11:19:48.220" v="14" actId="26606"/>
          <ac:picMkLst>
            <pc:docMk/>
            <pc:sldMk cId="1378283432" sldId="274"/>
            <ac:picMk id="6" creationId="{78D50CE5-0615-40AF-9B5E-D3B82F4B460F}"/>
          </ac:picMkLst>
        </pc:picChg>
      </pc:sldChg>
      <pc:sldChg chg="addSp delSp modSp add mod modAnim">
        <pc:chgData name="Alycia Kearney" userId="75575d13-54d0-4ef7-a965-8c377ce6610b" providerId="ADAL" clId="{A28B174B-4CD1-4C65-96B0-6602C7490D73}" dt="2020-08-10T11:21:02.998" v="25"/>
        <pc:sldMkLst>
          <pc:docMk/>
          <pc:sldMk cId="2324793443" sldId="275"/>
        </pc:sldMkLst>
        <pc:spChg chg="del">
          <ac:chgData name="Alycia Kearney" userId="75575d13-54d0-4ef7-a965-8c377ce6610b" providerId="ADAL" clId="{A28B174B-4CD1-4C65-96B0-6602C7490D73}" dt="2020-08-10T11:19:58.823" v="15" actId="478"/>
          <ac:spMkLst>
            <pc:docMk/>
            <pc:sldMk cId="2324793443" sldId="275"/>
            <ac:spMk id="2" creationId="{2C053BCB-8744-4B99-B3B8-91BC05C12725}"/>
          </ac:spMkLst>
        </pc:spChg>
        <pc:picChg chg="add mod">
          <ac:chgData name="Alycia Kearney" userId="75575d13-54d0-4ef7-a965-8c377ce6610b" providerId="ADAL" clId="{A28B174B-4CD1-4C65-96B0-6602C7490D73}" dt="2020-08-10T11:20:13.046" v="19" actId="12788"/>
          <ac:picMkLst>
            <pc:docMk/>
            <pc:sldMk cId="2324793443" sldId="275"/>
            <ac:picMk id="4" creationId="{2351C739-ED51-4700-964F-6A20C85BFCC1}"/>
          </ac:picMkLst>
        </pc:picChg>
        <pc:picChg chg="add mod">
          <ac:chgData name="Alycia Kearney" userId="75575d13-54d0-4ef7-a965-8c377ce6610b" providerId="ADAL" clId="{A28B174B-4CD1-4C65-96B0-6602C7490D73}" dt="2020-08-10T11:20:13.046" v="19" actId="12788"/>
          <ac:picMkLst>
            <pc:docMk/>
            <pc:sldMk cId="2324793443" sldId="275"/>
            <ac:picMk id="6" creationId="{C7BB5BDF-5395-4729-A40F-96421BB4CF6A}"/>
          </ac:picMkLst>
        </pc:picChg>
      </pc:sldChg>
    </pc:docChg>
  </pc:docChgLst>
  <pc:docChgLst>
    <pc:chgData name="Kerri Ward" userId="c34b7972-ee9c-4763-98c7-4a6839e800fb" providerId="ADAL" clId="{C180C092-EB7E-4E63-B4B8-6113094779D9}"/>
    <pc:docChg chg="custSel modSld">
      <pc:chgData name="Kerri Ward" userId="c34b7972-ee9c-4763-98c7-4a6839e800fb" providerId="ADAL" clId="{C180C092-EB7E-4E63-B4B8-6113094779D9}" dt="2020-12-15T15:05:40.282" v="212" actId="1076"/>
      <pc:docMkLst>
        <pc:docMk/>
      </pc:docMkLst>
      <pc:sldChg chg="addSp delSp modSp mod delAnim modAnim">
        <pc:chgData name="Kerri Ward" userId="c34b7972-ee9c-4763-98c7-4a6839e800fb" providerId="ADAL" clId="{C180C092-EB7E-4E63-B4B8-6113094779D9}" dt="2020-12-15T15:05:40.282" v="212" actId="1076"/>
        <pc:sldMkLst>
          <pc:docMk/>
          <pc:sldMk cId="1927418367" sldId="278"/>
        </pc:sldMkLst>
        <pc:spChg chg="del">
          <ac:chgData name="Kerri Ward" userId="c34b7972-ee9c-4763-98c7-4a6839e800fb" providerId="ADAL" clId="{C180C092-EB7E-4E63-B4B8-6113094779D9}" dt="2020-12-15T12:27:06.962" v="109" actId="478"/>
          <ac:spMkLst>
            <pc:docMk/>
            <pc:sldMk cId="1927418367" sldId="278"/>
            <ac:spMk id="2" creationId="{24235198-FBAD-4B84-A315-E515CEBDFC2E}"/>
          </ac:spMkLst>
        </pc:spChg>
        <pc:spChg chg="mod">
          <ac:chgData name="Kerri Ward" userId="c34b7972-ee9c-4763-98c7-4a6839e800fb" providerId="ADAL" clId="{C180C092-EB7E-4E63-B4B8-6113094779D9}" dt="2020-12-15T15:05:40.282" v="212" actId="1076"/>
          <ac:spMkLst>
            <pc:docMk/>
            <pc:sldMk cId="1927418367" sldId="278"/>
            <ac:spMk id="11" creationId="{144C964E-305D-43B0-BB9A-81E2F97CD47B}"/>
          </ac:spMkLst>
        </pc:spChg>
        <pc:spChg chg="del">
          <ac:chgData name="Kerri Ward" userId="c34b7972-ee9c-4763-98c7-4a6839e800fb" providerId="ADAL" clId="{C180C092-EB7E-4E63-B4B8-6113094779D9}" dt="2020-12-07T14:51:19.183" v="10" actId="478"/>
          <ac:spMkLst>
            <pc:docMk/>
            <pc:sldMk cId="1927418367" sldId="278"/>
            <ac:spMk id="12" creationId="{7D494A7D-4006-491E-8A70-6C7B7E1E202E}"/>
          </ac:spMkLst>
        </pc:spChg>
        <pc:spChg chg="del">
          <ac:chgData name="Kerri Ward" userId="c34b7972-ee9c-4763-98c7-4a6839e800fb" providerId="ADAL" clId="{C180C092-EB7E-4E63-B4B8-6113094779D9}" dt="2020-12-07T14:51:20.063" v="11" actId="478"/>
          <ac:spMkLst>
            <pc:docMk/>
            <pc:sldMk cId="1927418367" sldId="278"/>
            <ac:spMk id="13" creationId="{62277052-571A-4434-AA9A-A39A69CCAF30}"/>
          </ac:spMkLst>
        </pc:spChg>
        <pc:spChg chg="mod">
          <ac:chgData name="Kerri Ward" userId="c34b7972-ee9c-4763-98c7-4a6839e800fb" providerId="ADAL" clId="{C180C092-EB7E-4E63-B4B8-6113094779D9}" dt="2020-12-15T15:04:09.102" v="200" actId="1037"/>
          <ac:spMkLst>
            <pc:docMk/>
            <pc:sldMk cId="1927418367" sldId="278"/>
            <ac:spMk id="16" creationId="{D7920665-8B8C-49AB-B6C4-0DC1DFF45F0B}"/>
          </ac:spMkLst>
        </pc:spChg>
        <pc:picChg chg="add mod">
          <ac:chgData name="Kerri Ward" userId="c34b7972-ee9c-4763-98c7-4a6839e800fb" providerId="ADAL" clId="{C180C092-EB7E-4E63-B4B8-6113094779D9}" dt="2020-12-15T15:04:26.719" v="207" actId="1076"/>
          <ac:picMkLst>
            <pc:docMk/>
            <pc:sldMk cId="1927418367" sldId="278"/>
            <ac:picMk id="4" creationId="{6E829CCA-AE39-4E79-89C0-CA534DC8D63F}"/>
          </ac:picMkLst>
        </pc:picChg>
        <pc:picChg chg="add mod modCrop">
          <ac:chgData name="Kerri Ward" userId="c34b7972-ee9c-4763-98c7-4a6839e800fb" providerId="ADAL" clId="{C180C092-EB7E-4E63-B4B8-6113094779D9}" dt="2020-12-15T15:04:12.168" v="201" actId="14100"/>
          <ac:picMkLst>
            <pc:docMk/>
            <pc:sldMk cId="1927418367" sldId="278"/>
            <ac:picMk id="5" creationId="{A8CC63BB-0EBD-4498-B9B9-790B0485BD4D}"/>
          </ac:picMkLst>
        </pc:picChg>
        <pc:picChg chg="mod">
          <ac:chgData name="Kerri Ward" userId="c34b7972-ee9c-4763-98c7-4a6839e800fb" providerId="ADAL" clId="{C180C092-EB7E-4E63-B4B8-6113094779D9}" dt="2020-12-15T15:04:29.584" v="209" actId="1076"/>
          <ac:picMkLst>
            <pc:docMk/>
            <pc:sldMk cId="1927418367" sldId="278"/>
            <ac:picMk id="10" creationId="{ED602504-A9ED-4B3C-A5DE-9D37B30C35AF}"/>
          </ac:picMkLst>
        </pc:picChg>
        <pc:picChg chg="mod">
          <ac:chgData name="Kerri Ward" userId="c34b7972-ee9c-4763-98c7-4a6839e800fb" providerId="ADAL" clId="{C180C092-EB7E-4E63-B4B8-6113094779D9}" dt="2020-12-15T15:04:06.207" v="194" actId="14100"/>
          <ac:picMkLst>
            <pc:docMk/>
            <pc:sldMk cId="1927418367" sldId="278"/>
            <ac:picMk id="15" creationId="{6BC67D89-BCA8-4AB7-A40A-40CFBCD6C2F5}"/>
          </ac:picMkLst>
        </pc:picChg>
      </pc:sldChg>
      <pc:sldChg chg="addSp modSp mod modAnim">
        <pc:chgData name="Kerri Ward" userId="c34b7972-ee9c-4763-98c7-4a6839e800fb" providerId="ADAL" clId="{C180C092-EB7E-4E63-B4B8-6113094779D9}" dt="2020-12-07T16:18:45.724" v="107"/>
        <pc:sldMkLst>
          <pc:docMk/>
          <pc:sldMk cId="2446364537" sldId="280"/>
        </pc:sldMkLst>
        <pc:spChg chg="mod">
          <ac:chgData name="Kerri Ward" userId="c34b7972-ee9c-4763-98c7-4a6839e800fb" providerId="ADAL" clId="{C180C092-EB7E-4E63-B4B8-6113094779D9}" dt="2020-12-07T16:16:47.395" v="88" actId="1076"/>
          <ac:spMkLst>
            <pc:docMk/>
            <pc:sldMk cId="2446364537" sldId="280"/>
            <ac:spMk id="6" creationId="{FD2897A7-99B1-473D-83C5-FEC2EDD8A6E7}"/>
          </ac:spMkLst>
        </pc:spChg>
        <pc:picChg chg="mod">
          <ac:chgData name="Kerri Ward" userId="c34b7972-ee9c-4763-98c7-4a6839e800fb" providerId="ADAL" clId="{C180C092-EB7E-4E63-B4B8-6113094779D9}" dt="2020-12-07T16:16:40.779" v="87" actId="1076"/>
          <ac:picMkLst>
            <pc:docMk/>
            <pc:sldMk cId="2446364537" sldId="280"/>
            <ac:picMk id="3" creationId="{239EA860-CF5A-4FEB-AC2B-FD6080721FF3}"/>
          </ac:picMkLst>
        </pc:picChg>
        <pc:picChg chg="add mod ord modCrop">
          <ac:chgData name="Kerri Ward" userId="c34b7972-ee9c-4763-98c7-4a6839e800fb" providerId="ADAL" clId="{C180C092-EB7E-4E63-B4B8-6113094779D9}" dt="2020-12-07T16:18:09.606" v="99" actId="167"/>
          <ac:picMkLst>
            <pc:docMk/>
            <pc:sldMk cId="2446364537" sldId="280"/>
            <ac:picMk id="4" creationId="{C39E0FE2-DBAC-492B-9CE5-F19BBED83AB8}"/>
          </ac:picMkLst>
        </pc:picChg>
      </pc:sldChg>
      <pc:sldChg chg="modSp">
        <pc:chgData name="Kerri Ward" userId="c34b7972-ee9c-4763-98c7-4a6839e800fb" providerId="ADAL" clId="{C180C092-EB7E-4E63-B4B8-6113094779D9}" dt="2020-12-07T16:19:58.847" v="108" actId="20577"/>
        <pc:sldMkLst>
          <pc:docMk/>
          <pc:sldMk cId="22955242" sldId="282"/>
        </pc:sldMkLst>
        <pc:spChg chg="mod">
          <ac:chgData name="Kerri Ward" userId="c34b7972-ee9c-4763-98c7-4a6839e800fb" providerId="ADAL" clId="{C180C092-EB7E-4E63-B4B8-6113094779D9}" dt="2020-12-07T16:19:58.847" v="108" actId="20577"/>
          <ac:spMkLst>
            <pc:docMk/>
            <pc:sldMk cId="22955242" sldId="282"/>
            <ac:spMk id="3" creationId="{395C62E0-8327-4167-A66E-1C3DC702F15E}"/>
          </ac:spMkLst>
        </pc:spChg>
      </pc:sldChg>
    </pc:docChg>
  </pc:docChgLst>
  <pc:docChgLst>
    <pc:chgData name="Kerri Ward" userId="c34b7972-ee9c-4763-98c7-4a6839e800fb" providerId="ADAL" clId="{6BB3E106-63F4-45DE-9AD9-2E74EC1F2AF4}"/>
    <pc:docChg chg="modSld">
      <pc:chgData name="Kerri Ward" userId="c34b7972-ee9c-4763-98c7-4a6839e800fb" providerId="ADAL" clId="{6BB3E106-63F4-45DE-9AD9-2E74EC1F2AF4}" dt="2020-08-06T15:50:10.763" v="48" actId="18131"/>
      <pc:docMkLst>
        <pc:docMk/>
      </pc:docMkLst>
      <pc:sldChg chg="modSp mod">
        <pc:chgData name="Kerri Ward" userId="c34b7972-ee9c-4763-98c7-4a6839e800fb" providerId="ADAL" clId="{6BB3E106-63F4-45DE-9AD9-2E74EC1F2AF4}" dt="2020-08-06T15:50:10.763" v="48" actId="18131"/>
        <pc:sldMkLst>
          <pc:docMk/>
          <pc:sldMk cId="4098401939" sldId="263"/>
        </pc:sldMkLst>
        <pc:picChg chg="mod modCrop">
          <ac:chgData name="Kerri Ward" userId="c34b7972-ee9c-4763-98c7-4a6839e800fb" providerId="ADAL" clId="{6BB3E106-63F4-45DE-9AD9-2E74EC1F2AF4}" dt="2020-08-06T15:50:10.763" v="48" actId="18131"/>
          <ac:picMkLst>
            <pc:docMk/>
            <pc:sldMk cId="4098401939" sldId="263"/>
            <ac:picMk id="7" creationId="{953F016B-33F1-4E96-BD37-351F1A0365BC}"/>
          </ac:picMkLst>
        </pc:picChg>
      </pc:sldChg>
    </pc:docChg>
  </pc:docChgLst>
  <pc:docChgLst>
    <pc:chgData name="Alycia Kearney" userId="75575d13-54d0-4ef7-a965-8c377ce6610b" providerId="ADAL" clId="{3207920E-7AC5-4E68-85E6-5811034E1581}"/>
    <pc:docChg chg="undo redo custSel mod addSld delSld modSld sldOrd">
      <pc:chgData name="Alycia Kearney" userId="75575d13-54d0-4ef7-a965-8c377ce6610b" providerId="ADAL" clId="{3207920E-7AC5-4E68-85E6-5811034E1581}" dt="2020-08-04T12:44:57.936" v="2142" actId="14100"/>
      <pc:docMkLst>
        <pc:docMk/>
      </pc:docMkLst>
      <pc:sldChg chg="addSp delSp modSp del mod setBg modAnim">
        <pc:chgData name="Alycia Kearney" userId="75575d13-54d0-4ef7-a965-8c377ce6610b" providerId="ADAL" clId="{3207920E-7AC5-4E68-85E6-5811034E1581}" dt="2020-08-04T10:48:12.554" v="781" actId="2696"/>
        <pc:sldMkLst>
          <pc:docMk/>
          <pc:sldMk cId="1801606435" sldId="261"/>
        </pc:sldMkLst>
        <pc:spChg chg="add del">
          <ac:chgData name="Alycia Kearney" userId="75575d13-54d0-4ef7-a965-8c377ce6610b" providerId="ADAL" clId="{3207920E-7AC5-4E68-85E6-5811034E1581}" dt="2020-08-04T10:18:28.921" v="323" actId="26606"/>
          <ac:spMkLst>
            <pc:docMk/>
            <pc:sldMk cId="1801606435" sldId="261"/>
            <ac:spMk id="8" creationId="{01D0AF59-99C3-4251-AB9A-C966C6AD4400}"/>
          </ac:spMkLst>
        </pc:spChg>
        <pc:spChg chg="add del">
          <ac:chgData name="Alycia Kearney" userId="75575d13-54d0-4ef7-a965-8c377ce6610b" providerId="ADAL" clId="{3207920E-7AC5-4E68-85E6-5811034E1581}" dt="2020-08-04T10:18:28.921" v="323" actId="26606"/>
          <ac:spMkLst>
            <pc:docMk/>
            <pc:sldMk cId="1801606435" sldId="261"/>
            <ac:spMk id="10" creationId="{1855405F-37A2-4869-9154-F8BE3BECE6C3}"/>
          </ac:spMkLst>
        </pc:spChg>
        <pc:spChg chg="add del mod">
          <ac:chgData name="Alycia Kearney" userId="75575d13-54d0-4ef7-a965-8c377ce6610b" providerId="ADAL" clId="{3207920E-7AC5-4E68-85E6-5811034E1581}" dt="2020-08-04T10:18:16.706" v="321" actId="478"/>
          <ac:spMkLst>
            <pc:docMk/>
            <pc:sldMk cId="1801606435" sldId="261"/>
            <ac:spMk id="15" creationId="{9C3CC518-2AFD-4ADA-A4A3-0FB26A0BC17E}"/>
          </ac:spMkLst>
        </pc:spChg>
        <pc:spChg chg="add mod">
          <ac:chgData name="Alycia Kearney" userId="75575d13-54d0-4ef7-a965-8c377ce6610b" providerId="ADAL" clId="{3207920E-7AC5-4E68-85E6-5811034E1581}" dt="2020-08-04T10:27:58.507" v="467" actId="14100"/>
          <ac:spMkLst>
            <pc:docMk/>
            <pc:sldMk cId="1801606435" sldId="261"/>
            <ac:spMk id="26" creationId="{617F2052-D1C9-41E4-81B6-6A87FE870076}"/>
          </ac:spMkLst>
        </pc:spChg>
        <pc:spChg chg="add mod">
          <ac:chgData name="Alycia Kearney" userId="75575d13-54d0-4ef7-a965-8c377ce6610b" providerId="ADAL" clId="{3207920E-7AC5-4E68-85E6-5811034E1581}" dt="2020-08-04T10:27:23.311" v="452" actId="14100"/>
          <ac:spMkLst>
            <pc:docMk/>
            <pc:sldMk cId="1801606435" sldId="261"/>
            <ac:spMk id="29" creationId="{ADB2CE75-D5DE-45F8-9EE4-1D6AA15ECAB0}"/>
          </ac:spMkLst>
        </pc:spChg>
        <pc:spChg chg="add mod">
          <ac:chgData name="Alycia Kearney" userId="75575d13-54d0-4ef7-a965-8c377ce6610b" providerId="ADAL" clId="{3207920E-7AC5-4E68-85E6-5811034E1581}" dt="2020-08-04T10:28:09.471" v="468" actId="14100"/>
          <ac:spMkLst>
            <pc:docMk/>
            <pc:sldMk cId="1801606435" sldId="261"/>
            <ac:spMk id="33" creationId="{2B3BC2E9-5E77-474D-82E6-85D248447136}"/>
          </ac:spMkLst>
        </pc:spChg>
        <pc:spChg chg="add del">
          <ac:chgData name="Alycia Kearney" userId="75575d13-54d0-4ef7-a965-8c377ce6610b" providerId="ADAL" clId="{3207920E-7AC5-4E68-85E6-5811034E1581}" dt="2020-08-04T10:19:10.959" v="341" actId="26606"/>
          <ac:spMkLst>
            <pc:docMk/>
            <pc:sldMk cId="1801606435" sldId="261"/>
            <ac:spMk id="39" creationId="{417CDA24-35F8-4540-8C52-3096D6D94949}"/>
          </ac:spMkLst>
        </pc:spChg>
        <pc:spChg chg="add del">
          <ac:chgData name="Alycia Kearney" userId="75575d13-54d0-4ef7-a965-8c377ce6610b" providerId="ADAL" clId="{3207920E-7AC5-4E68-85E6-5811034E1581}" dt="2020-08-04T10:19:10.959" v="341" actId="26606"/>
          <ac:spMkLst>
            <pc:docMk/>
            <pc:sldMk cId="1801606435" sldId="261"/>
            <ac:spMk id="41" creationId="{8658BFE0-4E65-4174-9C75-687C94E88273}"/>
          </ac:spMkLst>
        </pc:spChg>
        <pc:spChg chg="add del">
          <ac:chgData name="Alycia Kearney" userId="75575d13-54d0-4ef7-a965-8c377ce6610b" providerId="ADAL" clId="{3207920E-7AC5-4E68-85E6-5811034E1581}" dt="2020-08-04T10:19:10.959" v="341" actId="26606"/>
          <ac:spMkLst>
            <pc:docMk/>
            <pc:sldMk cId="1801606435" sldId="261"/>
            <ac:spMk id="43" creationId="{FA75DFED-A0C1-4A83-BE1D-0271C1826EF6}"/>
          </ac:spMkLst>
        </pc:spChg>
        <pc:spChg chg="add mod">
          <ac:chgData name="Alycia Kearney" userId="75575d13-54d0-4ef7-a965-8c377ce6610b" providerId="ADAL" clId="{3207920E-7AC5-4E68-85E6-5811034E1581}" dt="2020-08-04T10:28:32.752" v="476" actId="14100"/>
          <ac:spMkLst>
            <pc:docMk/>
            <pc:sldMk cId="1801606435" sldId="261"/>
            <ac:spMk id="51" creationId="{F99F7541-C65B-43EA-A652-988E847A2005}"/>
          </ac:spMkLst>
        </pc:spChg>
        <pc:spChg chg="add mod">
          <ac:chgData name="Alycia Kearney" userId="75575d13-54d0-4ef7-a965-8c377ce6610b" providerId="ADAL" clId="{3207920E-7AC5-4E68-85E6-5811034E1581}" dt="2020-08-04T10:38:32.042" v="611" actId="571"/>
          <ac:spMkLst>
            <pc:docMk/>
            <pc:sldMk cId="1801606435" sldId="261"/>
            <ac:spMk id="55" creationId="{6B394A71-84E6-40D7-B166-559804F10280}"/>
          </ac:spMkLst>
        </pc:spChg>
        <pc:picChg chg="add del mod modCrop">
          <ac:chgData name="Alycia Kearney" userId="75575d13-54d0-4ef7-a965-8c377ce6610b" providerId="ADAL" clId="{3207920E-7AC5-4E68-85E6-5811034E1581}" dt="2020-08-04T10:07:24.109" v="215" actId="478"/>
          <ac:picMkLst>
            <pc:docMk/>
            <pc:sldMk cId="1801606435" sldId="261"/>
            <ac:picMk id="3" creationId="{98C9F39A-19A2-4649-9826-4D6F6B4CD4B6}"/>
          </ac:picMkLst>
        </pc:picChg>
        <pc:picChg chg="add del mod modCrop">
          <ac:chgData name="Alycia Kearney" userId="75575d13-54d0-4ef7-a965-8c377ce6610b" providerId="ADAL" clId="{3207920E-7AC5-4E68-85E6-5811034E1581}" dt="2020-08-04T10:14:27.045" v="287" actId="478"/>
          <ac:picMkLst>
            <pc:docMk/>
            <pc:sldMk cId="1801606435" sldId="261"/>
            <ac:picMk id="5" creationId="{02E52CFE-E9B0-4DB1-B7FF-170CA6943420}"/>
          </ac:picMkLst>
        </pc:picChg>
        <pc:picChg chg="add del mod modCrop">
          <ac:chgData name="Alycia Kearney" userId="75575d13-54d0-4ef7-a965-8c377ce6610b" providerId="ADAL" clId="{3207920E-7AC5-4E68-85E6-5811034E1581}" dt="2020-08-04T10:14:29.159" v="289" actId="478"/>
          <ac:picMkLst>
            <pc:docMk/>
            <pc:sldMk cId="1801606435" sldId="261"/>
            <ac:picMk id="7" creationId="{81145DAB-3884-4A02-BC3D-3F341C0C8468}"/>
          </ac:picMkLst>
        </pc:picChg>
        <pc:picChg chg="add del mod modCrop">
          <ac:chgData name="Alycia Kearney" userId="75575d13-54d0-4ef7-a965-8c377ce6610b" providerId="ADAL" clId="{3207920E-7AC5-4E68-85E6-5811034E1581}" dt="2020-08-04T10:14:28.565" v="288" actId="478"/>
          <ac:picMkLst>
            <pc:docMk/>
            <pc:sldMk cId="1801606435" sldId="261"/>
            <ac:picMk id="11" creationId="{796E8F49-EE5C-48C3-8FB4-79FBE5417917}"/>
          </ac:picMkLst>
        </pc:picChg>
        <pc:picChg chg="add del mod">
          <ac:chgData name="Alycia Kearney" userId="75575d13-54d0-4ef7-a965-8c377ce6610b" providerId="ADAL" clId="{3207920E-7AC5-4E68-85E6-5811034E1581}" dt="2020-08-04T10:18:14.047" v="319" actId="478"/>
          <ac:picMkLst>
            <pc:docMk/>
            <pc:sldMk cId="1801606435" sldId="261"/>
            <ac:picMk id="13" creationId="{93B79DD3-7693-4A44-A8DC-1D26E4C62099}"/>
          </ac:picMkLst>
        </pc:picChg>
        <pc:picChg chg="add del mod">
          <ac:chgData name="Alycia Kearney" userId="75575d13-54d0-4ef7-a965-8c377ce6610b" providerId="ADAL" clId="{3207920E-7AC5-4E68-85E6-5811034E1581}" dt="2020-08-04T10:18:15.258" v="320" actId="478"/>
          <ac:picMkLst>
            <pc:docMk/>
            <pc:sldMk cId="1801606435" sldId="261"/>
            <ac:picMk id="17" creationId="{E0233849-F404-44D6-B365-CD764EE7A95C}"/>
          </ac:picMkLst>
        </pc:picChg>
        <pc:picChg chg="add mod ord">
          <ac:chgData name="Alycia Kearney" userId="75575d13-54d0-4ef7-a965-8c377ce6610b" providerId="ADAL" clId="{3207920E-7AC5-4E68-85E6-5811034E1581}" dt="2020-08-04T10:22:53.845" v="398" actId="26606"/>
          <ac:picMkLst>
            <pc:docMk/>
            <pc:sldMk cId="1801606435" sldId="261"/>
            <ac:picMk id="19" creationId="{25098119-9F90-4816-8CAE-D5580BA92FA7}"/>
          </ac:picMkLst>
        </pc:picChg>
        <pc:picChg chg="add mod ord">
          <ac:chgData name="Alycia Kearney" userId="75575d13-54d0-4ef7-a965-8c377ce6610b" providerId="ADAL" clId="{3207920E-7AC5-4E68-85E6-5811034E1581}" dt="2020-08-04T10:25:58.454" v="424" actId="1076"/>
          <ac:picMkLst>
            <pc:docMk/>
            <pc:sldMk cId="1801606435" sldId="261"/>
            <ac:picMk id="21" creationId="{E738DC67-AD46-489D-907D-9E4BCA28D9D3}"/>
          </ac:picMkLst>
        </pc:picChg>
        <pc:picChg chg="add mod">
          <ac:chgData name="Alycia Kearney" userId="75575d13-54d0-4ef7-a965-8c377ce6610b" providerId="ADAL" clId="{3207920E-7AC5-4E68-85E6-5811034E1581}" dt="2020-08-04T10:22:53.845" v="398" actId="26606"/>
          <ac:picMkLst>
            <pc:docMk/>
            <pc:sldMk cId="1801606435" sldId="261"/>
            <ac:picMk id="23" creationId="{99BE564B-CD2A-4438-BD52-6B4332F999AD}"/>
          </ac:picMkLst>
        </pc:picChg>
        <pc:picChg chg="add mod">
          <ac:chgData name="Alycia Kearney" userId="75575d13-54d0-4ef7-a965-8c377ce6610b" providerId="ADAL" clId="{3207920E-7AC5-4E68-85E6-5811034E1581}" dt="2020-08-04T10:22:53.845" v="398" actId="26606"/>
          <ac:picMkLst>
            <pc:docMk/>
            <pc:sldMk cId="1801606435" sldId="261"/>
            <ac:picMk id="25" creationId="{3A5E4D7E-2285-434D-82D6-DE80BE401B34}"/>
          </ac:picMkLst>
        </pc:picChg>
        <pc:picChg chg="add mod">
          <ac:chgData name="Alycia Kearney" userId="75575d13-54d0-4ef7-a965-8c377ce6610b" providerId="ADAL" clId="{3207920E-7AC5-4E68-85E6-5811034E1581}" dt="2020-08-04T10:46:03.990" v="765" actId="14826"/>
          <ac:picMkLst>
            <pc:docMk/>
            <pc:sldMk cId="1801606435" sldId="261"/>
            <ac:picMk id="28" creationId="{248262D4-D0A1-426C-B0E8-DC144D73CFE1}"/>
          </ac:picMkLst>
        </pc:picChg>
        <pc:picChg chg="add mod">
          <ac:chgData name="Alycia Kearney" userId="75575d13-54d0-4ef7-a965-8c377ce6610b" providerId="ADAL" clId="{3207920E-7AC5-4E68-85E6-5811034E1581}" dt="2020-08-04T10:28:54.218" v="481" actId="1076"/>
          <ac:picMkLst>
            <pc:docMk/>
            <pc:sldMk cId="1801606435" sldId="261"/>
            <ac:picMk id="31" creationId="{2272D044-0383-4FFA-BD68-BCF1770B70DA}"/>
          </ac:picMkLst>
        </pc:picChg>
        <pc:picChg chg="add mod">
          <ac:chgData name="Alycia Kearney" userId="75575d13-54d0-4ef7-a965-8c377ce6610b" providerId="ADAL" clId="{3207920E-7AC5-4E68-85E6-5811034E1581}" dt="2020-08-04T10:28:44.197" v="477" actId="1076"/>
          <ac:picMkLst>
            <pc:docMk/>
            <pc:sldMk cId="1801606435" sldId="261"/>
            <ac:picMk id="35" creationId="{ACCE4E60-D424-4069-81F4-4C7790D10AEF}"/>
          </ac:picMkLst>
        </pc:picChg>
        <pc:picChg chg="add mod">
          <ac:chgData name="Alycia Kearney" userId="75575d13-54d0-4ef7-a965-8c377ce6610b" providerId="ADAL" clId="{3207920E-7AC5-4E68-85E6-5811034E1581}" dt="2020-08-04T10:28:47.943" v="479" actId="14100"/>
          <ac:picMkLst>
            <pc:docMk/>
            <pc:sldMk cId="1801606435" sldId="261"/>
            <ac:picMk id="53" creationId="{32E20B34-6BC2-4A9E-926E-57BCA972B86B}"/>
          </ac:picMkLst>
        </pc:picChg>
        <pc:picChg chg="add mod">
          <ac:chgData name="Alycia Kearney" userId="75575d13-54d0-4ef7-a965-8c377ce6610b" providerId="ADAL" clId="{3207920E-7AC5-4E68-85E6-5811034E1581}" dt="2020-08-04T10:38:32.042" v="611" actId="571"/>
          <ac:picMkLst>
            <pc:docMk/>
            <pc:sldMk cId="1801606435" sldId="261"/>
            <ac:picMk id="54" creationId="{7BD721CF-6CAB-4B59-AAE7-EB4162591913}"/>
          </ac:picMkLst>
        </pc:picChg>
        <pc:picChg chg="add mod">
          <ac:chgData name="Alycia Kearney" userId="75575d13-54d0-4ef7-a965-8c377ce6610b" providerId="ADAL" clId="{3207920E-7AC5-4E68-85E6-5811034E1581}" dt="2020-08-04T10:38:32.042" v="611" actId="571"/>
          <ac:picMkLst>
            <pc:docMk/>
            <pc:sldMk cId="1801606435" sldId="261"/>
            <ac:picMk id="56" creationId="{E0B6A9A0-F6F5-4F5B-9044-B992343A0EF2}"/>
          </ac:picMkLst>
        </pc:picChg>
        <pc:cxnChg chg="add del">
          <ac:chgData name="Alycia Kearney" userId="75575d13-54d0-4ef7-a965-8c377ce6610b" providerId="ADAL" clId="{3207920E-7AC5-4E68-85E6-5811034E1581}" dt="2020-08-04T10:22:53.845" v="398" actId="26606"/>
          <ac:cxnSpMkLst>
            <pc:docMk/>
            <pc:sldMk cId="1801606435" sldId="261"/>
            <ac:cxnSpMk id="30" creationId="{50DA1EB8-87CF-4588-A1FD-4756F9A28F6B}"/>
          </ac:cxnSpMkLst>
        </pc:cxnChg>
        <pc:cxnChg chg="add del">
          <ac:chgData name="Alycia Kearney" userId="75575d13-54d0-4ef7-a965-8c377ce6610b" providerId="ADAL" clId="{3207920E-7AC5-4E68-85E6-5811034E1581}" dt="2020-08-04T10:22:53.845" v="398" actId="26606"/>
          <ac:cxnSpMkLst>
            <pc:docMk/>
            <pc:sldMk cId="1801606435" sldId="261"/>
            <ac:cxnSpMk id="32" creationId="{D7A4E378-EA57-47B9-B1EB-58B998F6CFFB}"/>
          </ac:cxnSpMkLst>
        </pc:cxnChg>
        <pc:cxnChg chg="add del">
          <ac:chgData name="Alycia Kearney" userId="75575d13-54d0-4ef7-a965-8c377ce6610b" providerId="ADAL" clId="{3207920E-7AC5-4E68-85E6-5811034E1581}" dt="2020-08-04T10:22:53.845" v="398" actId="26606"/>
          <ac:cxnSpMkLst>
            <pc:docMk/>
            <pc:sldMk cId="1801606435" sldId="261"/>
            <ac:cxnSpMk id="34" creationId="{D2B31ED6-76F0-425A-9A41-C947AEF9C145}"/>
          </ac:cxnSpMkLst>
        </pc:cxnChg>
        <pc:cxnChg chg="add">
          <ac:chgData name="Alycia Kearney" userId="75575d13-54d0-4ef7-a965-8c377ce6610b" providerId="ADAL" clId="{3207920E-7AC5-4E68-85E6-5811034E1581}" dt="2020-08-04T10:22:53.845" v="398" actId="26606"/>
          <ac:cxnSpMkLst>
            <pc:docMk/>
            <pc:sldMk cId="1801606435" sldId="261"/>
            <ac:cxnSpMk id="36" creationId="{91B6081D-D3E8-4209-B85B-EB1C655A6272}"/>
          </ac:cxnSpMkLst>
        </pc:cxnChg>
        <pc:cxnChg chg="add">
          <ac:chgData name="Alycia Kearney" userId="75575d13-54d0-4ef7-a965-8c377ce6610b" providerId="ADAL" clId="{3207920E-7AC5-4E68-85E6-5811034E1581}" dt="2020-08-04T10:22:53.845" v="398" actId="26606"/>
          <ac:cxnSpMkLst>
            <pc:docMk/>
            <pc:sldMk cId="1801606435" sldId="261"/>
            <ac:cxnSpMk id="37" creationId="{28CA55E4-1295-45C8-BA05-5A9E705B749A}"/>
          </ac:cxnSpMkLst>
        </pc:cxnChg>
        <pc:cxnChg chg="add">
          <ac:chgData name="Alycia Kearney" userId="75575d13-54d0-4ef7-a965-8c377ce6610b" providerId="ADAL" clId="{3207920E-7AC5-4E68-85E6-5811034E1581}" dt="2020-08-04T10:22:53.845" v="398" actId="26606"/>
          <ac:cxnSpMkLst>
            <pc:docMk/>
            <pc:sldMk cId="1801606435" sldId="261"/>
            <ac:cxnSpMk id="38" creationId="{08C5794E-A9A1-4A23-AF68-C79A7822334C}"/>
          </ac:cxnSpMkLst>
        </pc:cxnChg>
        <pc:cxnChg chg="add del">
          <ac:chgData name="Alycia Kearney" userId="75575d13-54d0-4ef7-a965-8c377ce6610b" providerId="ADAL" clId="{3207920E-7AC5-4E68-85E6-5811034E1581}" dt="2020-08-04T10:19:39.317" v="346" actId="26606"/>
          <ac:cxnSpMkLst>
            <pc:docMk/>
            <pc:sldMk cId="1801606435" sldId="261"/>
            <ac:cxnSpMk id="45" creationId="{50DA1EB8-87CF-4588-A1FD-4756F9A28F6B}"/>
          </ac:cxnSpMkLst>
        </pc:cxnChg>
        <pc:cxnChg chg="add del">
          <ac:chgData name="Alycia Kearney" userId="75575d13-54d0-4ef7-a965-8c377ce6610b" providerId="ADAL" clId="{3207920E-7AC5-4E68-85E6-5811034E1581}" dt="2020-08-04T10:19:39.317" v="346" actId="26606"/>
          <ac:cxnSpMkLst>
            <pc:docMk/>
            <pc:sldMk cId="1801606435" sldId="261"/>
            <ac:cxnSpMk id="46" creationId="{D7A4E378-EA57-47B9-B1EB-58B998F6CFFB}"/>
          </ac:cxnSpMkLst>
        </pc:cxnChg>
        <pc:cxnChg chg="add del">
          <ac:chgData name="Alycia Kearney" userId="75575d13-54d0-4ef7-a965-8c377ce6610b" providerId="ADAL" clId="{3207920E-7AC5-4E68-85E6-5811034E1581}" dt="2020-08-04T10:19:39.317" v="346" actId="26606"/>
          <ac:cxnSpMkLst>
            <pc:docMk/>
            <pc:sldMk cId="1801606435" sldId="261"/>
            <ac:cxnSpMk id="47" creationId="{D2B31ED6-76F0-425A-9A41-C947AEF9C145}"/>
          </ac:cxnSpMkLst>
        </pc:cxnChg>
      </pc:sldChg>
      <pc:sldChg chg="addSp delSp modSp mod setBg delAnim modAnim">
        <pc:chgData name="Alycia Kearney" userId="75575d13-54d0-4ef7-a965-8c377ce6610b" providerId="ADAL" clId="{3207920E-7AC5-4E68-85E6-5811034E1581}" dt="2020-08-04T12:44:57.936" v="2142" actId="14100"/>
        <pc:sldMkLst>
          <pc:docMk/>
          <pc:sldMk cId="4098401939" sldId="263"/>
        </pc:sldMkLst>
        <pc:spChg chg="add del mod">
          <ac:chgData name="Alycia Kearney" userId="75575d13-54d0-4ef7-a965-8c377ce6610b" providerId="ADAL" clId="{3207920E-7AC5-4E68-85E6-5811034E1581}" dt="2020-08-04T12:42:12.502" v="2117" actId="11529"/>
          <ac:spMkLst>
            <pc:docMk/>
            <pc:sldMk cId="4098401939" sldId="263"/>
            <ac:spMk id="2" creationId="{B191478C-C00E-4A4C-AF5D-60C08B63E8CF}"/>
          </ac:spMkLst>
        </pc:spChg>
        <pc:spChg chg="add del">
          <ac:chgData name="Alycia Kearney" userId="75575d13-54d0-4ef7-a965-8c377ce6610b" providerId="ADAL" clId="{3207920E-7AC5-4E68-85E6-5811034E1581}" dt="2020-08-04T12:42:40.888" v="2125" actId="26606"/>
          <ac:spMkLst>
            <pc:docMk/>
            <pc:sldMk cId="4098401939" sldId="263"/>
            <ac:spMk id="6" creationId="{B670DBD5-770C-4383-9F54-5B86E86BD5BB}"/>
          </ac:spMkLst>
        </pc:spChg>
        <pc:spChg chg="add del">
          <ac:chgData name="Alycia Kearney" userId="75575d13-54d0-4ef7-a965-8c377ce6610b" providerId="ADAL" clId="{3207920E-7AC5-4E68-85E6-5811034E1581}" dt="2020-08-04T09:51:12.586" v="68" actId="26606"/>
          <ac:spMkLst>
            <pc:docMk/>
            <pc:sldMk cId="4098401939" sldId="263"/>
            <ac:spMk id="17" creationId="{42A4FC2C-047E-45A5-965D-8E1E3BF09BC6}"/>
          </ac:spMkLst>
        </pc:spChg>
        <pc:spChg chg="add del">
          <ac:chgData name="Alycia Kearney" userId="75575d13-54d0-4ef7-a965-8c377ce6610b" providerId="ADAL" clId="{3207920E-7AC5-4E68-85E6-5811034E1581}" dt="2020-08-04T09:51:14.753" v="70" actId="26606"/>
          <ac:spMkLst>
            <pc:docMk/>
            <pc:sldMk cId="4098401939" sldId="263"/>
            <ac:spMk id="19" creationId="{32BC26D8-82FB-445E-AA49-62A77D7C1EE0}"/>
          </ac:spMkLst>
        </pc:spChg>
        <pc:spChg chg="add del">
          <ac:chgData name="Alycia Kearney" userId="75575d13-54d0-4ef7-a965-8c377ce6610b" providerId="ADAL" clId="{3207920E-7AC5-4E68-85E6-5811034E1581}" dt="2020-08-04T09:51:14.753" v="70" actId="26606"/>
          <ac:spMkLst>
            <pc:docMk/>
            <pc:sldMk cId="4098401939" sldId="263"/>
            <ac:spMk id="21" creationId="{CB44330D-EA18-4254-AA95-EB49948539B8}"/>
          </ac:spMkLst>
        </pc:spChg>
        <pc:spChg chg="add del">
          <ac:chgData name="Alycia Kearney" userId="75575d13-54d0-4ef7-a965-8c377ce6610b" providerId="ADAL" clId="{3207920E-7AC5-4E68-85E6-5811034E1581}" dt="2020-08-04T09:51:37.445" v="80" actId="26606"/>
          <ac:spMkLst>
            <pc:docMk/>
            <pc:sldMk cId="4098401939" sldId="263"/>
            <ac:spMk id="23" creationId="{F3060C83-F051-4F0E-ABAD-AA0DFC48B218}"/>
          </ac:spMkLst>
        </pc:spChg>
        <pc:spChg chg="add del">
          <ac:chgData name="Alycia Kearney" userId="75575d13-54d0-4ef7-a965-8c377ce6610b" providerId="ADAL" clId="{3207920E-7AC5-4E68-85E6-5811034E1581}" dt="2020-08-04T09:51:37.445" v="80" actId="26606"/>
          <ac:spMkLst>
            <pc:docMk/>
            <pc:sldMk cId="4098401939" sldId="263"/>
            <ac:spMk id="24" creationId="{29FDB030-9B49-4CED-8CCD-4D99382388AC}"/>
          </ac:spMkLst>
        </pc:spChg>
        <pc:spChg chg="add del">
          <ac:chgData name="Alycia Kearney" userId="75575d13-54d0-4ef7-a965-8c377ce6610b" providerId="ADAL" clId="{3207920E-7AC5-4E68-85E6-5811034E1581}" dt="2020-08-04T09:51:37.445" v="80" actId="26606"/>
          <ac:spMkLst>
            <pc:docMk/>
            <pc:sldMk cId="4098401939" sldId="263"/>
            <ac:spMk id="25" creationId="{83C98ABE-055B-441F-B07E-44F97F083C39}"/>
          </ac:spMkLst>
        </pc:spChg>
        <pc:spChg chg="add del">
          <ac:chgData name="Alycia Kearney" userId="75575d13-54d0-4ef7-a965-8c377ce6610b" providerId="ADAL" clId="{3207920E-7AC5-4E68-85E6-5811034E1581}" dt="2020-08-04T09:51:37.445" v="80" actId="26606"/>
          <ac:spMkLst>
            <pc:docMk/>
            <pc:sldMk cId="4098401939" sldId="263"/>
            <ac:spMk id="26" creationId="{3783CA14-24A1-485C-8B30-D6A5D87987AD}"/>
          </ac:spMkLst>
        </pc:spChg>
        <pc:spChg chg="add del">
          <ac:chgData name="Alycia Kearney" userId="75575d13-54d0-4ef7-a965-8c377ce6610b" providerId="ADAL" clId="{3207920E-7AC5-4E68-85E6-5811034E1581}" dt="2020-08-04T09:51:51.056" v="88" actId="26606"/>
          <ac:spMkLst>
            <pc:docMk/>
            <pc:sldMk cId="4098401939" sldId="263"/>
            <ac:spMk id="27" creationId="{01D0AF59-99C3-4251-AB9A-C966C6AD4400}"/>
          </ac:spMkLst>
        </pc:spChg>
        <pc:spChg chg="add del">
          <ac:chgData name="Alycia Kearney" userId="75575d13-54d0-4ef7-a965-8c377ce6610b" providerId="ADAL" clId="{3207920E-7AC5-4E68-85E6-5811034E1581}" dt="2020-08-04T09:51:37.445" v="80" actId="26606"/>
          <ac:spMkLst>
            <pc:docMk/>
            <pc:sldMk cId="4098401939" sldId="263"/>
            <ac:spMk id="28" creationId="{9A97C86A-04D6-40F7-AE84-31AB43E6A846}"/>
          </ac:spMkLst>
        </pc:spChg>
        <pc:spChg chg="add del">
          <ac:chgData name="Alycia Kearney" userId="75575d13-54d0-4ef7-a965-8c377ce6610b" providerId="ADAL" clId="{3207920E-7AC5-4E68-85E6-5811034E1581}" dt="2020-08-04T09:51:51.056" v="88" actId="26606"/>
          <ac:spMkLst>
            <pc:docMk/>
            <pc:sldMk cId="4098401939" sldId="263"/>
            <ac:spMk id="29" creationId="{1855405F-37A2-4869-9154-F8BE3BECE6C3}"/>
          </ac:spMkLst>
        </pc:spChg>
        <pc:spChg chg="add del">
          <ac:chgData name="Alycia Kearney" userId="75575d13-54d0-4ef7-a965-8c377ce6610b" providerId="ADAL" clId="{3207920E-7AC5-4E68-85E6-5811034E1581}" dt="2020-08-04T09:51:37.445" v="80" actId="26606"/>
          <ac:spMkLst>
            <pc:docMk/>
            <pc:sldMk cId="4098401939" sldId="263"/>
            <ac:spMk id="30" creationId="{FF9F2414-84E8-453E-B1F3-389FDE8192D9}"/>
          </ac:spMkLst>
        </pc:spChg>
        <pc:spChg chg="add del">
          <ac:chgData name="Alycia Kearney" userId="75575d13-54d0-4ef7-a965-8c377ce6610b" providerId="ADAL" clId="{3207920E-7AC5-4E68-85E6-5811034E1581}" dt="2020-08-04T09:51:54.434" v="90" actId="26606"/>
          <ac:spMkLst>
            <pc:docMk/>
            <pc:sldMk cId="4098401939" sldId="263"/>
            <ac:spMk id="31" creationId="{32BC26D8-82FB-445E-AA49-62A77D7C1EE0}"/>
          </ac:spMkLst>
        </pc:spChg>
        <pc:spChg chg="add del">
          <ac:chgData name="Alycia Kearney" userId="75575d13-54d0-4ef7-a965-8c377ce6610b" providerId="ADAL" clId="{3207920E-7AC5-4E68-85E6-5811034E1581}" dt="2020-08-04T09:51:37.445" v="80" actId="26606"/>
          <ac:spMkLst>
            <pc:docMk/>
            <pc:sldMk cId="4098401939" sldId="263"/>
            <ac:spMk id="32" creationId="{3ECA69A1-7536-43AC-85EF-C7106179F5ED}"/>
          </ac:spMkLst>
        </pc:spChg>
        <pc:spChg chg="add del">
          <ac:chgData name="Alycia Kearney" userId="75575d13-54d0-4ef7-a965-8c377ce6610b" providerId="ADAL" clId="{3207920E-7AC5-4E68-85E6-5811034E1581}" dt="2020-08-04T09:51:54.434" v="90" actId="26606"/>
          <ac:spMkLst>
            <pc:docMk/>
            <pc:sldMk cId="4098401939" sldId="263"/>
            <ac:spMk id="33" creationId="{CB44330D-EA18-4254-AA95-EB49948539B8}"/>
          </ac:spMkLst>
        </pc:spChg>
        <pc:spChg chg="add del">
          <ac:chgData name="Alycia Kearney" userId="75575d13-54d0-4ef7-a965-8c377ce6610b" providerId="ADAL" clId="{3207920E-7AC5-4E68-85E6-5811034E1581}" dt="2020-08-04T09:51:40.391" v="82" actId="26606"/>
          <ac:spMkLst>
            <pc:docMk/>
            <pc:sldMk cId="4098401939" sldId="263"/>
            <ac:spMk id="34" creationId="{B670DBD5-770C-4383-9F54-5B86E86BD5BB}"/>
          </ac:spMkLst>
        </pc:spChg>
        <pc:spChg chg="add del">
          <ac:chgData name="Alycia Kearney" userId="75575d13-54d0-4ef7-a965-8c377ce6610b" providerId="ADAL" clId="{3207920E-7AC5-4E68-85E6-5811034E1581}" dt="2020-08-04T09:51:55.976" v="92" actId="26606"/>
          <ac:spMkLst>
            <pc:docMk/>
            <pc:sldMk cId="4098401939" sldId="263"/>
            <ac:spMk id="35" creationId="{F3060C83-F051-4F0E-ABAD-AA0DFC48B218}"/>
          </ac:spMkLst>
        </pc:spChg>
        <pc:spChg chg="add del">
          <ac:chgData name="Alycia Kearney" userId="75575d13-54d0-4ef7-a965-8c377ce6610b" providerId="ADAL" clId="{3207920E-7AC5-4E68-85E6-5811034E1581}" dt="2020-08-04T09:51:43.599" v="84" actId="26606"/>
          <ac:spMkLst>
            <pc:docMk/>
            <pc:sldMk cId="4098401939" sldId="263"/>
            <ac:spMk id="36" creationId="{01D0AF59-99C3-4251-AB9A-C966C6AD4400}"/>
          </ac:spMkLst>
        </pc:spChg>
        <pc:spChg chg="add del">
          <ac:chgData name="Alycia Kearney" userId="75575d13-54d0-4ef7-a965-8c377ce6610b" providerId="ADAL" clId="{3207920E-7AC5-4E68-85E6-5811034E1581}" dt="2020-08-04T09:51:43.599" v="84" actId="26606"/>
          <ac:spMkLst>
            <pc:docMk/>
            <pc:sldMk cId="4098401939" sldId="263"/>
            <ac:spMk id="37" creationId="{1855405F-37A2-4869-9154-F8BE3BECE6C3}"/>
          </ac:spMkLst>
        </pc:spChg>
        <pc:spChg chg="add del">
          <ac:chgData name="Alycia Kearney" userId="75575d13-54d0-4ef7-a965-8c377ce6610b" providerId="ADAL" clId="{3207920E-7AC5-4E68-85E6-5811034E1581}" dt="2020-08-04T09:51:55.976" v="92" actId="26606"/>
          <ac:spMkLst>
            <pc:docMk/>
            <pc:sldMk cId="4098401939" sldId="263"/>
            <ac:spMk id="38" creationId="{83C98ABE-055B-441F-B07E-44F97F083C39}"/>
          </ac:spMkLst>
        </pc:spChg>
        <pc:spChg chg="add del">
          <ac:chgData name="Alycia Kearney" userId="75575d13-54d0-4ef7-a965-8c377ce6610b" providerId="ADAL" clId="{3207920E-7AC5-4E68-85E6-5811034E1581}" dt="2020-08-04T09:51:55.976" v="92" actId="26606"/>
          <ac:spMkLst>
            <pc:docMk/>
            <pc:sldMk cId="4098401939" sldId="263"/>
            <ac:spMk id="39" creationId="{29FDB030-9B49-4CED-8CCD-4D99382388AC}"/>
          </ac:spMkLst>
        </pc:spChg>
        <pc:spChg chg="add del">
          <ac:chgData name="Alycia Kearney" userId="75575d13-54d0-4ef7-a965-8c377ce6610b" providerId="ADAL" clId="{3207920E-7AC5-4E68-85E6-5811034E1581}" dt="2020-08-04T09:51:55.976" v="92" actId="26606"/>
          <ac:spMkLst>
            <pc:docMk/>
            <pc:sldMk cId="4098401939" sldId="263"/>
            <ac:spMk id="40" creationId="{3783CA14-24A1-485C-8B30-D6A5D87987AD}"/>
          </ac:spMkLst>
        </pc:spChg>
        <pc:spChg chg="add del">
          <ac:chgData name="Alycia Kearney" userId="75575d13-54d0-4ef7-a965-8c377ce6610b" providerId="ADAL" clId="{3207920E-7AC5-4E68-85E6-5811034E1581}" dt="2020-08-04T09:51:55.976" v="92" actId="26606"/>
          <ac:spMkLst>
            <pc:docMk/>
            <pc:sldMk cId="4098401939" sldId="263"/>
            <ac:spMk id="41" creationId="{9A97C86A-04D6-40F7-AE84-31AB43E6A846}"/>
          </ac:spMkLst>
        </pc:spChg>
        <pc:spChg chg="add del">
          <ac:chgData name="Alycia Kearney" userId="75575d13-54d0-4ef7-a965-8c377ce6610b" providerId="ADAL" clId="{3207920E-7AC5-4E68-85E6-5811034E1581}" dt="2020-08-04T09:51:55.976" v="92" actId="26606"/>
          <ac:spMkLst>
            <pc:docMk/>
            <pc:sldMk cId="4098401939" sldId="263"/>
            <ac:spMk id="42" creationId="{FF9F2414-84E8-453E-B1F3-389FDE8192D9}"/>
          </ac:spMkLst>
        </pc:spChg>
        <pc:spChg chg="add del">
          <ac:chgData name="Alycia Kearney" userId="75575d13-54d0-4ef7-a965-8c377ce6610b" providerId="ADAL" clId="{3207920E-7AC5-4E68-85E6-5811034E1581}" dt="2020-08-04T09:51:55.976" v="92" actId="26606"/>
          <ac:spMkLst>
            <pc:docMk/>
            <pc:sldMk cId="4098401939" sldId="263"/>
            <ac:spMk id="43" creationId="{3ECA69A1-7536-43AC-85EF-C7106179F5ED}"/>
          </ac:spMkLst>
        </pc:spChg>
        <pc:spChg chg="add del">
          <ac:chgData name="Alycia Kearney" userId="75575d13-54d0-4ef7-a965-8c377ce6610b" providerId="ADAL" clId="{3207920E-7AC5-4E68-85E6-5811034E1581}" dt="2020-08-04T09:52:29.305" v="101" actId="26606"/>
          <ac:spMkLst>
            <pc:docMk/>
            <pc:sldMk cId="4098401939" sldId="263"/>
            <ac:spMk id="44" creationId="{F3060C83-F051-4F0E-ABAD-AA0DFC48B218}"/>
          </ac:spMkLst>
        </pc:spChg>
        <pc:spChg chg="add del">
          <ac:chgData name="Alycia Kearney" userId="75575d13-54d0-4ef7-a965-8c377ce6610b" providerId="ADAL" clId="{3207920E-7AC5-4E68-85E6-5811034E1581}" dt="2020-08-04T09:52:29.305" v="101" actId="26606"/>
          <ac:spMkLst>
            <pc:docMk/>
            <pc:sldMk cId="4098401939" sldId="263"/>
            <ac:spMk id="45" creationId="{83C98ABE-055B-441F-B07E-44F97F083C39}"/>
          </ac:spMkLst>
        </pc:spChg>
        <pc:spChg chg="add del">
          <ac:chgData name="Alycia Kearney" userId="75575d13-54d0-4ef7-a965-8c377ce6610b" providerId="ADAL" clId="{3207920E-7AC5-4E68-85E6-5811034E1581}" dt="2020-08-04T09:52:29.305" v="101" actId="26606"/>
          <ac:spMkLst>
            <pc:docMk/>
            <pc:sldMk cId="4098401939" sldId="263"/>
            <ac:spMk id="46" creationId="{29FDB030-9B49-4CED-8CCD-4D99382388AC}"/>
          </ac:spMkLst>
        </pc:spChg>
        <pc:spChg chg="add del">
          <ac:chgData name="Alycia Kearney" userId="75575d13-54d0-4ef7-a965-8c377ce6610b" providerId="ADAL" clId="{3207920E-7AC5-4E68-85E6-5811034E1581}" dt="2020-08-04T09:52:29.305" v="101" actId="26606"/>
          <ac:spMkLst>
            <pc:docMk/>
            <pc:sldMk cId="4098401939" sldId="263"/>
            <ac:spMk id="47" creationId="{3783CA14-24A1-485C-8B30-D6A5D87987AD}"/>
          </ac:spMkLst>
        </pc:spChg>
        <pc:spChg chg="add del">
          <ac:chgData name="Alycia Kearney" userId="75575d13-54d0-4ef7-a965-8c377ce6610b" providerId="ADAL" clId="{3207920E-7AC5-4E68-85E6-5811034E1581}" dt="2020-08-04T09:52:29.305" v="101" actId="26606"/>
          <ac:spMkLst>
            <pc:docMk/>
            <pc:sldMk cId="4098401939" sldId="263"/>
            <ac:spMk id="48" creationId="{9A97C86A-04D6-40F7-AE84-31AB43E6A846}"/>
          </ac:spMkLst>
        </pc:spChg>
        <pc:spChg chg="add del">
          <ac:chgData name="Alycia Kearney" userId="75575d13-54d0-4ef7-a965-8c377ce6610b" providerId="ADAL" clId="{3207920E-7AC5-4E68-85E6-5811034E1581}" dt="2020-08-04T09:52:29.305" v="101" actId="26606"/>
          <ac:spMkLst>
            <pc:docMk/>
            <pc:sldMk cId="4098401939" sldId="263"/>
            <ac:spMk id="49" creationId="{FF9F2414-84E8-453E-B1F3-389FDE8192D9}"/>
          </ac:spMkLst>
        </pc:spChg>
        <pc:spChg chg="add del">
          <ac:chgData name="Alycia Kearney" userId="75575d13-54d0-4ef7-a965-8c377ce6610b" providerId="ADAL" clId="{3207920E-7AC5-4E68-85E6-5811034E1581}" dt="2020-08-04T09:52:29.305" v="101" actId="26606"/>
          <ac:spMkLst>
            <pc:docMk/>
            <pc:sldMk cId="4098401939" sldId="263"/>
            <ac:spMk id="50" creationId="{3ECA69A1-7536-43AC-85EF-C7106179F5ED}"/>
          </ac:spMkLst>
        </pc:spChg>
        <pc:spChg chg="add del">
          <ac:chgData name="Alycia Kearney" userId="75575d13-54d0-4ef7-a965-8c377ce6610b" providerId="ADAL" clId="{3207920E-7AC5-4E68-85E6-5811034E1581}" dt="2020-08-04T09:52:31.458" v="105" actId="26606"/>
          <ac:spMkLst>
            <pc:docMk/>
            <pc:sldMk cId="4098401939" sldId="263"/>
            <ac:spMk id="51" creationId="{F3060C83-F051-4F0E-ABAD-AA0DFC48B218}"/>
          </ac:spMkLst>
        </pc:spChg>
        <pc:spChg chg="add del">
          <ac:chgData name="Alycia Kearney" userId="75575d13-54d0-4ef7-a965-8c377ce6610b" providerId="ADAL" clId="{3207920E-7AC5-4E68-85E6-5811034E1581}" dt="2020-08-04T09:52:31.458" v="105" actId="26606"/>
          <ac:spMkLst>
            <pc:docMk/>
            <pc:sldMk cId="4098401939" sldId="263"/>
            <ac:spMk id="52" creationId="{83C98ABE-055B-441F-B07E-44F97F083C39}"/>
          </ac:spMkLst>
        </pc:spChg>
        <pc:spChg chg="add del">
          <ac:chgData name="Alycia Kearney" userId="75575d13-54d0-4ef7-a965-8c377ce6610b" providerId="ADAL" clId="{3207920E-7AC5-4E68-85E6-5811034E1581}" dt="2020-08-04T09:52:31.458" v="105" actId="26606"/>
          <ac:spMkLst>
            <pc:docMk/>
            <pc:sldMk cId="4098401939" sldId="263"/>
            <ac:spMk id="53" creationId="{29FDB030-9B49-4CED-8CCD-4D99382388AC}"/>
          </ac:spMkLst>
        </pc:spChg>
        <pc:spChg chg="add del">
          <ac:chgData name="Alycia Kearney" userId="75575d13-54d0-4ef7-a965-8c377ce6610b" providerId="ADAL" clId="{3207920E-7AC5-4E68-85E6-5811034E1581}" dt="2020-08-04T09:52:31.458" v="105" actId="26606"/>
          <ac:spMkLst>
            <pc:docMk/>
            <pc:sldMk cId="4098401939" sldId="263"/>
            <ac:spMk id="54" creationId="{3783CA14-24A1-485C-8B30-D6A5D87987AD}"/>
          </ac:spMkLst>
        </pc:spChg>
        <pc:spChg chg="add del">
          <ac:chgData name="Alycia Kearney" userId="75575d13-54d0-4ef7-a965-8c377ce6610b" providerId="ADAL" clId="{3207920E-7AC5-4E68-85E6-5811034E1581}" dt="2020-08-04T09:52:31.458" v="105" actId="26606"/>
          <ac:spMkLst>
            <pc:docMk/>
            <pc:sldMk cId="4098401939" sldId="263"/>
            <ac:spMk id="55" creationId="{9A97C86A-04D6-40F7-AE84-31AB43E6A846}"/>
          </ac:spMkLst>
        </pc:spChg>
        <pc:spChg chg="add del">
          <ac:chgData name="Alycia Kearney" userId="75575d13-54d0-4ef7-a965-8c377ce6610b" providerId="ADAL" clId="{3207920E-7AC5-4E68-85E6-5811034E1581}" dt="2020-08-04T09:52:31.458" v="105" actId="26606"/>
          <ac:spMkLst>
            <pc:docMk/>
            <pc:sldMk cId="4098401939" sldId="263"/>
            <ac:spMk id="56" creationId="{FF9F2414-84E8-453E-B1F3-389FDE8192D9}"/>
          </ac:spMkLst>
        </pc:spChg>
        <pc:spChg chg="add del">
          <ac:chgData name="Alycia Kearney" userId="75575d13-54d0-4ef7-a965-8c377ce6610b" providerId="ADAL" clId="{3207920E-7AC5-4E68-85E6-5811034E1581}" dt="2020-08-04T09:52:31.458" v="105" actId="26606"/>
          <ac:spMkLst>
            <pc:docMk/>
            <pc:sldMk cId="4098401939" sldId="263"/>
            <ac:spMk id="57" creationId="{3ECA69A1-7536-43AC-85EF-C7106179F5ED}"/>
          </ac:spMkLst>
        </pc:spChg>
        <pc:spChg chg="add del">
          <ac:chgData name="Alycia Kearney" userId="75575d13-54d0-4ef7-a965-8c377ce6610b" providerId="ADAL" clId="{3207920E-7AC5-4E68-85E6-5811034E1581}" dt="2020-08-04T09:54:50.076" v="144" actId="26606"/>
          <ac:spMkLst>
            <pc:docMk/>
            <pc:sldMk cId="4098401939" sldId="263"/>
            <ac:spMk id="59" creationId="{B670DBD5-770C-4383-9F54-5B86E86BD5BB}"/>
          </ac:spMkLst>
        </pc:spChg>
        <pc:spChg chg="add del">
          <ac:chgData name="Alycia Kearney" userId="75575d13-54d0-4ef7-a965-8c377ce6610b" providerId="ADAL" clId="{3207920E-7AC5-4E68-85E6-5811034E1581}" dt="2020-08-04T09:56:30.730" v="159" actId="26606"/>
          <ac:spMkLst>
            <pc:docMk/>
            <pc:sldMk cId="4098401939" sldId="263"/>
            <ac:spMk id="60" creationId="{C83A5C14-ED91-4CD1-809E-D29FF97C9AF5}"/>
          </ac:spMkLst>
        </pc:spChg>
        <pc:spChg chg="add del">
          <ac:chgData name="Alycia Kearney" userId="75575d13-54d0-4ef7-a965-8c377ce6610b" providerId="ADAL" clId="{3207920E-7AC5-4E68-85E6-5811034E1581}" dt="2020-08-04T09:56:30.730" v="159" actId="26606"/>
          <ac:spMkLst>
            <pc:docMk/>
            <pc:sldMk cId="4098401939" sldId="263"/>
            <ac:spMk id="62" creationId="{56065185-5C34-4F86-AA96-AA4D065B0EF4}"/>
          </ac:spMkLst>
        </pc:spChg>
        <pc:spChg chg="add del">
          <ac:chgData name="Alycia Kearney" userId="75575d13-54d0-4ef7-a965-8c377ce6610b" providerId="ADAL" clId="{3207920E-7AC5-4E68-85E6-5811034E1581}" dt="2020-08-04T09:54:48.135" v="141" actId="26606"/>
          <ac:spMkLst>
            <pc:docMk/>
            <pc:sldMk cId="4098401939" sldId="263"/>
            <ac:spMk id="64" creationId="{8ECBFEF8-9038-4E5E-A5F1-E4DC2303553E}"/>
          </ac:spMkLst>
        </pc:spChg>
        <pc:spChg chg="add del">
          <ac:chgData name="Alycia Kearney" userId="75575d13-54d0-4ef7-a965-8c377ce6610b" providerId="ADAL" clId="{3207920E-7AC5-4E68-85E6-5811034E1581}" dt="2020-08-04T09:54:48.135" v="141" actId="26606"/>
          <ac:spMkLst>
            <pc:docMk/>
            <pc:sldMk cId="4098401939" sldId="263"/>
            <ac:spMk id="66" creationId="{F37E8EB2-7BE0-4F3D-921C-F4E9C2C14929}"/>
          </ac:spMkLst>
        </pc:spChg>
        <pc:spChg chg="add del">
          <ac:chgData name="Alycia Kearney" userId="75575d13-54d0-4ef7-a965-8c377ce6610b" providerId="ADAL" clId="{3207920E-7AC5-4E68-85E6-5811034E1581}" dt="2020-08-04T09:54:48.135" v="141" actId="26606"/>
          <ac:spMkLst>
            <pc:docMk/>
            <pc:sldMk cId="4098401939" sldId="263"/>
            <ac:spMk id="68" creationId="{E77AE46B-A945-4A7E-9911-903176079DD0}"/>
          </ac:spMkLst>
        </pc:spChg>
        <pc:picChg chg="add del mod">
          <ac:chgData name="Alycia Kearney" userId="75575d13-54d0-4ef7-a965-8c377ce6610b" providerId="ADAL" clId="{3207920E-7AC5-4E68-85E6-5811034E1581}" dt="2020-08-04T09:43:57.761" v="14" actId="931"/>
          <ac:picMkLst>
            <pc:docMk/>
            <pc:sldMk cId="4098401939" sldId="263"/>
            <ac:picMk id="3" creationId="{E9B8A494-C7C4-4225-B8E0-B6455225FFCA}"/>
          </ac:picMkLst>
        </pc:picChg>
        <pc:picChg chg="add del mod">
          <ac:chgData name="Alycia Kearney" userId="75575d13-54d0-4ef7-a965-8c377ce6610b" providerId="ADAL" clId="{3207920E-7AC5-4E68-85E6-5811034E1581}" dt="2020-08-04T12:42:46.124" v="2127" actId="931"/>
          <ac:picMkLst>
            <pc:docMk/>
            <pc:sldMk cId="4098401939" sldId="263"/>
            <ac:picMk id="4" creationId="{A7137B23-EEB2-4F0F-8B53-072BB1FC65F4}"/>
          </ac:picMkLst>
        </pc:picChg>
        <pc:picChg chg="add del mod">
          <ac:chgData name="Alycia Kearney" userId="75575d13-54d0-4ef7-a965-8c377ce6610b" providerId="ADAL" clId="{3207920E-7AC5-4E68-85E6-5811034E1581}" dt="2020-08-04T09:44:14.897" v="21" actId="931"/>
          <ac:picMkLst>
            <pc:docMk/>
            <pc:sldMk cId="4098401939" sldId="263"/>
            <ac:picMk id="5" creationId="{18EE2F42-2A3D-4B75-96C2-146EA8ACAD9A}"/>
          </ac:picMkLst>
        </pc:picChg>
        <pc:picChg chg="add mod">
          <ac:chgData name="Alycia Kearney" userId="75575d13-54d0-4ef7-a965-8c377ce6610b" providerId="ADAL" clId="{3207920E-7AC5-4E68-85E6-5811034E1581}" dt="2020-08-04T12:44:57.936" v="2142" actId="14100"/>
          <ac:picMkLst>
            <pc:docMk/>
            <pc:sldMk cId="4098401939" sldId="263"/>
            <ac:picMk id="7" creationId="{953F016B-33F1-4E96-BD37-351F1A0365BC}"/>
          </ac:picMkLst>
        </pc:picChg>
        <pc:picChg chg="add del mod ord modCrop">
          <ac:chgData name="Alycia Kearney" userId="75575d13-54d0-4ef7-a965-8c377ce6610b" providerId="ADAL" clId="{3207920E-7AC5-4E68-85E6-5811034E1581}" dt="2020-08-04T09:50:35.869" v="62" actId="21"/>
          <ac:picMkLst>
            <pc:docMk/>
            <pc:sldMk cId="4098401939" sldId="263"/>
            <ac:picMk id="7" creationId="{BE17C6AC-4F6F-4020-BEE1-BE8EBD07B846}"/>
          </ac:picMkLst>
        </pc:picChg>
        <pc:picChg chg="add del mod ord modCrop">
          <ac:chgData name="Alycia Kearney" userId="75575d13-54d0-4ef7-a965-8c377ce6610b" providerId="ADAL" clId="{3207920E-7AC5-4E68-85E6-5811034E1581}" dt="2020-08-04T09:50:35.869" v="62" actId="21"/>
          <ac:picMkLst>
            <pc:docMk/>
            <pc:sldMk cId="4098401939" sldId="263"/>
            <ac:picMk id="9" creationId="{31646F55-52C5-4DDF-8268-797DB03251C5}"/>
          </ac:picMkLst>
        </pc:picChg>
        <pc:picChg chg="add del mod modCrop">
          <ac:chgData name="Alycia Kearney" userId="75575d13-54d0-4ef7-a965-8c377ce6610b" providerId="ADAL" clId="{3207920E-7AC5-4E68-85E6-5811034E1581}" dt="2020-08-04T09:50:35.869" v="62" actId="21"/>
          <ac:picMkLst>
            <pc:docMk/>
            <pc:sldMk cId="4098401939" sldId="263"/>
            <ac:picMk id="11" creationId="{3FF1BD02-D6BB-476E-93A4-AC469FFECA8A}"/>
          </ac:picMkLst>
        </pc:picChg>
        <pc:picChg chg="add del mod modCrop">
          <ac:chgData name="Alycia Kearney" userId="75575d13-54d0-4ef7-a965-8c377ce6610b" providerId="ADAL" clId="{3207920E-7AC5-4E68-85E6-5811034E1581}" dt="2020-08-04T09:50:35.869" v="62" actId="21"/>
          <ac:picMkLst>
            <pc:docMk/>
            <pc:sldMk cId="4098401939" sldId="263"/>
            <ac:picMk id="13" creationId="{8C638EB9-362F-42AB-B8B1-4FB8120D3918}"/>
          </ac:picMkLst>
        </pc:picChg>
        <pc:picChg chg="add del mod">
          <ac:chgData name="Alycia Kearney" userId="75575d13-54d0-4ef7-a965-8c377ce6610b" providerId="ADAL" clId="{3207920E-7AC5-4E68-85E6-5811034E1581}" dt="2020-08-04T09:58:53.562" v="164" actId="478"/>
          <ac:picMkLst>
            <pc:docMk/>
            <pc:sldMk cId="4098401939" sldId="263"/>
            <ac:picMk id="15" creationId="{65BD9509-C373-45FF-AA66-3B0D3866E6AE}"/>
          </ac:picMkLst>
        </pc:picChg>
        <pc:picChg chg="add del mod">
          <ac:chgData name="Alycia Kearney" userId="75575d13-54d0-4ef7-a965-8c377ce6610b" providerId="ADAL" clId="{3207920E-7AC5-4E68-85E6-5811034E1581}" dt="2020-08-04T09:54:13.151" v="130" actId="931"/>
          <ac:picMkLst>
            <pc:docMk/>
            <pc:sldMk cId="4098401939" sldId="263"/>
            <ac:picMk id="58" creationId="{BDAEABCD-7786-4188-A5CA-9A49F6E11604}"/>
          </ac:picMkLst>
        </pc:picChg>
        <pc:picChg chg="add del mod">
          <ac:chgData name="Alycia Kearney" userId="75575d13-54d0-4ef7-a965-8c377ce6610b" providerId="ADAL" clId="{3207920E-7AC5-4E68-85E6-5811034E1581}" dt="2020-08-04T09:55:24.757" v="150" actId="931"/>
          <ac:picMkLst>
            <pc:docMk/>
            <pc:sldMk cId="4098401939" sldId="263"/>
            <ac:picMk id="61" creationId="{EA67ED52-0D49-42C5-A6D0-D07DACEE842D}"/>
          </ac:picMkLst>
        </pc:picChg>
        <pc:picChg chg="add del mod modCrop">
          <ac:chgData name="Alycia Kearney" userId="75575d13-54d0-4ef7-a965-8c377ce6610b" providerId="ADAL" clId="{3207920E-7AC5-4E68-85E6-5811034E1581}" dt="2020-08-04T12:40:23.074" v="2096" actId="478"/>
          <ac:picMkLst>
            <pc:docMk/>
            <pc:sldMk cId="4098401939" sldId="263"/>
            <ac:picMk id="65" creationId="{67EC2EB5-D58D-453E-AED7-4B93D349F004}"/>
          </ac:picMkLst>
        </pc:picChg>
        <pc:picChg chg="add del mod modCrop">
          <ac:chgData name="Alycia Kearney" userId="75575d13-54d0-4ef7-a965-8c377ce6610b" providerId="ADAL" clId="{3207920E-7AC5-4E68-85E6-5811034E1581}" dt="2020-08-04T12:40:23.677" v="2097" actId="478"/>
          <ac:picMkLst>
            <pc:docMk/>
            <pc:sldMk cId="4098401939" sldId="263"/>
            <ac:picMk id="69" creationId="{C49C2691-AB36-4AA2-8035-7773ED786D60}"/>
          </ac:picMkLst>
        </pc:picChg>
        <pc:picChg chg="add del mod modCrop">
          <ac:chgData name="Alycia Kearney" userId="75575d13-54d0-4ef7-a965-8c377ce6610b" providerId="ADAL" clId="{3207920E-7AC5-4E68-85E6-5811034E1581}" dt="2020-08-04T12:40:24.486" v="2098" actId="478"/>
          <ac:picMkLst>
            <pc:docMk/>
            <pc:sldMk cId="4098401939" sldId="263"/>
            <ac:picMk id="71" creationId="{95EC45B5-C819-49F5-BCFA-43F5987ADED4}"/>
          </ac:picMkLst>
        </pc:picChg>
        <pc:picChg chg="add del mod modCrop">
          <ac:chgData name="Alycia Kearney" userId="75575d13-54d0-4ef7-a965-8c377ce6610b" providerId="ADAL" clId="{3207920E-7AC5-4E68-85E6-5811034E1581}" dt="2020-08-04T12:40:25.063" v="2099" actId="478"/>
          <ac:picMkLst>
            <pc:docMk/>
            <pc:sldMk cId="4098401939" sldId="263"/>
            <ac:picMk id="73" creationId="{A1D768F0-081D-460B-8385-7AC227BC39F3}"/>
          </ac:picMkLst>
        </pc:picChg>
        <pc:cxnChg chg="add del">
          <ac:chgData name="Alycia Kearney" userId="75575d13-54d0-4ef7-a965-8c377ce6610b" providerId="ADAL" clId="{3207920E-7AC5-4E68-85E6-5811034E1581}" dt="2020-08-04T09:48:29.099" v="61" actId="26606"/>
          <ac:cxnSpMkLst>
            <pc:docMk/>
            <pc:sldMk cId="4098401939" sldId="263"/>
            <ac:cxnSpMk id="18" creationId="{91B6081D-D3E8-4209-B85B-EB1C655A6272}"/>
          </ac:cxnSpMkLst>
        </pc:cxnChg>
        <pc:cxnChg chg="add del">
          <ac:chgData name="Alycia Kearney" userId="75575d13-54d0-4ef7-a965-8c377ce6610b" providerId="ADAL" clId="{3207920E-7AC5-4E68-85E6-5811034E1581}" dt="2020-08-04T09:48:29.099" v="61" actId="26606"/>
          <ac:cxnSpMkLst>
            <pc:docMk/>
            <pc:sldMk cId="4098401939" sldId="263"/>
            <ac:cxnSpMk id="20" creationId="{28CA55E4-1295-45C8-BA05-5A9E705B749A}"/>
          </ac:cxnSpMkLst>
        </pc:cxnChg>
        <pc:cxnChg chg="add del">
          <ac:chgData name="Alycia Kearney" userId="75575d13-54d0-4ef7-a965-8c377ce6610b" providerId="ADAL" clId="{3207920E-7AC5-4E68-85E6-5811034E1581}" dt="2020-08-04T09:48:29.099" v="61" actId="26606"/>
          <ac:cxnSpMkLst>
            <pc:docMk/>
            <pc:sldMk cId="4098401939" sldId="263"/>
            <ac:cxnSpMk id="22" creationId="{08C5794E-A9A1-4A23-AF68-C79A7822334C}"/>
          </ac:cxnSpMkLst>
        </pc:cxnChg>
      </pc:sldChg>
      <pc:sldChg chg="addSp delSp modSp del mod delAnim modAnim">
        <pc:chgData name="Alycia Kearney" userId="75575d13-54d0-4ef7-a965-8c377ce6610b" providerId="ADAL" clId="{3207920E-7AC5-4E68-85E6-5811034E1581}" dt="2020-08-04T11:40:24.197" v="1831" actId="2696"/>
        <pc:sldMkLst>
          <pc:docMk/>
          <pc:sldMk cId="3869677920" sldId="264"/>
        </pc:sldMkLst>
        <pc:spChg chg="add del mod">
          <ac:chgData name="Alycia Kearney" userId="75575d13-54d0-4ef7-a965-8c377ce6610b" providerId="ADAL" clId="{3207920E-7AC5-4E68-85E6-5811034E1581}" dt="2020-08-04T10:36:10.306" v="592" actId="478"/>
          <ac:spMkLst>
            <pc:docMk/>
            <pc:sldMk cId="3869677920" sldId="264"/>
            <ac:spMk id="6" creationId="{FEA73DFD-9FF1-4CA0-87EF-087A06EA4E0C}"/>
          </ac:spMkLst>
        </pc:spChg>
        <pc:spChg chg="add mod">
          <ac:chgData name="Alycia Kearney" userId="75575d13-54d0-4ef7-a965-8c377ce6610b" providerId="ADAL" clId="{3207920E-7AC5-4E68-85E6-5811034E1581}" dt="2020-08-04T11:00:09.061" v="904" actId="1076"/>
          <ac:spMkLst>
            <pc:docMk/>
            <pc:sldMk cId="3869677920" sldId="264"/>
            <ac:spMk id="12" creationId="{3E56F95A-253A-4DAB-AF0E-1B745AD8D9D1}"/>
          </ac:spMkLst>
        </pc:spChg>
        <pc:spChg chg="add mod">
          <ac:chgData name="Alycia Kearney" userId="75575d13-54d0-4ef7-a965-8c377ce6610b" providerId="ADAL" clId="{3207920E-7AC5-4E68-85E6-5811034E1581}" dt="2020-08-04T11:26:23.136" v="1689" actId="1076"/>
          <ac:spMkLst>
            <pc:docMk/>
            <pc:sldMk cId="3869677920" sldId="264"/>
            <ac:spMk id="18" creationId="{374C3A8E-B8B8-4863-9733-4F02D5C5DC10}"/>
          </ac:spMkLst>
        </pc:spChg>
        <pc:spChg chg="add mod">
          <ac:chgData name="Alycia Kearney" userId="75575d13-54d0-4ef7-a965-8c377ce6610b" providerId="ADAL" clId="{3207920E-7AC5-4E68-85E6-5811034E1581}" dt="2020-08-04T11:26:01.897" v="1687" actId="1076"/>
          <ac:spMkLst>
            <pc:docMk/>
            <pc:sldMk cId="3869677920" sldId="264"/>
            <ac:spMk id="24" creationId="{DE6BB96C-AAB5-41D5-AC60-BB79DA141865}"/>
          </ac:spMkLst>
        </pc:spChg>
        <pc:spChg chg="add del mod">
          <ac:chgData name="Alycia Kearney" userId="75575d13-54d0-4ef7-a965-8c377ce6610b" providerId="ADAL" clId="{3207920E-7AC5-4E68-85E6-5811034E1581}" dt="2020-08-04T10:57:59.686" v="888" actId="478"/>
          <ac:spMkLst>
            <pc:docMk/>
            <pc:sldMk cId="3869677920" sldId="264"/>
            <ac:spMk id="34" creationId="{FD204926-3B7B-4334-BE1E-86A1005BBFC0}"/>
          </ac:spMkLst>
        </pc:spChg>
        <pc:spChg chg="add del mod">
          <ac:chgData name="Alycia Kearney" userId="75575d13-54d0-4ef7-a965-8c377ce6610b" providerId="ADAL" clId="{3207920E-7AC5-4E68-85E6-5811034E1581}" dt="2020-08-04T10:57:57.579" v="885" actId="478"/>
          <ac:spMkLst>
            <pc:docMk/>
            <pc:sldMk cId="3869677920" sldId="264"/>
            <ac:spMk id="39" creationId="{E465C126-8E55-42A3-AEA3-BDCE2EB84901}"/>
          </ac:spMkLst>
        </pc:spChg>
        <pc:spChg chg="add">
          <ac:chgData name="Alycia Kearney" userId="75575d13-54d0-4ef7-a965-8c377ce6610b" providerId="ADAL" clId="{3207920E-7AC5-4E68-85E6-5811034E1581}" dt="2020-08-04T10:58:04.530" v="890" actId="22"/>
          <ac:spMkLst>
            <pc:docMk/>
            <pc:sldMk cId="3869677920" sldId="264"/>
            <ac:spMk id="42" creationId="{B8EC02ED-82EE-4A85-92E5-6F30AA00E307}"/>
          </ac:spMkLst>
        </pc:spChg>
        <pc:picChg chg="add del mod">
          <ac:chgData name="Alycia Kearney" userId="75575d13-54d0-4ef7-a965-8c377ce6610b" providerId="ADAL" clId="{3207920E-7AC5-4E68-85E6-5811034E1581}" dt="2020-08-04T09:56:28.463" v="157" actId="22"/>
          <ac:picMkLst>
            <pc:docMk/>
            <pc:sldMk cId="3869677920" sldId="264"/>
            <ac:picMk id="3" creationId="{D9CB4FE2-BA23-4519-A143-F10D750D7706}"/>
          </ac:picMkLst>
        </pc:picChg>
        <pc:picChg chg="add del mod">
          <ac:chgData name="Alycia Kearney" userId="75575d13-54d0-4ef7-a965-8c377ce6610b" providerId="ADAL" clId="{3207920E-7AC5-4E68-85E6-5811034E1581}" dt="2020-08-04T10:59:09.887" v="896" actId="478"/>
          <ac:picMkLst>
            <pc:docMk/>
            <pc:sldMk cId="3869677920" sldId="264"/>
            <ac:picMk id="5" creationId="{349E4BD5-7345-4705-8D59-DCE8EE0A4817}"/>
          </ac:picMkLst>
        </pc:picChg>
        <pc:picChg chg="add del mod">
          <ac:chgData name="Alycia Kearney" userId="75575d13-54d0-4ef7-a965-8c377ce6610b" providerId="ADAL" clId="{3207920E-7AC5-4E68-85E6-5811034E1581}" dt="2020-08-04T10:58:00.896" v="889" actId="478"/>
          <ac:picMkLst>
            <pc:docMk/>
            <pc:sldMk cId="3869677920" sldId="264"/>
            <ac:picMk id="8" creationId="{6050212F-53CD-4CE0-82B0-86B0E4ED5E24}"/>
          </ac:picMkLst>
        </pc:picChg>
        <pc:picChg chg="add mod">
          <ac:chgData name="Alycia Kearney" userId="75575d13-54d0-4ef7-a965-8c377ce6610b" providerId="ADAL" clId="{3207920E-7AC5-4E68-85E6-5811034E1581}" dt="2020-08-04T11:25:45.379" v="1684" actId="1076"/>
          <ac:picMkLst>
            <pc:docMk/>
            <pc:sldMk cId="3869677920" sldId="264"/>
            <ac:picMk id="10" creationId="{5DADB06A-B6B4-4B0B-9889-A33EF45D4E00}"/>
          </ac:picMkLst>
        </pc:picChg>
        <pc:picChg chg="add del mod">
          <ac:chgData name="Alycia Kearney" userId="75575d13-54d0-4ef7-a965-8c377ce6610b" providerId="ADAL" clId="{3207920E-7AC5-4E68-85E6-5811034E1581}" dt="2020-08-04T10:13:50.121" v="286" actId="478"/>
          <ac:picMkLst>
            <pc:docMk/>
            <pc:sldMk cId="3869677920" sldId="264"/>
            <ac:picMk id="14" creationId="{F05437A0-20AF-4A1B-9BCB-DCAC0082E260}"/>
          </ac:picMkLst>
        </pc:picChg>
        <pc:picChg chg="add mod">
          <ac:chgData name="Alycia Kearney" userId="75575d13-54d0-4ef7-a965-8c377ce6610b" providerId="ADAL" clId="{3207920E-7AC5-4E68-85E6-5811034E1581}" dt="2020-08-04T11:25:50.958" v="1685" actId="1076"/>
          <ac:picMkLst>
            <pc:docMk/>
            <pc:sldMk cId="3869677920" sldId="264"/>
            <ac:picMk id="16" creationId="{16D961C2-C506-430C-A6A9-96BB65F70F24}"/>
          </ac:picMkLst>
        </pc:picChg>
        <pc:picChg chg="add mod">
          <ac:chgData name="Alycia Kearney" userId="75575d13-54d0-4ef7-a965-8c377ce6610b" providerId="ADAL" clId="{3207920E-7AC5-4E68-85E6-5811034E1581}" dt="2020-08-04T11:00:16.508" v="906" actId="1076"/>
          <ac:picMkLst>
            <pc:docMk/>
            <pc:sldMk cId="3869677920" sldId="264"/>
            <ac:picMk id="20" creationId="{3ED2EC5D-A135-4738-BA4E-F7C8E3F24714}"/>
          </ac:picMkLst>
        </pc:picChg>
        <pc:picChg chg="add mod">
          <ac:chgData name="Alycia Kearney" userId="75575d13-54d0-4ef7-a965-8c377ce6610b" providerId="ADAL" clId="{3207920E-7AC5-4E68-85E6-5811034E1581}" dt="2020-08-04T11:25:59.529" v="1686" actId="1076"/>
          <ac:picMkLst>
            <pc:docMk/>
            <pc:sldMk cId="3869677920" sldId="264"/>
            <ac:picMk id="22" creationId="{13DC4363-15CB-40C8-BC8F-715FDD70A3AB}"/>
          </ac:picMkLst>
        </pc:picChg>
        <pc:picChg chg="add mod">
          <ac:chgData name="Alycia Kearney" userId="75575d13-54d0-4ef7-a965-8c377ce6610b" providerId="ADAL" clId="{3207920E-7AC5-4E68-85E6-5811034E1581}" dt="2020-08-04T11:26:06.231" v="1688" actId="1076"/>
          <ac:picMkLst>
            <pc:docMk/>
            <pc:sldMk cId="3869677920" sldId="264"/>
            <ac:picMk id="26" creationId="{70DEB2C7-2F91-4DE7-A662-E1BB5AFB8F8F}"/>
          </ac:picMkLst>
        </pc:picChg>
        <pc:picChg chg="add mod">
          <ac:chgData name="Alycia Kearney" userId="75575d13-54d0-4ef7-a965-8c377ce6610b" providerId="ADAL" clId="{3207920E-7AC5-4E68-85E6-5811034E1581}" dt="2020-08-04T11:26:36.713" v="1692" actId="1076"/>
          <ac:picMkLst>
            <pc:docMk/>
            <pc:sldMk cId="3869677920" sldId="264"/>
            <ac:picMk id="28" creationId="{FE0EB039-CEC6-4506-9AB9-3583B4E898C3}"/>
          </ac:picMkLst>
        </pc:picChg>
        <pc:picChg chg="add del mod">
          <ac:chgData name="Alycia Kearney" userId="75575d13-54d0-4ef7-a965-8c377ce6610b" providerId="ADAL" clId="{3207920E-7AC5-4E68-85E6-5811034E1581}" dt="2020-08-04T10:20:57.957" v="370" actId="478"/>
          <ac:picMkLst>
            <pc:docMk/>
            <pc:sldMk cId="3869677920" sldId="264"/>
            <ac:picMk id="29" creationId="{D8D63F68-D04D-417B-8D7C-D941195A43B7}"/>
          </ac:picMkLst>
        </pc:picChg>
        <pc:picChg chg="add del mod">
          <ac:chgData name="Alycia Kearney" userId="75575d13-54d0-4ef7-a965-8c377ce6610b" providerId="ADAL" clId="{3207920E-7AC5-4E68-85E6-5811034E1581}" dt="2020-08-04T10:20:11.262" v="363" actId="478"/>
          <ac:picMkLst>
            <pc:docMk/>
            <pc:sldMk cId="3869677920" sldId="264"/>
            <ac:picMk id="30" creationId="{EF2C0373-9D5D-4C67-986B-39662BB65AFC}"/>
          </ac:picMkLst>
        </pc:picChg>
        <pc:picChg chg="add del mod">
          <ac:chgData name="Alycia Kearney" userId="75575d13-54d0-4ef7-a965-8c377ce6610b" providerId="ADAL" clId="{3207920E-7AC5-4E68-85E6-5811034E1581}" dt="2020-08-04T10:20:31.750" v="366" actId="478"/>
          <ac:picMkLst>
            <pc:docMk/>
            <pc:sldMk cId="3869677920" sldId="264"/>
            <ac:picMk id="31" creationId="{792B3BB3-72C3-4019-B0FD-DE89D339ABAD}"/>
          </ac:picMkLst>
        </pc:picChg>
        <pc:picChg chg="add del mod">
          <ac:chgData name="Alycia Kearney" userId="75575d13-54d0-4ef7-a965-8c377ce6610b" providerId="ADAL" clId="{3207920E-7AC5-4E68-85E6-5811034E1581}" dt="2020-08-04T10:33:55.341" v="569" actId="478"/>
          <ac:picMkLst>
            <pc:docMk/>
            <pc:sldMk cId="3869677920" sldId="264"/>
            <ac:picMk id="32" creationId="{490B21EB-86BC-42E2-B5F2-20AC638CE430}"/>
          </ac:picMkLst>
        </pc:picChg>
        <pc:picChg chg="add del mod">
          <ac:chgData name="Alycia Kearney" userId="75575d13-54d0-4ef7-a965-8c377ce6610b" providerId="ADAL" clId="{3207920E-7AC5-4E68-85E6-5811034E1581}" dt="2020-08-04T10:33:39.848" v="563" actId="478"/>
          <ac:picMkLst>
            <pc:docMk/>
            <pc:sldMk cId="3869677920" sldId="264"/>
            <ac:picMk id="33" creationId="{442E9D15-09C6-49F9-907F-2577A6B0DC8B}"/>
          </ac:picMkLst>
        </pc:picChg>
        <pc:picChg chg="add del mod">
          <ac:chgData name="Alycia Kearney" userId="75575d13-54d0-4ef7-a965-8c377ce6610b" providerId="ADAL" clId="{3207920E-7AC5-4E68-85E6-5811034E1581}" dt="2020-08-04T10:55:00.639" v="858" actId="478"/>
          <ac:picMkLst>
            <pc:docMk/>
            <pc:sldMk cId="3869677920" sldId="264"/>
            <ac:picMk id="35" creationId="{3C7ADD7D-7A17-4C8A-91B9-D5A9DCEABF29}"/>
          </ac:picMkLst>
        </pc:picChg>
        <pc:picChg chg="add del mod">
          <ac:chgData name="Alycia Kearney" userId="75575d13-54d0-4ef7-a965-8c377ce6610b" providerId="ADAL" clId="{3207920E-7AC5-4E68-85E6-5811034E1581}" dt="2020-08-04T10:57:58.927" v="886" actId="478"/>
          <ac:picMkLst>
            <pc:docMk/>
            <pc:sldMk cId="3869677920" sldId="264"/>
            <ac:picMk id="37" creationId="{A5BEF0D7-B0AB-456A-BEFB-0E5779B735E6}"/>
          </ac:picMkLst>
        </pc:picChg>
        <pc:picChg chg="add del mod">
          <ac:chgData name="Alycia Kearney" userId="75575d13-54d0-4ef7-a965-8c377ce6610b" providerId="ADAL" clId="{3207920E-7AC5-4E68-85E6-5811034E1581}" dt="2020-08-04T10:59:08.900" v="895" actId="478"/>
          <ac:picMkLst>
            <pc:docMk/>
            <pc:sldMk cId="3869677920" sldId="264"/>
            <ac:picMk id="38" creationId="{D1C22D4F-4672-4075-8E52-765025F0019B}"/>
          </ac:picMkLst>
        </pc:picChg>
        <pc:picChg chg="add del mod">
          <ac:chgData name="Alycia Kearney" userId="75575d13-54d0-4ef7-a965-8c377ce6610b" providerId="ADAL" clId="{3207920E-7AC5-4E68-85E6-5811034E1581}" dt="2020-08-04T10:57:57.579" v="885" actId="478"/>
          <ac:picMkLst>
            <pc:docMk/>
            <pc:sldMk cId="3869677920" sldId="264"/>
            <ac:picMk id="40" creationId="{849DB736-1E88-4635-B914-D81D512C9045}"/>
          </ac:picMkLst>
        </pc:picChg>
        <pc:picChg chg="add mod">
          <ac:chgData name="Alycia Kearney" userId="75575d13-54d0-4ef7-a965-8c377ce6610b" providerId="ADAL" clId="{3207920E-7AC5-4E68-85E6-5811034E1581}" dt="2020-08-04T11:00:02.671" v="903" actId="1076"/>
          <ac:picMkLst>
            <pc:docMk/>
            <pc:sldMk cId="3869677920" sldId="264"/>
            <ac:picMk id="44" creationId="{6887DC16-4CD4-46A6-9A18-B1925E530FFF}"/>
          </ac:picMkLst>
        </pc:picChg>
        <pc:picChg chg="add mod">
          <ac:chgData name="Alycia Kearney" userId="75575d13-54d0-4ef7-a965-8c377ce6610b" providerId="ADAL" clId="{3207920E-7AC5-4E68-85E6-5811034E1581}" dt="2020-08-04T11:25:42.720" v="1683" actId="1076"/>
          <ac:picMkLst>
            <pc:docMk/>
            <pc:sldMk cId="3869677920" sldId="264"/>
            <ac:picMk id="45" creationId="{6BD96721-6686-4DAD-88FD-AC9BDE4B3176}"/>
          </ac:picMkLst>
        </pc:picChg>
      </pc:sldChg>
      <pc:sldChg chg="addSp modSp mod">
        <pc:chgData name="Alycia Kearney" userId="75575d13-54d0-4ef7-a965-8c377ce6610b" providerId="ADAL" clId="{3207920E-7AC5-4E68-85E6-5811034E1581}" dt="2020-08-04T11:50:19.900" v="1926" actId="20577"/>
        <pc:sldMkLst>
          <pc:docMk/>
          <pc:sldMk cId="650284505" sldId="265"/>
        </pc:sldMkLst>
        <pc:spChg chg="mod">
          <ac:chgData name="Alycia Kearney" userId="75575d13-54d0-4ef7-a965-8c377ce6610b" providerId="ADAL" clId="{3207920E-7AC5-4E68-85E6-5811034E1581}" dt="2020-08-04T11:50:19.900" v="1926" actId="20577"/>
          <ac:spMkLst>
            <pc:docMk/>
            <pc:sldMk cId="650284505" sldId="265"/>
            <ac:spMk id="4" creationId="{5F842FE9-BF11-49A2-8D63-AB03F81C4C92}"/>
          </ac:spMkLst>
        </pc:spChg>
        <pc:picChg chg="add mod">
          <ac:chgData name="Alycia Kearney" userId="75575d13-54d0-4ef7-a965-8c377ce6610b" providerId="ADAL" clId="{3207920E-7AC5-4E68-85E6-5811034E1581}" dt="2020-08-04T09:41:41.276" v="7" actId="1076"/>
          <ac:picMkLst>
            <pc:docMk/>
            <pc:sldMk cId="650284505" sldId="265"/>
            <ac:picMk id="3" creationId="{CCF7FBAF-BEE8-462D-BAD4-FC46A5C43452}"/>
          </ac:picMkLst>
        </pc:picChg>
      </pc:sldChg>
      <pc:sldChg chg="addSp delSp modSp del mod">
        <pc:chgData name="Alycia Kearney" userId="75575d13-54d0-4ef7-a965-8c377ce6610b" providerId="ADAL" clId="{3207920E-7AC5-4E68-85E6-5811034E1581}" dt="2020-08-04T11:08:04.832" v="1257" actId="2696"/>
        <pc:sldMkLst>
          <pc:docMk/>
          <pc:sldMk cId="3842970996" sldId="266"/>
        </pc:sldMkLst>
        <pc:picChg chg="add del mod modCrop">
          <ac:chgData name="Alycia Kearney" userId="75575d13-54d0-4ef7-a965-8c377ce6610b" providerId="ADAL" clId="{3207920E-7AC5-4E68-85E6-5811034E1581}" dt="2020-08-04T11:06:37.005" v="1160" actId="478"/>
          <ac:picMkLst>
            <pc:docMk/>
            <pc:sldMk cId="3842970996" sldId="266"/>
            <ac:picMk id="3" creationId="{9902908A-C0EC-4CB4-9065-5B4BF1866EB3}"/>
          </ac:picMkLst>
        </pc:picChg>
        <pc:picChg chg="add mod modCrop">
          <ac:chgData name="Alycia Kearney" userId="75575d13-54d0-4ef7-a965-8c377ce6610b" providerId="ADAL" clId="{3207920E-7AC5-4E68-85E6-5811034E1581}" dt="2020-08-04T11:08:00.106" v="1256" actId="1076"/>
          <ac:picMkLst>
            <pc:docMk/>
            <pc:sldMk cId="3842970996" sldId="266"/>
            <ac:picMk id="5" creationId="{2B3E909C-DDE3-4B93-AC61-844EEDCA81B6}"/>
          </ac:picMkLst>
        </pc:picChg>
      </pc:sldChg>
      <pc:sldChg chg="addSp delSp modSp add del mod setBg modAnim">
        <pc:chgData name="Alycia Kearney" userId="75575d13-54d0-4ef7-a965-8c377ce6610b" providerId="ADAL" clId="{3207920E-7AC5-4E68-85E6-5811034E1581}" dt="2020-08-04T11:49:55.861" v="1924" actId="2696"/>
        <pc:sldMkLst>
          <pc:docMk/>
          <pc:sldMk cId="2822782019" sldId="268"/>
        </pc:sldMkLst>
        <pc:spChg chg="add del mod">
          <ac:chgData name="Alycia Kearney" userId="75575d13-54d0-4ef7-a965-8c377ce6610b" providerId="ADAL" clId="{3207920E-7AC5-4E68-85E6-5811034E1581}" dt="2020-08-04T11:40:54.030" v="1839"/>
          <ac:spMkLst>
            <pc:docMk/>
            <pc:sldMk cId="2822782019" sldId="268"/>
            <ac:spMk id="2" creationId="{2C053BCB-8744-4B99-B3B8-91BC05C12725}"/>
          </ac:spMkLst>
        </pc:spChg>
        <pc:spChg chg="add del mod">
          <ac:chgData name="Alycia Kearney" userId="75575d13-54d0-4ef7-a965-8c377ce6610b" providerId="ADAL" clId="{3207920E-7AC5-4E68-85E6-5811034E1581}" dt="2020-08-04T11:43:37.739" v="1869"/>
          <ac:spMkLst>
            <pc:docMk/>
            <pc:sldMk cId="2822782019" sldId="268"/>
            <ac:spMk id="10" creationId="{FC8456CC-9BF1-435A-9207-6B721788AB13}"/>
          </ac:spMkLst>
        </pc:spChg>
        <pc:spChg chg="add del mod">
          <ac:chgData name="Alycia Kearney" userId="75575d13-54d0-4ef7-a965-8c377ce6610b" providerId="ADAL" clId="{3207920E-7AC5-4E68-85E6-5811034E1581}" dt="2020-08-04T11:43:37.434" v="1867"/>
          <ac:spMkLst>
            <pc:docMk/>
            <pc:sldMk cId="2822782019" sldId="268"/>
            <ac:spMk id="14" creationId="{82F485B6-6D65-461F-9181-8D581D32B8C6}"/>
          </ac:spMkLst>
        </pc:spChg>
        <pc:spChg chg="add del mod">
          <ac:chgData name="Alycia Kearney" userId="75575d13-54d0-4ef7-a965-8c377ce6610b" providerId="ADAL" clId="{3207920E-7AC5-4E68-85E6-5811034E1581}" dt="2020-08-04T11:42:10.810" v="1851"/>
          <ac:spMkLst>
            <pc:docMk/>
            <pc:sldMk cId="2822782019" sldId="268"/>
            <ac:spMk id="17" creationId="{39681949-1067-49C4-A187-FDEE2D21B02D}"/>
          </ac:spMkLst>
        </pc:spChg>
        <pc:spChg chg="add del mod">
          <ac:chgData name="Alycia Kearney" userId="75575d13-54d0-4ef7-a965-8c377ce6610b" providerId="ADAL" clId="{3207920E-7AC5-4E68-85E6-5811034E1581}" dt="2020-08-04T11:43:37.190" v="1865"/>
          <ac:spMkLst>
            <pc:docMk/>
            <pc:sldMk cId="2822782019" sldId="268"/>
            <ac:spMk id="19" creationId="{46F518B3-275C-435C-BFD3-EA3FE36A9F07}"/>
          </ac:spMkLst>
        </pc:spChg>
        <pc:spChg chg="add del mod">
          <ac:chgData name="Alycia Kearney" userId="75575d13-54d0-4ef7-a965-8c377ce6610b" providerId="ADAL" clId="{3207920E-7AC5-4E68-85E6-5811034E1581}" dt="2020-08-04T11:43:36.800" v="1863"/>
          <ac:spMkLst>
            <pc:docMk/>
            <pc:sldMk cId="2822782019" sldId="268"/>
            <ac:spMk id="21" creationId="{5DAE26FE-FF65-43EA-9A85-1222ADFEB3D1}"/>
          </ac:spMkLst>
        </pc:spChg>
        <pc:picChg chg="add mod">
          <ac:chgData name="Alycia Kearney" userId="75575d13-54d0-4ef7-a965-8c377ce6610b" providerId="ADAL" clId="{3207920E-7AC5-4E68-85E6-5811034E1581}" dt="2020-08-04T11:43:39.593" v="1871" actId="26606"/>
          <ac:picMkLst>
            <pc:docMk/>
            <pc:sldMk cId="2822782019" sldId="268"/>
            <ac:picMk id="3" creationId="{9FB612F5-106F-4B63-883C-AD5A815CC428}"/>
          </ac:picMkLst>
        </pc:picChg>
        <pc:picChg chg="add mod ord">
          <ac:chgData name="Alycia Kearney" userId="75575d13-54d0-4ef7-a965-8c377ce6610b" providerId="ADAL" clId="{3207920E-7AC5-4E68-85E6-5811034E1581}" dt="2020-08-04T11:43:39.593" v="1871" actId="26606"/>
          <ac:picMkLst>
            <pc:docMk/>
            <pc:sldMk cId="2822782019" sldId="268"/>
            <ac:picMk id="4" creationId="{3F8C9241-729A-4036-AA20-5187A8EE015A}"/>
          </ac:picMkLst>
        </pc:picChg>
        <pc:picChg chg="add mod">
          <ac:chgData name="Alycia Kearney" userId="75575d13-54d0-4ef7-a965-8c377ce6610b" providerId="ADAL" clId="{3207920E-7AC5-4E68-85E6-5811034E1581}" dt="2020-08-04T11:43:39.593" v="1871" actId="26606"/>
          <ac:picMkLst>
            <pc:docMk/>
            <pc:sldMk cId="2822782019" sldId="268"/>
            <ac:picMk id="5" creationId="{E5415F2F-F2FB-4BAD-BEC8-06402B134B6F}"/>
          </ac:picMkLst>
        </pc:picChg>
        <pc:picChg chg="add mod">
          <ac:chgData name="Alycia Kearney" userId="75575d13-54d0-4ef7-a965-8c377ce6610b" providerId="ADAL" clId="{3207920E-7AC5-4E68-85E6-5811034E1581}" dt="2020-08-04T11:47:50.585" v="1903" actId="1076"/>
          <ac:picMkLst>
            <pc:docMk/>
            <pc:sldMk cId="2822782019" sldId="268"/>
            <ac:picMk id="6" creationId="{834AD2B0-863F-4B77-BC0D-7F55C85130B9}"/>
          </ac:picMkLst>
        </pc:picChg>
        <pc:picChg chg="add del">
          <ac:chgData name="Alycia Kearney" userId="75575d13-54d0-4ef7-a965-8c377ce6610b" providerId="ADAL" clId="{3207920E-7AC5-4E68-85E6-5811034E1581}" dt="2020-08-04T11:42:58.132" v="1855" actId="22"/>
          <ac:picMkLst>
            <pc:docMk/>
            <pc:sldMk cId="2822782019" sldId="268"/>
            <ac:picMk id="8" creationId="{F7D781BD-6C08-471A-ACE2-7B2830CC7156}"/>
          </ac:picMkLst>
        </pc:picChg>
        <pc:picChg chg="add del mod">
          <ac:chgData name="Alycia Kearney" userId="75575d13-54d0-4ef7-a965-8c377ce6610b" providerId="ADAL" clId="{3207920E-7AC5-4E68-85E6-5811034E1581}" dt="2020-08-04T11:43:37.739" v="1869"/>
          <ac:picMkLst>
            <pc:docMk/>
            <pc:sldMk cId="2822782019" sldId="268"/>
            <ac:picMk id="12" creationId="{E099D603-5D35-4B9D-A9EE-3721E6370EB4}"/>
          </ac:picMkLst>
        </pc:picChg>
        <pc:picChg chg="add del mod">
          <ac:chgData name="Alycia Kearney" userId="75575d13-54d0-4ef7-a965-8c377ce6610b" providerId="ADAL" clId="{3207920E-7AC5-4E68-85E6-5811034E1581}" dt="2020-08-04T11:43:37.434" v="1867"/>
          <ac:picMkLst>
            <pc:docMk/>
            <pc:sldMk cId="2822782019" sldId="268"/>
            <ac:picMk id="16" creationId="{CEFFA7C5-383B-4A6B-913B-EE99451738F6}"/>
          </ac:picMkLst>
        </pc:picChg>
        <pc:picChg chg="add del mod">
          <ac:chgData name="Alycia Kearney" userId="75575d13-54d0-4ef7-a965-8c377ce6610b" providerId="ADAL" clId="{3207920E-7AC5-4E68-85E6-5811034E1581}" dt="2020-08-04T11:42:10.810" v="1851"/>
          <ac:picMkLst>
            <pc:docMk/>
            <pc:sldMk cId="2822782019" sldId="268"/>
            <ac:picMk id="18" creationId="{F1EF8C40-93C6-46CA-9916-DBF9E4D75854}"/>
          </ac:picMkLst>
        </pc:picChg>
        <pc:picChg chg="add del mod">
          <ac:chgData name="Alycia Kearney" userId="75575d13-54d0-4ef7-a965-8c377ce6610b" providerId="ADAL" clId="{3207920E-7AC5-4E68-85E6-5811034E1581}" dt="2020-08-04T11:43:37.190" v="1865"/>
          <ac:picMkLst>
            <pc:docMk/>
            <pc:sldMk cId="2822782019" sldId="268"/>
            <ac:picMk id="20" creationId="{2CA5072B-B9A1-4EBA-BD0F-E9BC13E83785}"/>
          </ac:picMkLst>
        </pc:picChg>
        <pc:picChg chg="add del mod">
          <ac:chgData name="Alycia Kearney" userId="75575d13-54d0-4ef7-a965-8c377ce6610b" providerId="ADAL" clId="{3207920E-7AC5-4E68-85E6-5811034E1581}" dt="2020-08-04T11:43:36.800" v="1863"/>
          <ac:picMkLst>
            <pc:docMk/>
            <pc:sldMk cId="2822782019" sldId="268"/>
            <ac:picMk id="22" creationId="{A060C3A1-F73E-4F61-A2D0-8A6E67E76E34}"/>
          </ac:picMkLst>
        </pc:picChg>
        <pc:picChg chg="add mod">
          <ac:chgData name="Alycia Kearney" userId="75575d13-54d0-4ef7-a965-8c377ce6610b" providerId="ADAL" clId="{3207920E-7AC5-4E68-85E6-5811034E1581}" dt="2020-08-04T11:44:12.830" v="1877" actId="1076"/>
          <ac:picMkLst>
            <pc:docMk/>
            <pc:sldMk cId="2822782019" sldId="268"/>
            <ac:picMk id="23" creationId="{D01A2D41-EED3-4C08-A3B9-CC5A88B7BCB4}"/>
          </ac:picMkLst>
        </pc:picChg>
        <pc:picChg chg="add mod">
          <ac:chgData name="Alycia Kearney" userId="75575d13-54d0-4ef7-a965-8c377ce6610b" providerId="ADAL" clId="{3207920E-7AC5-4E68-85E6-5811034E1581}" dt="2020-08-04T11:47:25.895" v="1900" actId="1076"/>
          <ac:picMkLst>
            <pc:docMk/>
            <pc:sldMk cId="2822782019" sldId="268"/>
            <ac:picMk id="25" creationId="{18C5FC3D-1E4B-4E39-A548-BD7BD34BDB18}"/>
          </ac:picMkLst>
        </pc:picChg>
        <pc:picChg chg="add mod">
          <ac:chgData name="Alycia Kearney" userId="75575d13-54d0-4ef7-a965-8c377ce6610b" providerId="ADAL" clId="{3207920E-7AC5-4E68-85E6-5811034E1581}" dt="2020-08-04T11:47:37.942" v="1901" actId="1076"/>
          <ac:picMkLst>
            <pc:docMk/>
            <pc:sldMk cId="2822782019" sldId="268"/>
            <ac:picMk id="27" creationId="{938EDCA0-2848-476D-9CB0-7B1EF1DEEABA}"/>
          </ac:picMkLst>
        </pc:picChg>
        <pc:picChg chg="add mod">
          <ac:chgData name="Alycia Kearney" userId="75575d13-54d0-4ef7-a965-8c377ce6610b" providerId="ADAL" clId="{3207920E-7AC5-4E68-85E6-5811034E1581}" dt="2020-08-04T11:47:06.700" v="1899" actId="1076"/>
          <ac:picMkLst>
            <pc:docMk/>
            <pc:sldMk cId="2822782019" sldId="268"/>
            <ac:picMk id="29" creationId="{4E32191C-6C64-461D-8882-B20C6645BA70}"/>
          </ac:picMkLst>
        </pc:picChg>
        <pc:cxnChg chg="add del">
          <ac:chgData name="Alycia Kearney" userId="75575d13-54d0-4ef7-a965-8c377ce6610b" providerId="ADAL" clId="{3207920E-7AC5-4E68-85E6-5811034E1581}" dt="2020-08-04T11:43:39.593" v="1871" actId="26606"/>
          <ac:cxnSpMkLst>
            <pc:docMk/>
            <pc:sldMk cId="2822782019" sldId="268"/>
            <ac:cxnSpMk id="11" creationId="{91B6081D-D3E8-4209-B85B-EB1C655A6272}"/>
          </ac:cxnSpMkLst>
        </pc:cxnChg>
        <pc:cxnChg chg="add del">
          <ac:chgData name="Alycia Kearney" userId="75575d13-54d0-4ef7-a965-8c377ce6610b" providerId="ADAL" clId="{3207920E-7AC5-4E68-85E6-5811034E1581}" dt="2020-08-04T11:43:39.593" v="1871" actId="26606"/>
          <ac:cxnSpMkLst>
            <pc:docMk/>
            <pc:sldMk cId="2822782019" sldId="268"/>
            <ac:cxnSpMk id="13" creationId="{28CA55E4-1295-45C8-BA05-5A9E705B749A}"/>
          </ac:cxnSpMkLst>
        </pc:cxnChg>
        <pc:cxnChg chg="add del">
          <ac:chgData name="Alycia Kearney" userId="75575d13-54d0-4ef7-a965-8c377ce6610b" providerId="ADAL" clId="{3207920E-7AC5-4E68-85E6-5811034E1581}" dt="2020-08-04T11:43:39.593" v="1871" actId="26606"/>
          <ac:cxnSpMkLst>
            <pc:docMk/>
            <pc:sldMk cId="2822782019" sldId="268"/>
            <ac:cxnSpMk id="15" creationId="{08C5794E-A9A1-4A23-AF68-C79A7822334C}"/>
          </ac:cxnSpMkLst>
        </pc:cxnChg>
      </pc:sldChg>
      <pc:sldChg chg="addSp delSp modSp del mod setBg">
        <pc:chgData name="Alycia Kearney" userId="75575d13-54d0-4ef7-a965-8c377ce6610b" providerId="ADAL" clId="{3207920E-7AC5-4E68-85E6-5811034E1581}" dt="2020-08-04T11:13:46.489" v="1422" actId="2696"/>
        <pc:sldMkLst>
          <pc:docMk/>
          <pc:sldMk cId="2685237845" sldId="269"/>
        </pc:sldMkLst>
        <pc:spChg chg="add del">
          <ac:chgData name="Alycia Kearney" userId="75575d13-54d0-4ef7-a965-8c377ce6610b" providerId="ADAL" clId="{3207920E-7AC5-4E68-85E6-5811034E1581}" dt="2020-08-04T11:10:32.402" v="1281" actId="26606"/>
          <ac:spMkLst>
            <pc:docMk/>
            <pc:sldMk cId="2685237845" sldId="269"/>
            <ac:spMk id="6" creationId="{C37E9D4B-7BFA-4D10-B666-547BAC499469}"/>
          </ac:spMkLst>
        </pc:spChg>
        <pc:spChg chg="add del">
          <ac:chgData name="Alycia Kearney" userId="75575d13-54d0-4ef7-a965-8c377ce6610b" providerId="ADAL" clId="{3207920E-7AC5-4E68-85E6-5811034E1581}" dt="2020-08-04T11:10:32.402" v="1281" actId="26606"/>
          <ac:spMkLst>
            <pc:docMk/>
            <pc:sldMk cId="2685237845" sldId="269"/>
            <ac:spMk id="8" creationId="{22F15A2D-2324-487D-A02A-BF46C5C580EB}"/>
          </ac:spMkLst>
        </pc:spChg>
        <pc:spChg chg="add del">
          <ac:chgData name="Alycia Kearney" userId="75575d13-54d0-4ef7-a965-8c377ce6610b" providerId="ADAL" clId="{3207920E-7AC5-4E68-85E6-5811034E1581}" dt="2020-08-04T11:10:32.402" v="1281" actId="26606"/>
          <ac:spMkLst>
            <pc:docMk/>
            <pc:sldMk cId="2685237845" sldId="269"/>
            <ac:spMk id="10" creationId="{2AEAFA59-923A-4F54-8B49-44C970BCC323}"/>
          </ac:spMkLst>
        </pc:spChg>
        <pc:picChg chg="add mod modCrop">
          <ac:chgData name="Alycia Kearney" userId="75575d13-54d0-4ef7-a965-8c377ce6610b" providerId="ADAL" clId="{3207920E-7AC5-4E68-85E6-5811034E1581}" dt="2020-08-04T11:10:32.405" v="1282" actId="26606"/>
          <ac:picMkLst>
            <pc:docMk/>
            <pc:sldMk cId="2685237845" sldId="269"/>
            <ac:picMk id="3" creationId="{7F9D47B1-D539-4AB0-B409-BB11426865B7}"/>
          </ac:picMkLst>
        </pc:picChg>
      </pc:sldChg>
      <pc:sldChg chg="addSp delSp modSp add del mod ord setBg addAnim delAnim modAnim">
        <pc:chgData name="Alycia Kearney" userId="75575d13-54d0-4ef7-a965-8c377ce6610b" providerId="ADAL" clId="{3207920E-7AC5-4E68-85E6-5811034E1581}" dt="2020-08-04T10:50:17.266" v="795" actId="2696"/>
        <pc:sldMkLst>
          <pc:docMk/>
          <pc:sldMk cId="48353462" sldId="270"/>
        </pc:sldMkLst>
        <pc:spChg chg="add">
          <ac:chgData name="Alycia Kearney" userId="75575d13-54d0-4ef7-a965-8c377ce6610b" providerId="ADAL" clId="{3207920E-7AC5-4E68-85E6-5811034E1581}" dt="2020-08-04T10:43:08.123" v="744" actId="26606"/>
          <ac:spMkLst>
            <pc:docMk/>
            <pc:sldMk cId="48353462" sldId="270"/>
            <ac:spMk id="21" creationId="{417CDA24-35F8-4540-8C52-3096D6D94949}"/>
          </ac:spMkLst>
        </pc:spChg>
        <pc:spChg chg="add">
          <ac:chgData name="Alycia Kearney" userId="75575d13-54d0-4ef7-a965-8c377ce6610b" providerId="ADAL" clId="{3207920E-7AC5-4E68-85E6-5811034E1581}" dt="2020-08-04T10:43:08.123" v="744" actId="26606"/>
          <ac:spMkLst>
            <pc:docMk/>
            <pc:sldMk cId="48353462" sldId="270"/>
            <ac:spMk id="23" creationId="{8658BFE0-4E65-4174-9C75-687C94E88273}"/>
          </ac:spMkLst>
        </pc:spChg>
        <pc:spChg chg="add del">
          <ac:chgData name="Alycia Kearney" userId="75575d13-54d0-4ef7-a965-8c377ce6610b" providerId="ADAL" clId="{3207920E-7AC5-4E68-85E6-5811034E1581}" dt="2020-08-04T10:41:41.975" v="655" actId="26606"/>
          <ac:spMkLst>
            <pc:docMk/>
            <pc:sldMk cId="48353462" sldId="270"/>
            <ac:spMk id="24" creationId="{184884BF-A898-4EFF-9504-E13EBE3FF62E}"/>
          </ac:spMkLst>
        </pc:spChg>
        <pc:spChg chg="add del">
          <ac:chgData name="Alycia Kearney" userId="75575d13-54d0-4ef7-a965-8c377ce6610b" providerId="ADAL" clId="{3207920E-7AC5-4E68-85E6-5811034E1581}" dt="2020-08-04T10:41:41.975" v="655" actId="26606"/>
          <ac:spMkLst>
            <pc:docMk/>
            <pc:sldMk cId="48353462" sldId="270"/>
            <ac:spMk id="25" creationId="{6F79B0DD-2C63-4EE5-804F-B8E391FC1E45}"/>
          </ac:spMkLst>
        </pc:spChg>
        <pc:spChg chg="add del">
          <ac:chgData name="Alycia Kearney" userId="75575d13-54d0-4ef7-a965-8c377ce6610b" providerId="ADAL" clId="{3207920E-7AC5-4E68-85E6-5811034E1581}" dt="2020-08-04T10:41:41.975" v="655" actId="26606"/>
          <ac:spMkLst>
            <pc:docMk/>
            <pc:sldMk cId="48353462" sldId="270"/>
            <ac:spMk id="26" creationId="{7B32D337-FDA6-4468-ADB1-7038E5FC0BA9}"/>
          </ac:spMkLst>
        </pc:spChg>
        <pc:spChg chg="add del">
          <ac:chgData name="Alycia Kearney" userId="75575d13-54d0-4ef7-a965-8c377ce6610b" providerId="ADAL" clId="{3207920E-7AC5-4E68-85E6-5811034E1581}" dt="2020-08-04T10:41:41.975" v="655" actId="26606"/>
          <ac:spMkLst>
            <pc:docMk/>
            <pc:sldMk cId="48353462" sldId="270"/>
            <ac:spMk id="27" creationId="{627DB8AB-CD55-4C8F-9043-52652B89231A}"/>
          </ac:spMkLst>
        </pc:spChg>
        <pc:spChg chg="add del">
          <ac:chgData name="Alycia Kearney" userId="75575d13-54d0-4ef7-a965-8c377ce6610b" providerId="ADAL" clId="{3207920E-7AC5-4E68-85E6-5811034E1581}" dt="2020-08-04T10:41:41.975" v="655" actId="26606"/>
          <ac:spMkLst>
            <pc:docMk/>
            <pc:sldMk cId="48353462" sldId="270"/>
            <ac:spMk id="28" creationId="{53059C5A-91CB-4024-9B4E-20082E25C70B}"/>
          </ac:spMkLst>
        </pc:spChg>
        <pc:spChg chg="add">
          <ac:chgData name="Alycia Kearney" userId="75575d13-54d0-4ef7-a965-8c377ce6610b" providerId="ADAL" clId="{3207920E-7AC5-4E68-85E6-5811034E1581}" dt="2020-08-04T10:43:08.123" v="744" actId="26606"/>
          <ac:spMkLst>
            <pc:docMk/>
            <pc:sldMk cId="48353462" sldId="270"/>
            <ac:spMk id="29" creationId="{FA75DFED-A0C1-4A83-BE1D-0271C1826EF6}"/>
          </ac:spMkLst>
        </pc:spChg>
        <pc:spChg chg="add del mod">
          <ac:chgData name="Alycia Kearney" userId="75575d13-54d0-4ef7-a965-8c377ce6610b" providerId="ADAL" clId="{3207920E-7AC5-4E68-85E6-5811034E1581}" dt="2020-08-04T10:44:10.089" v="751" actId="21"/>
          <ac:spMkLst>
            <pc:docMk/>
            <pc:sldMk cId="48353462" sldId="270"/>
            <ac:spMk id="30" creationId="{FEA84ABC-21B1-4780-906F-62F938C49D86}"/>
          </ac:spMkLst>
        </pc:spChg>
        <pc:spChg chg="add mod">
          <ac:chgData name="Alycia Kearney" userId="75575d13-54d0-4ef7-a965-8c377ce6610b" providerId="ADAL" clId="{3207920E-7AC5-4E68-85E6-5811034E1581}" dt="2020-08-04T10:47:52.660" v="779" actId="208"/>
          <ac:spMkLst>
            <pc:docMk/>
            <pc:sldMk cId="48353462" sldId="270"/>
            <ac:spMk id="32" creationId="{46A6B578-F7EA-49D8-AD58-5F5DDF244053}"/>
          </ac:spMkLst>
        </pc:spChg>
        <pc:spChg chg="add mod">
          <ac:chgData name="Alycia Kearney" userId="75575d13-54d0-4ef7-a965-8c377ce6610b" providerId="ADAL" clId="{3207920E-7AC5-4E68-85E6-5811034E1581}" dt="2020-08-04T10:47:46.928" v="778" actId="208"/>
          <ac:spMkLst>
            <pc:docMk/>
            <pc:sldMk cId="48353462" sldId="270"/>
            <ac:spMk id="34" creationId="{2113EDF2-26A0-4CE0-937F-75DCDA003FE2}"/>
          </ac:spMkLst>
        </pc:spChg>
        <pc:spChg chg="add del mod">
          <ac:chgData name="Alycia Kearney" userId="75575d13-54d0-4ef7-a965-8c377ce6610b" providerId="ADAL" clId="{3207920E-7AC5-4E68-85E6-5811034E1581}" dt="2020-08-04T10:44:51.387" v="758"/>
          <ac:spMkLst>
            <pc:docMk/>
            <pc:sldMk cId="48353462" sldId="270"/>
            <ac:spMk id="38" creationId="{8BE25C41-848B-453B-B419-DA86EE31D486}"/>
          </ac:spMkLst>
        </pc:spChg>
        <pc:spChg chg="add mod">
          <ac:chgData name="Alycia Kearney" userId="75575d13-54d0-4ef7-a965-8c377ce6610b" providerId="ADAL" clId="{3207920E-7AC5-4E68-85E6-5811034E1581}" dt="2020-08-04T10:48:01.251" v="780" actId="208"/>
          <ac:spMkLst>
            <pc:docMk/>
            <pc:sldMk cId="48353462" sldId="270"/>
            <ac:spMk id="40" creationId="{ED438D80-DA80-4F45-9CE1-1B170EC3908A}"/>
          </ac:spMkLst>
        </pc:spChg>
        <pc:picChg chg="add del">
          <ac:chgData name="Alycia Kearney" userId="75575d13-54d0-4ef7-a965-8c377ce6610b" providerId="ADAL" clId="{3207920E-7AC5-4E68-85E6-5811034E1581}" dt="2020-08-04T10:05:03.641" v="195" actId="22"/>
          <ac:picMkLst>
            <pc:docMk/>
            <pc:sldMk cId="48353462" sldId="270"/>
            <ac:picMk id="3" creationId="{A8269912-292D-403D-9F9D-D35375981F50}"/>
          </ac:picMkLst>
        </pc:picChg>
        <pc:picChg chg="add del mod modCrop">
          <ac:chgData name="Alycia Kearney" userId="75575d13-54d0-4ef7-a965-8c377ce6610b" providerId="ADAL" clId="{3207920E-7AC5-4E68-85E6-5811034E1581}" dt="2020-08-04T10:40:05.829" v="623" actId="478"/>
          <ac:picMkLst>
            <pc:docMk/>
            <pc:sldMk cId="48353462" sldId="270"/>
            <ac:picMk id="4" creationId="{F88E9ED0-F552-42F4-9705-F4A8010D1F8A}"/>
          </ac:picMkLst>
        </pc:picChg>
        <pc:picChg chg="add del mod">
          <ac:chgData name="Alycia Kearney" userId="75575d13-54d0-4ef7-a965-8c377ce6610b" providerId="ADAL" clId="{3207920E-7AC5-4E68-85E6-5811034E1581}" dt="2020-08-04T10:40:05.829" v="623" actId="478"/>
          <ac:picMkLst>
            <pc:docMk/>
            <pc:sldMk cId="48353462" sldId="270"/>
            <ac:picMk id="5" creationId="{66A976E2-4C17-4463-801E-4D5BF4A9A314}"/>
          </ac:picMkLst>
        </pc:picChg>
        <pc:picChg chg="add del mod">
          <ac:chgData name="Alycia Kearney" userId="75575d13-54d0-4ef7-a965-8c377ce6610b" providerId="ADAL" clId="{3207920E-7AC5-4E68-85E6-5811034E1581}" dt="2020-08-04T10:40:05.829" v="623" actId="478"/>
          <ac:picMkLst>
            <pc:docMk/>
            <pc:sldMk cId="48353462" sldId="270"/>
            <ac:picMk id="6" creationId="{73C9A36C-9FD3-4BDC-A887-CAE407BD7229}"/>
          </ac:picMkLst>
        </pc:picChg>
        <pc:picChg chg="add del mod">
          <ac:chgData name="Alycia Kearney" userId="75575d13-54d0-4ef7-a965-8c377ce6610b" providerId="ADAL" clId="{3207920E-7AC5-4E68-85E6-5811034E1581}" dt="2020-08-04T10:40:05.829" v="623" actId="478"/>
          <ac:picMkLst>
            <pc:docMk/>
            <pc:sldMk cId="48353462" sldId="270"/>
            <ac:picMk id="7" creationId="{C734D3AC-2463-447E-8F08-538318DA4126}"/>
          </ac:picMkLst>
        </pc:picChg>
        <pc:picChg chg="add del">
          <ac:chgData name="Alycia Kearney" userId="75575d13-54d0-4ef7-a965-8c377ce6610b" providerId="ADAL" clId="{3207920E-7AC5-4E68-85E6-5811034E1581}" dt="2020-08-04T10:40:12.198" v="625" actId="22"/>
          <ac:picMkLst>
            <pc:docMk/>
            <pc:sldMk cId="48353462" sldId="270"/>
            <ac:picMk id="9" creationId="{F2776198-8923-4F9E-990B-5549A30FBBFC}"/>
          </ac:picMkLst>
        </pc:picChg>
        <pc:picChg chg="add del mod ord">
          <ac:chgData name="Alycia Kearney" userId="75575d13-54d0-4ef7-a965-8c377ce6610b" providerId="ADAL" clId="{3207920E-7AC5-4E68-85E6-5811034E1581}" dt="2020-08-04T10:43:08.123" v="744" actId="26606"/>
          <ac:picMkLst>
            <pc:docMk/>
            <pc:sldMk cId="48353462" sldId="270"/>
            <ac:picMk id="10" creationId="{35DDD0FF-FB31-416C-B049-926B32DD5ACE}"/>
          </ac:picMkLst>
        </pc:picChg>
        <pc:picChg chg="add del mod">
          <ac:chgData name="Alycia Kearney" userId="75575d13-54d0-4ef7-a965-8c377ce6610b" providerId="ADAL" clId="{3207920E-7AC5-4E68-85E6-5811034E1581}" dt="2020-08-04T10:43:08.123" v="744" actId="26606"/>
          <ac:picMkLst>
            <pc:docMk/>
            <pc:sldMk cId="48353462" sldId="270"/>
            <ac:picMk id="11" creationId="{111788F9-1A93-42CD-9D76-3179614D14A6}"/>
          </ac:picMkLst>
        </pc:picChg>
        <pc:picChg chg="add del mod ord">
          <ac:chgData name="Alycia Kearney" userId="75575d13-54d0-4ef7-a965-8c377ce6610b" providerId="ADAL" clId="{3207920E-7AC5-4E68-85E6-5811034E1581}" dt="2020-08-04T10:43:08.123" v="744" actId="26606"/>
          <ac:picMkLst>
            <pc:docMk/>
            <pc:sldMk cId="48353462" sldId="270"/>
            <ac:picMk id="12" creationId="{4A65EF49-E21E-49DD-93E3-592ABF4BAD7B}"/>
          </ac:picMkLst>
        </pc:picChg>
        <pc:picChg chg="add del mod ord">
          <ac:chgData name="Alycia Kearney" userId="75575d13-54d0-4ef7-a965-8c377ce6610b" providerId="ADAL" clId="{3207920E-7AC5-4E68-85E6-5811034E1581}" dt="2020-08-04T10:43:08.123" v="744" actId="26606"/>
          <ac:picMkLst>
            <pc:docMk/>
            <pc:sldMk cId="48353462" sldId="270"/>
            <ac:picMk id="13" creationId="{81AA95E2-3C4D-4A7B-8458-E78F4919E740}"/>
          </ac:picMkLst>
        </pc:picChg>
        <pc:picChg chg="add del mod">
          <ac:chgData name="Alycia Kearney" userId="75575d13-54d0-4ef7-a965-8c377ce6610b" providerId="ADAL" clId="{3207920E-7AC5-4E68-85E6-5811034E1581}" dt="2020-08-04T10:41:41.427" v="654" actId="22"/>
          <ac:picMkLst>
            <pc:docMk/>
            <pc:sldMk cId="48353462" sldId="270"/>
            <ac:picMk id="15" creationId="{F902DFBB-1D46-499F-BB11-FF0A40AF33DA}"/>
          </ac:picMkLst>
        </pc:picChg>
        <pc:picChg chg="add del mod">
          <ac:chgData name="Alycia Kearney" userId="75575d13-54d0-4ef7-a965-8c377ce6610b" providerId="ADAL" clId="{3207920E-7AC5-4E68-85E6-5811034E1581}" dt="2020-08-04T10:47:17.969" v="770" actId="14826"/>
          <ac:picMkLst>
            <pc:docMk/>
            <pc:sldMk cId="48353462" sldId="270"/>
            <ac:picMk id="31" creationId="{343D2F6E-FA61-4B71-A771-8927E4B1A93C}"/>
          </ac:picMkLst>
        </pc:picChg>
        <pc:picChg chg="add mod">
          <ac:chgData name="Alycia Kearney" userId="75575d13-54d0-4ef7-a965-8c377ce6610b" providerId="ADAL" clId="{3207920E-7AC5-4E68-85E6-5811034E1581}" dt="2020-08-04T10:47:37.943" v="777" actId="1076"/>
          <ac:picMkLst>
            <pc:docMk/>
            <pc:sldMk cId="48353462" sldId="270"/>
            <ac:picMk id="33" creationId="{A91B1CE5-412C-498E-84E7-F7B3FDD5B68A}"/>
          </ac:picMkLst>
        </pc:picChg>
        <pc:picChg chg="add mod">
          <ac:chgData name="Alycia Kearney" userId="75575d13-54d0-4ef7-a965-8c377ce6610b" providerId="ADAL" clId="{3207920E-7AC5-4E68-85E6-5811034E1581}" dt="2020-08-04T10:47:34.037" v="775" actId="1076"/>
          <ac:picMkLst>
            <pc:docMk/>
            <pc:sldMk cId="48353462" sldId="270"/>
            <ac:picMk id="35" creationId="{9749D7B2-456C-4070-8BB4-26B0C8B0F7E7}"/>
          </ac:picMkLst>
        </pc:picChg>
        <pc:picChg chg="add del">
          <ac:chgData name="Alycia Kearney" userId="75575d13-54d0-4ef7-a965-8c377ce6610b" providerId="ADAL" clId="{3207920E-7AC5-4E68-85E6-5811034E1581}" dt="2020-08-04T10:44:51.926" v="759" actId="22"/>
          <ac:picMkLst>
            <pc:docMk/>
            <pc:sldMk cId="48353462" sldId="270"/>
            <ac:picMk id="37" creationId="{1A5F3A9E-57B9-415C-8522-35D5BAFC0F36}"/>
          </ac:picMkLst>
        </pc:picChg>
        <pc:picChg chg="add del mod">
          <ac:chgData name="Alycia Kearney" userId="75575d13-54d0-4ef7-a965-8c377ce6610b" providerId="ADAL" clId="{3207920E-7AC5-4E68-85E6-5811034E1581}" dt="2020-08-04T10:44:51.387" v="758"/>
          <ac:picMkLst>
            <pc:docMk/>
            <pc:sldMk cId="48353462" sldId="270"/>
            <ac:picMk id="39" creationId="{6EB0247E-4853-4075-AC45-23FEB117FA25}"/>
          </ac:picMkLst>
        </pc:picChg>
        <pc:picChg chg="add mod">
          <ac:chgData name="Alycia Kearney" userId="75575d13-54d0-4ef7-a965-8c377ce6610b" providerId="ADAL" clId="{3207920E-7AC5-4E68-85E6-5811034E1581}" dt="2020-08-04T10:47:26.760" v="773" actId="1076"/>
          <ac:picMkLst>
            <pc:docMk/>
            <pc:sldMk cId="48353462" sldId="270"/>
            <ac:picMk id="41" creationId="{DD9029A2-4377-4663-9A97-25CDB73D9142}"/>
          </ac:picMkLst>
        </pc:picChg>
        <pc:cxnChg chg="add del">
          <ac:chgData name="Alycia Kearney" userId="75575d13-54d0-4ef7-a965-8c377ce6610b" providerId="ADAL" clId="{3207920E-7AC5-4E68-85E6-5811034E1581}" dt="2020-08-04T10:42:52.586" v="741" actId="26606"/>
          <ac:cxnSpMkLst>
            <pc:docMk/>
            <pc:sldMk cId="48353462" sldId="270"/>
            <ac:cxnSpMk id="16" creationId="{50DA1EB8-87CF-4588-A1FD-4756F9A28F6B}"/>
          </ac:cxnSpMkLst>
        </pc:cxnChg>
        <pc:cxnChg chg="add del">
          <ac:chgData name="Alycia Kearney" userId="75575d13-54d0-4ef7-a965-8c377ce6610b" providerId="ADAL" clId="{3207920E-7AC5-4E68-85E6-5811034E1581}" dt="2020-08-04T10:42:52.586" v="741" actId="26606"/>
          <ac:cxnSpMkLst>
            <pc:docMk/>
            <pc:sldMk cId="48353462" sldId="270"/>
            <ac:cxnSpMk id="17" creationId="{D7A4E378-EA57-47B9-B1EB-58B998F6CFFB}"/>
          </ac:cxnSpMkLst>
        </pc:cxnChg>
        <pc:cxnChg chg="add del">
          <ac:chgData name="Alycia Kearney" userId="75575d13-54d0-4ef7-a965-8c377ce6610b" providerId="ADAL" clId="{3207920E-7AC5-4E68-85E6-5811034E1581}" dt="2020-08-04T10:40:43.529" v="628" actId="26606"/>
          <ac:cxnSpMkLst>
            <pc:docMk/>
            <pc:sldMk cId="48353462" sldId="270"/>
            <ac:cxnSpMk id="18" creationId="{50DA1EB8-87CF-4588-A1FD-4756F9A28F6B}"/>
          </ac:cxnSpMkLst>
        </pc:cxnChg>
        <pc:cxnChg chg="add del">
          <ac:chgData name="Alycia Kearney" userId="75575d13-54d0-4ef7-a965-8c377ce6610b" providerId="ADAL" clId="{3207920E-7AC5-4E68-85E6-5811034E1581}" dt="2020-08-04T10:42:52.586" v="741" actId="26606"/>
          <ac:cxnSpMkLst>
            <pc:docMk/>
            <pc:sldMk cId="48353462" sldId="270"/>
            <ac:cxnSpMk id="19" creationId="{D2B31ED6-76F0-425A-9A41-C947AEF9C145}"/>
          </ac:cxnSpMkLst>
        </pc:cxnChg>
        <pc:cxnChg chg="add del">
          <ac:chgData name="Alycia Kearney" userId="75575d13-54d0-4ef7-a965-8c377ce6610b" providerId="ADAL" clId="{3207920E-7AC5-4E68-85E6-5811034E1581}" dt="2020-08-04T10:40:43.529" v="628" actId="26606"/>
          <ac:cxnSpMkLst>
            <pc:docMk/>
            <pc:sldMk cId="48353462" sldId="270"/>
            <ac:cxnSpMk id="20" creationId="{D7A4E378-EA57-47B9-B1EB-58B998F6CFFB}"/>
          </ac:cxnSpMkLst>
        </pc:cxnChg>
        <pc:cxnChg chg="add del">
          <ac:chgData name="Alycia Kearney" userId="75575d13-54d0-4ef7-a965-8c377ce6610b" providerId="ADAL" clId="{3207920E-7AC5-4E68-85E6-5811034E1581}" dt="2020-08-04T10:40:43.529" v="628" actId="26606"/>
          <ac:cxnSpMkLst>
            <pc:docMk/>
            <pc:sldMk cId="48353462" sldId="270"/>
            <ac:cxnSpMk id="22" creationId="{D2B31ED6-76F0-425A-9A41-C947AEF9C145}"/>
          </ac:cxnSpMkLst>
        </pc:cxnChg>
      </pc:sldChg>
      <pc:sldChg chg="addSp delSp add del mod ord">
        <pc:chgData name="Alycia Kearney" userId="75575d13-54d0-4ef7-a965-8c377ce6610b" providerId="ADAL" clId="{3207920E-7AC5-4E68-85E6-5811034E1581}" dt="2020-08-04T09:52:54.380" v="113"/>
        <pc:sldMkLst>
          <pc:docMk/>
          <pc:sldMk cId="3429907024" sldId="270"/>
        </pc:sldMkLst>
        <pc:picChg chg="add del">
          <ac:chgData name="Alycia Kearney" userId="75575d13-54d0-4ef7-a965-8c377ce6610b" providerId="ADAL" clId="{3207920E-7AC5-4E68-85E6-5811034E1581}" dt="2020-08-04T09:52:53.455" v="111" actId="22"/>
          <ac:picMkLst>
            <pc:docMk/>
            <pc:sldMk cId="3429907024" sldId="270"/>
            <ac:picMk id="3" creationId="{A7A1DD0D-BE94-4D69-ACDD-8BB768E56D86}"/>
          </ac:picMkLst>
        </pc:picChg>
      </pc:sldChg>
      <pc:sldChg chg="addSp delSp modSp add del mod modAnim">
        <pc:chgData name="Alycia Kearney" userId="75575d13-54d0-4ef7-a965-8c377ce6610b" providerId="ADAL" clId="{3207920E-7AC5-4E68-85E6-5811034E1581}" dt="2020-08-04T11:49:53.404" v="1923" actId="2696"/>
        <pc:sldMkLst>
          <pc:docMk/>
          <pc:sldMk cId="3086619480" sldId="271"/>
        </pc:sldMkLst>
        <pc:spChg chg="add mod">
          <ac:chgData name="Alycia Kearney" userId="75575d13-54d0-4ef7-a965-8c377ce6610b" providerId="ADAL" clId="{3207920E-7AC5-4E68-85E6-5811034E1581}" dt="2020-08-04T11:29:14.077" v="1709" actId="1076"/>
          <ac:spMkLst>
            <pc:docMk/>
            <pc:sldMk cId="3086619480" sldId="271"/>
            <ac:spMk id="10" creationId="{61B97140-1355-41DC-A90A-10057D292237}"/>
          </ac:spMkLst>
        </pc:spChg>
        <pc:spChg chg="add mod">
          <ac:chgData name="Alycia Kearney" userId="75575d13-54d0-4ef7-a965-8c377ce6610b" providerId="ADAL" clId="{3207920E-7AC5-4E68-85E6-5811034E1581}" dt="2020-08-04T11:28:22.742" v="1703" actId="1076"/>
          <ac:spMkLst>
            <pc:docMk/>
            <pc:sldMk cId="3086619480" sldId="271"/>
            <ac:spMk id="12" creationId="{0B5A4150-2CED-4546-B61A-3675CDBEFF37}"/>
          </ac:spMkLst>
        </pc:spChg>
        <pc:spChg chg="add mod">
          <ac:chgData name="Alycia Kearney" userId="75575d13-54d0-4ef7-a965-8c377ce6610b" providerId="ADAL" clId="{3207920E-7AC5-4E68-85E6-5811034E1581}" dt="2020-08-04T11:28:45.253" v="1704" actId="1076"/>
          <ac:spMkLst>
            <pc:docMk/>
            <pc:sldMk cId="3086619480" sldId="271"/>
            <ac:spMk id="14" creationId="{E95CEF02-AD11-4F5A-89CB-38A26CB6C227}"/>
          </ac:spMkLst>
        </pc:spChg>
        <pc:spChg chg="add mod">
          <ac:chgData name="Alycia Kearney" userId="75575d13-54d0-4ef7-a965-8c377ce6610b" providerId="ADAL" clId="{3207920E-7AC5-4E68-85E6-5811034E1581}" dt="2020-08-04T11:29:22.696" v="1710" actId="1076"/>
          <ac:spMkLst>
            <pc:docMk/>
            <pc:sldMk cId="3086619480" sldId="271"/>
            <ac:spMk id="16" creationId="{3EB20F57-37CA-49AE-AED5-2AF3400A0CB2}"/>
          </ac:spMkLst>
        </pc:spChg>
        <pc:picChg chg="add del mod">
          <ac:chgData name="Alycia Kearney" userId="75575d13-54d0-4ef7-a965-8c377ce6610b" providerId="ADAL" clId="{3207920E-7AC5-4E68-85E6-5811034E1581}" dt="2020-08-04T10:42:52.580" v="740"/>
          <ac:picMkLst>
            <pc:docMk/>
            <pc:sldMk cId="3086619480" sldId="271"/>
            <ac:picMk id="2" creationId="{7F7F4E60-3CEA-4363-A150-4EDE15DC639E}"/>
          </ac:picMkLst>
        </pc:picChg>
        <pc:picChg chg="add del mod">
          <ac:chgData name="Alycia Kearney" userId="75575d13-54d0-4ef7-a965-8c377ce6610b" providerId="ADAL" clId="{3207920E-7AC5-4E68-85E6-5811034E1581}" dt="2020-08-04T10:42:52.580" v="740"/>
          <ac:picMkLst>
            <pc:docMk/>
            <pc:sldMk cId="3086619480" sldId="271"/>
            <ac:picMk id="3" creationId="{E9CFCB75-85F2-4E6F-AF68-DA84298360D8}"/>
          </ac:picMkLst>
        </pc:picChg>
        <pc:picChg chg="add del mod">
          <ac:chgData name="Alycia Kearney" userId="75575d13-54d0-4ef7-a965-8c377ce6610b" providerId="ADAL" clId="{3207920E-7AC5-4E68-85E6-5811034E1581}" dt="2020-08-04T10:42:52.580" v="740"/>
          <ac:picMkLst>
            <pc:docMk/>
            <pc:sldMk cId="3086619480" sldId="271"/>
            <ac:picMk id="4" creationId="{A4A0686B-F927-4E9F-B7C2-34DCE064D20C}"/>
          </ac:picMkLst>
        </pc:picChg>
        <pc:picChg chg="add del mod">
          <ac:chgData name="Alycia Kearney" userId="75575d13-54d0-4ef7-a965-8c377ce6610b" providerId="ADAL" clId="{3207920E-7AC5-4E68-85E6-5811034E1581}" dt="2020-08-04T10:42:52.580" v="740"/>
          <ac:picMkLst>
            <pc:docMk/>
            <pc:sldMk cId="3086619480" sldId="271"/>
            <ac:picMk id="5" creationId="{71697B26-751E-449E-B2B6-16E49B2D7852}"/>
          </ac:picMkLst>
        </pc:picChg>
        <pc:picChg chg="add mod">
          <ac:chgData name="Alycia Kearney" userId="75575d13-54d0-4ef7-a965-8c377ce6610b" providerId="ADAL" clId="{3207920E-7AC5-4E68-85E6-5811034E1581}" dt="2020-08-04T11:15:02.620" v="1430" actId="1076"/>
          <ac:picMkLst>
            <pc:docMk/>
            <pc:sldMk cId="3086619480" sldId="271"/>
            <ac:picMk id="6" creationId="{EDBAF8CB-2832-46E7-B44C-21F1E00C2E51}"/>
          </ac:picMkLst>
        </pc:picChg>
        <pc:picChg chg="add mod">
          <ac:chgData name="Alycia Kearney" userId="75575d13-54d0-4ef7-a965-8c377ce6610b" providerId="ADAL" clId="{3207920E-7AC5-4E68-85E6-5811034E1581}" dt="2020-08-04T11:28:57.597" v="1707" actId="1076"/>
          <ac:picMkLst>
            <pc:docMk/>
            <pc:sldMk cId="3086619480" sldId="271"/>
            <ac:picMk id="7" creationId="{6472805C-DA8B-4704-8D61-DE023B5ACA55}"/>
          </ac:picMkLst>
        </pc:picChg>
        <pc:picChg chg="add mod">
          <ac:chgData name="Alycia Kearney" userId="75575d13-54d0-4ef7-a965-8c377ce6610b" providerId="ADAL" clId="{3207920E-7AC5-4E68-85E6-5811034E1581}" dt="2020-08-04T11:15:10.936" v="1431" actId="1076"/>
          <ac:picMkLst>
            <pc:docMk/>
            <pc:sldMk cId="3086619480" sldId="271"/>
            <ac:picMk id="8" creationId="{7FB5613D-C301-4ECB-92DC-EBD0D039D709}"/>
          </ac:picMkLst>
        </pc:picChg>
        <pc:picChg chg="add mod">
          <ac:chgData name="Alycia Kearney" userId="75575d13-54d0-4ef7-a965-8c377ce6610b" providerId="ADAL" clId="{3207920E-7AC5-4E68-85E6-5811034E1581}" dt="2020-08-04T11:40:34.991" v="1833" actId="1076"/>
          <ac:picMkLst>
            <pc:docMk/>
            <pc:sldMk cId="3086619480" sldId="271"/>
            <ac:picMk id="9" creationId="{A185D18A-6A20-4012-9F58-9BC443171925}"/>
          </ac:picMkLst>
        </pc:picChg>
        <pc:picChg chg="add mod">
          <ac:chgData name="Alycia Kearney" userId="75575d13-54d0-4ef7-a965-8c377ce6610b" providerId="ADAL" clId="{3207920E-7AC5-4E68-85E6-5811034E1581}" dt="2020-08-04T11:29:14.077" v="1709" actId="1076"/>
          <ac:picMkLst>
            <pc:docMk/>
            <pc:sldMk cId="3086619480" sldId="271"/>
            <ac:picMk id="11" creationId="{3E22E284-5B7C-43B8-B609-11283D65F1BC}"/>
          </ac:picMkLst>
        </pc:picChg>
        <pc:picChg chg="add mod">
          <ac:chgData name="Alycia Kearney" userId="75575d13-54d0-4ef7-a965-8c377ce6610b" providerId="ADAL" clId="{3207920E-7AC5-4E68-85E6-5811034E1581}" dt="2020-08-04T11:28:19.745" v="1702" actId="1076"/>
          <ac:picMkLst>
            <pc:docMk/>
            <pc:sldMk cId="3086619480" sldId="271"/>
            <ac:picMk id="13" creationId="{CA5FEC3C-8731-497E-B0F8-E4D8CA831DCC}"/>
          </ac:picMkLst>
        </pc:picChg>
        <pc:picChg chg="add mod">
          <ac:chgData name="Alycia Kearney" userId="75575d13-54d0-4ef7-a965-8c377ce6610b" providerId="ADAL" clId="{3207920E-7AC5-4E68-85E6-5811034E1581}" dt="2020-08-04T11:28:50.616" v="1706" actId="1076"/>
          <ac:picMkLst>
            <pc:docMk/>
            <pc:sldMk cId="3086619480" sldId="271"/>
            <ac:picMk id="15" creationId="{226ECF46-2E3C-43A8-97A9-C6C1AA5829DC}"/>
          </ac:picMkLst>
        </pc:picChg>
        <pc:picChg chg="add mod">
          <ac:chgData name="Alycia Kearney" userId="75575d13-54d0-4ef7-a965-8c377ce6610b" providerId="ADAL" clId="{3207920E-7AC5-4E68-85E6-5811034E1581}" dt="2020-08-04T11:29:22.696" v="1710" actId="1076"/>
          <ac:picMkLst>
            <pc:docMk/>
            <pc:sldMk cId="3086619480" sldId="271"/>
            <ac:picMk id="17" creationId="{EB43B6E8-13D7-4F96-B51F-D6BA8BAF2859}"/>
          </ac:picMkLst>
        </pc:picChg>
      </pc:sldChg>
      <pc:sldChg chg="addSp delSp modSp add del mod">
        <pc:chgData name="Alycia Kearney" userId="75575d13-54d0-4ef7-a965-8c377ce6610b" providerId="ADAL" clId="{3207920E-7AC5-4E68-85E6-5811034E1581}" dt="2020-08-04T10:39:14.303" v="616" actId="2696"/>
        <pc:sldMkLst>
          <pc:docMk/>
          <pc:sldMk cId="3779275981" sldId="271"/>
        </pc:sldMkLst>
        <pc:spChg chg="del">
          <ac:chgData name="Alycia Kearney" userId="75575d13-54d0-4ef7-a965-8c377ce6610b" providerId="ADAL" clId="{3207920E-7AC5-4E68-85E6-5811034E1581}" dt="2020-08-04T10:30:00.352" v="501" actId="478"/>
          <ac:spMkLst>
            <pc:docMk/>
            <pc:sldMk cId="3779275981" sldId="271"/>
            <ac:spMk id="26" creationId="{617F2052-D1C9-41E4-81B6-6A87FE870076}"/>
          </ac:spMkLst>
        </pc:spChg>
        <pc:spChg chg="del">
          <ac:chgData name="Alycia Kearney" userId="75575d13-54d0-4ef7-a965-8c377ce6610b" providerId="ADAL" clId="{3207920E-7AC5-4E68-85E6-5811034E1581}" dt="2020-08-04T10:29:57.455" v="497" actId="478"/>
          <ac:spMkLst>
            <pc:docMk/>
            <pc:sldMk cId="3779275981" sldId="271"/>
            <ac:spMk id="29" creationId="{ADB2CE75-D5DE-45F8-9EE4-1D6AA15ECAB0}"/>
          </ac:spMkLst>
        </pc:spChg>
        <pc:spChg chg="del">
          <ac:chgData name="Alycia Kearney" userId="75575d13-54d0-4ef7-a965-8c377ce6610b" providerId="ADAL" clId="{3207920E-7AC5-4E68-85E6-5811034E1581}" dt="2020-08-04T10:30:03.562" v="502" actId="478"/>
          <ac:spMkLst>
            <pc:docMk/>
            <pc:sldMk cId="3779275981" sldId="271"/>
            <ac:spMk id="33" creationId="{2B3BC2E9-5E77-474D-82E6-85D248447136}"/>
          </ac:spMkLst>
        </pc:spChg>
        <pc:spChg chg="del">
          <ac:chgData name="Alycia Kearney" userId="75575d13-54d0-4ef7-a965-8c377ce6610b" providerId="ADAL" clId="{3207920E-7AC5-4E68-85E6-5811034E1581}" dt="2020-08-04T10:30:07.489" v="508" actId="478"/>
          <ac:spMkLst>
            <pc:docMk/>
            <pc:sldMk cId="3779275981" sldId="271"/>
            <ac:spMk id="51" creationId="{F99F7541-C65B-43EA-A652-988E847A2005}"/>
          </ac:spMkLst>
        </pc:spChg>
        <pc:picChg chg="add del">
          <ac:chgData name="Alycia Kearney" userId="75575d13-54d0-4ef7-a965-8c377ce6610b" providerId="ADAL" clId="{3207920E-7AC5-4E68-85E6-5811034E1581}" dt="2020-08-04T10:30:14.743" v="511" actId="478"/>
          <ac:picMkLst>
            <pc:docMk/>
            <pc:sldMk cId="3779275981" sldId="271"/>
            <ac:picMk id="2" creationId="{64286F9A-9269-4678-A2DA-677245203CCE}"/>
          </ac:picMkLst>
        </pc:picChg>
        <pc:picChg chg="add del">
          <ac:chgData name="Alycia Kearney" userId="75575d13-54d0-4ef7-a965-8c377ce6610b" providerId="ADAL" clId="{3207920E-7AC5-4E68-85E6-5811034E1581}" dt="2020-08-04T10:30:14.743" v="511" actId="478"/>
          <ac:picMkLst>
            <pc:docMk/>
            <pc:sldMk cId="3779275981" sldId="271"/>
            <ac:picMk id="3" creationId="{DDC4884B-7624-4E5E-AADB-CEF867394555}"/>
          </ac:picMkLst>
        </pc:picChg>
        <pc:picChg chg="add del">
          <ac:chgData name="Alycia Kearney" userId="75575d13-54d0-4ef7-a965-8c377ce6610b" providerId="ADAL" clId="{3207920E-7AC5-4E68-85E6-5811034E1581}" dt="2020-08-04T10:30:14.743" v="511" actId="478"/>
          <ac:picMkLst>
            <pc:docMk/>
            <pc:sldMk cId="3779275981" sldId="271"/>
            <ac:picMk id="4" creationId="{1523AC9D-F324-4E66-BE41-A74AC7EC6D90}"/>
          </ac:picMkLst>
        </pc:picChg>
        <pc:picChg chg="add del">
          <ac:chgData name="Alycia Kearney" userId="75575d13-54d0-4ef7-a965-8c377ce6610b" providerId="ADAL" clId="{3207920E-7AC5-4E68-85E6-5811034E1581}" dt="2020-08-04T10:30:14.743" v="511" actId="478"/>
          <ac:picMkLst>
            <pc:docMk/>
            <pc:sldMk cId="3779275981" sldId="271"/>
            <ac:picMk id="5" creationId="{47F8D3C3-78F4-42CF-A51A-2BD35CBA8060}"/>
          </ac:picMkLst>
        </pc:picChg>
        <pc:picChg chg="add del">
          <ac:chgData name="Alycia Kearney" userId="75575d13-54d0-4ef7-a965-8c377ce6610b" providerId="ADAL" clId="{3207920E-7AC5-4E68-85E6-5811034E1581}" dt="2020-08-04T10:30:14.743" v="511" actId="478"/>
          <ac:picMkLst>
            <pc:docMk/>
            <pc:sldMk cId="3779275981" sldId="271"/>
            <ac:picMk id="6" creationId="{20887FFD-1292-4848-BDB9-03F81F78211D}"/>
          </ac:picMkLst>
        </pc:picChg>
        <pc:picChg chg="del mod">
          <ac:chgData name="Alycia Kearney" userId="75575d13-54d0-4ef7-a965-8c377ce6610b" providerId="ADAL" clId="{3207920E-7AC5-4E68-85E6-5811034E1581}" dt="2020-08-04T10:30:06.402" v="507" actId="478"/>
          <ac:picMkLst>
            <pc:docMk/>
            <pc:sldMk cId="3779275981" sldId="271"/>
            <ac:picMk id="19" creationId="{25098119-9F90-4816-8CAE-D5580BA92FA7}"/>
          </ac:picMkLst>
        </pc:picChg>
        <pc:picChg chg="del">
          <ac:chgData name="Alycia Kearney" userId="75575d13-54d0-4ef7-a965-8c377ce6610b" providerId="ADAL" clId="{3207920E-7AC5-4E68-85E6-5811034E1581}" dt="2020-08-04T10:29:56.040" v="495" actId="478"/>
          <ac:picMkLst>
            <pc:docMk/>
            <pc:sldMk cId="3779275981" sldId="271"/>
            <ac:picMk id="21" creationId="{E738DC67-AD46-489D-907D-9E4BCA28D9D3}"/>
          </ac:picMkLst>
        </pc:picChg>
        <pc:picChg chg="del mod">
          <ac:chgData name="Alycia Kearney" userId="75575d13-54d0-4ef7-a965-8c377ce6610b" providerId="ADAL" clId="{3207920E-7AC5-4E68-85E6-5811034E1581}" dt="2020-08-04T10:29:58.572" v="499" actId="478"/>
          <ac:picMkLst>
            <pc:docMk/>
            <pc:sldMk cId="3779275981" sldId="271"/>
            <ac:picMk id="23" creationId="{99BE564B-CD2A-4438-BD52-6B4332F999AD}"/>
          </ac:picMkLst>
        </pc:picChg>
        <pc:picChg chg="del">
          <ac:chgData name="Alycia Kearney" userId="75575d13-54d0-4ef7-a965-8c377ce6610b" providerId="ADAL" clId="{3207920E-7AC5-4E68-85E6-5811034E1581}" dt="2020-08-04T10:30:05.361" v="504" actId="478"/>
          <ac:picMkLst>
            <pc:docMk/>
            <pc:sldMk cId="3779275981" sldId="271"/>
            <ac:picMk id="25" creationId="{3A5E4D7E-2285-434D-82D6-DE80BE401B34}"/>
          </ac:picMkLst>
        </pc:picChg>
        <pc:picChg chg="del">
          <ac:chgData name="Alycia Kearney" userId="75575d13-54d0-4ef7-a965-8c377ce6610b" providerId="ADAL" clId="{3207920E-7AC5-4E68-85E6-5811034E1581}" dt="2020-08-04T10:29:59.607" v="500" actId="478"/>
          <ac:picMkLst>
            <pc:docMk/>
            <pc:sldMk cId="3779275981" sldId="271"/>
            <ac:picMk id="28" creationId="{248262D4-D0A1-426C-B0E8-DC144D73CFE1}"/>
          </ac:picMkLst>
        </pc:picChg>
        <pc:picChg chg="del">
          <ac:chgData name="Alycia Kearney" userId="75575d13-54d0-4ef7-a965-8c377ce6610b" providerId="ADAL" clId="{3207920E-7AC5-4E68-85E6-5811034E1581}" dt="2020-08-04T10:29:56.679" v="496" actId="478"/>
          <ac:picMkLst>
            <pc:docMk/>
            <pc:sldMk cId="3779275981" sldId="271"/>
            <ac:picMk id="31" creationId="{2272D044-0383-4FFA-BD68-BCF1770B70DA}"/>
          </ac:picMkLst>
        </pc:picChg>
        <pc:picChg chg="del">
          <ac:chgData name="Alycia Kearney" userId="75575d13-54d0-4ef7-a965-8c377ce6610b" providerId="ADAL" clId="{3207920E-7AC5-4E68-85E6-5811034E1581}" dt="2020-08-04T10:30:05.924" v="505" actId="478"/>
          <ac:picMkLst>
            <pc:docMk/>
            <pc:sldMk cId="3779275981" sldId="271"/>
            <ac:picMk id="35" creationId="{ACCE4E60-D424-4069-81F4-4C7790D10AEF}"/>
          </ac:picMkLst>
        </pc:picChg>
        <pc:picChg chg="del">
          <ac:chgData name="Alycia Kearney" userId="75575d13-54d0-4ef7-a965-8c377ce6610b" providerId="ADAL" clId="{3207920E-7AC5-4E68-85E6-5811034E1581}" dt="2020-08-04T10:30:04.367" v="503" actId="478"/>
          <ac:picMkLst>
            <pc:docMk/>
            <pc:sldMk cId="3779275981" sldId="271"/>
            <ac:picMk id="53" creationId="{32E20B34-6BC2-4A9E-926E-57BCA972B86B}"/>
          </ac:picMkLst>
        </pc:picChg>
      </pc:sldChg>
      <pc:sldChg chg="addSp delSp modSp add mod modAnim">
        <pc:chgData name="Alycia Kearney" userId="75575d13-54d0-4ef7-a965-8c377ce6610b" providerId="ADAL" clId="{3207920E-7AC5-4E68-85E6-5811034E1581}" dt="2020-08-04T12:27:49.491" v="1949" actId="14100"/>
        <pc:sldMkLst>
          <pc:docMk/>
          <pc:sldMk cId="544912447" sldId="272"/>
        </pc:sldMkLst>
        <pc:spChg chg="add mod">
          <ac:chgData name="Alycia Kearney" userId="75575d13-54d0-4ef7-a965-8c377ce6610b" providerId="ADAL" clId="{3207920E-7AC5-4E68-85E6-5811034E1581}" dt="2020-08-04T12:27:49.491" v="1949" actId="14100"/>
          <ac:spMkLst>
            <pc:docMk/>
            <pc:sldMk cId="544912447" sldId="272"/>
            <ac:spMk id="5" creationId="{8D804954-C50E-49E1-AE15-7A910675BE55}"/>
          </ac:spMkLst>
        </pc:spChg>
        <pc:spChg chg="add mod">
          <ac:chgData name="Alycia Kearney" userId="75575d13-54d0-4ef7-a965-8c377ce6610b" providerId="ADAL" clId="{3207920E-7AC5-4E68-85E6-5811034E1581}" dt="2020-08-04T12:27:28.699" v="1944" actId="1076"/>
          <ac:spMkLst>
            <pc:docMk/>
            <pc:sldMk cId="544912447" sldId="272"/>
            <ac:spMk id="6" creationId="{D6CFA695-1AFA-4878-B1A9-BDDF9E260ED2}"/>
          </ac:spMkLst>
        </pc:spChg>
        <pc:picChg chg="add mod">
          <ac:chgData name="Alycia Kearney" userId="75575d13-54d0-4ef7-a965-8c377ce6610b" providerId="ADAL" clId="{3207920E-7AC5-4E68-85E6-5811034E1581}" dt="2020-08-04T12:27:34.911" v="1946" actId="1076"/>
          <ac:picMkLst>
            <pc:docMk/>
            <pc:sldMk cId="544912447" sldId="272"/>
            <ac:picMk id="2" creationId="{95CBF335-FF75-4664-A81B-3B60A7AF1800}"/>
          </ac:picMkLst>
        </pc:picChg>
        <pc:picChg chg="del">
          <ac:chgData name="Alycia Kearney" userId="75575d13-54d0-4ef7-a965-8c377ce6610b" providerId="ADAL" clId="{3207920E-7AC5-4E68-85E6-5811034E1581}" dt="2020-08-04T11:10:38.107" v="1283" actId="478"/>
          <ac:picMkLst>
            <pc:docMk/>
            <pc:sldMk cId="544912447" sldId="272"/>
            <ac:picMk id="3" creationId="{7F9D47B1-D539-4AB0-B409-BB11426865B7}"/>
          </ac:picMkLst>
        </pc:picChg>
      </pc:sldChg>
      <pc:sldChg chg="addSp delSp modSp add del mod delAnim">
        <pc:chgData name="Alycia Kearney" userId="75575d13-54d0-4ef7-a965-8c377ce6610b" providerId="ADAL" clId="{3207920E-7AC5-4E68-85E6-5811034E1581}" dt="2020-08-04T11:24:21.683" v="1679" actId="2696"/>
        <pc:sldMkLst>
          <pc:docMk/>
          <pc:sldMk cId="135800854" sldId="273"/>
        </pc:sldMkLst>
        <pc:spChg chg="add mod">
          <ac:chgData name="Alycia Kearney" userId="75575d13-54d0-4ef7-a965-8c377ce6610b" providerId="ADAL" clId="{3207920E-7AC5-4E68-85E6-5811034E1581}" dt="2020-08-04T11:24:13.951" v="1678" actId="1076"/>
          <ac:spMkLst>
            <pc:docMk/>
            <pc:sldMk cId="135800854" sldId="273"/>
            <ac:spMk id="4" creationId="{9A62370F-CB34-4DC7-BA37-A61BC4836C4D}"/>
          </ac:spMkLst>
        </pc:spChg>
        <pc:picChg chg="add del mod modCrop">
          <ac:chgData name="Alycia Kearney" userId="75575d13-54d0-4ef7-a965-8c377ce6610b" providerId="ADAL" clId="{3207920E-7AC5-4E68-85E6-5811034E1581}" dt="2020-08-04T11:20:31.764" v="1650" actId="478"/>
          <ac:picMkLst>
            <pc:docMk/>
            <pc:sldMk cId="135800854" sldId="273"/>
            <ac:picMk id="3" creationId="{8B46BA03-00BC-4C2C-9522-6CFE80866D3B}"/>
          </ac:picMkLst>
        </pc:picChg>
        <pc:picChg chg="add del mod">
          <ac:chgData name="Alycia Kearney" userId="75575d13-54d0-4ef7-a965-8c377ce6610b" providerId="ADAL" clId="{3207920E-7AC5-4E68-85E6-5811034E1581}" dt="2020-08-04T11:22:16.185" v="1656" actId="478"/>
          <ac:picMkLst>
            <pc:docMk/>
            <pc:sldMk cId="135800854" sldId="273"/>
            <ac:picMk id="6" creationId="{406681C0-0EC5-4AE9-9469-71FF8093738C}"/>
          </ac:picMkLst>
        </pc:picChg>
        <pc:picChg chg="del">
          <ac:chgData name="Alycia Kearney" userId="75575d13-54d0-4ef7-a965-8c377ce6610b" providerId="ADAL" clId="{3207920E-7AC5-4E68-85E6-5811034E1581}" dt="2020-08-04T11:16:57.574" v="1438" actId="478"/>
          <ac:picMkLst>
            <pc:docMk/>
            <pc:sldMk cId="135800854" sldId="273"/>
            <ac:picMk id="65" creationId="{67EC2EB5-D58D-453E-AED7-4B93D349F004}"/>
          </ac:picMkLst>
        </pc:picChg>
        <pc:picChg chg="del mod">
          <ac:chgData name="Alycia Kearney" userId="75575d13-54d0-4ef7-a965-8c377ce6610b" providerId="ADAL" clId="{3207920E-7AC5-4E68-85E6-5811034E1581}" dt="2020-08-04T11:16:58.119" v="1439" actId="478"/>
          <ac:picMkLst>
            <pc:docMk/>
            <pc:sldMk cId="135800854" sldId="273"/>
            <ac:picMk id="69" creationId="{C49C2691-AB36-4AA2-8035-7773ED786D60}"/>
          </ac:picMkLst>
        </pc:picChg>
        <pc:picChg chg="del">
          <ac:chgData name="Alycia Kearney" userId="75575d13-54d0-4ef7-a965-8c377ce6610b" providerId="ADAL" clId="{3207920E-7AC5-4E68-85E6-5811034E1581}" dt="2020-08-04T11:16:59.269" v="1441" actId="478"/>
          <ac:picMkLst>
            <pc:docMk/>
            <pc:sldMk cId="135800854" sldId="273"/>
            <ac:picMk id="71" creationId="{95EC45B5-C819-49F5-BCFA-43F5987ADED4}"/>
          </ac:picMkLst>
        </pc:picChg>
        <pc:picChg chg="del">
          <ac:chgData name="Alycia Kearney" userId="75575d13-54d0-4ef7-a965-8c377ce6610b" providerId="ADAL" clId="{3207920E-7AC5-4E68-85E6-5811034E1581}" dt="2020-08-04T11:16:58.893" v="1440" actId="478"/>
          <ac:picMkLst>
            <pc:docMk/>
            <pc:sldMk cId="135800854" sldId="273"/>
            <ac:picMk id="73" creationId="{A1D768F0-081D-460B-8385-7AC227BC39F3}"/>
          </ac:picMkLst>
        </pc:picChg>
      </pc:sldChg>
      <pc:sldChg chg="addSp delSp modSp add mod delAnim modAnim">
        <pc:chgData name="Alycia Kearney" userId="75575d13-54d0-4ef7-a965-8c377ce6610b" providerId="ADAL" clId="{3207920E-7AC5-4E68-85E6-5811034E1581}" dt="2020-08-04T12:38:17.584" v="2036"/>
        <pc:sldMkLst>
          <pc:docMk/>
          <pc:sldMk cId="1195260568" sldId="273"/>
        </pc:sldMkLst>
        <pc:spChg chg="del mod">
          <ac:chgData name="Alycia Kearney" userId="75575d13-54d0-4ef7-a965-8c377ce6610b" providerId="ADAL" clId="{3207920E-7AC5-4E68-85E6-5811034E1581}" dt="2020-08-04T11:48:11.229" v="1907"/>
          <ac:spMkLst>
            <pc:docMk/>
            <pc:sldMk cId="1195260568" sldId="273"/>
            <ac:spMk id="2" creationId="{2C053BCB-8744-4B99-B3B8-91BC05C12725}"/>
          </ac:spMkLst>
        </pc:spChg>
        <pc:spChg chg="add mod">
          <ac:chgData name="Alycia Kearney" userId="75575d13-54d0-4ef7-a965-8c377ce6610b" providerId="ADAL" clId="{3207920E-7AC5-4E68-85E6-5811034E1581}" dt="2020-08-04T12:34:41.622" v="1993" actId="1076"/>
          <ac:spMkLst>
            <pc:docMk/>
            <pc:sldMk cId="1195260568" sldId="273"/>
            <ac:spMk id="2" creationId="{47F0D5AD-FFAB-4154-9A10-C3206CB67764}"/>
          </ac:spMkLst>
        </pc:spChg>
        <pc:spChg chg="add mod">
          <ac:chgData name="Alycia Kearney" userId="75575d13-54d0-4ef7-a965-8c377ce6610b" providerId="ADAL" clId="{3207920E-7AC5-4E68-85E6-5811034E1581}" dt="2020-08-04T12:37:08.707" v="2027" actId="1076"/>
          <ac:spMkLst>
            <pc:docMk/>
            <pc:sldMk cId="1195260568" sldId="273"/>
            <ac:spMk id="12" creationId="{1FE6B239-7124-44FF-A3FD-A10CFBBAA0F9}"/>
          </ac:spMkLst>
        </pc:spChg>
        <pc:spChg chg="add mod">
          <ac:chgData name="Alycia Kearney" userId="75575d13-54d0-4ef7-a965-8c377ce6610b" providerId="ADAL" clId="{3207920E-7AC5-4E68-85E6-5811034E1581}" dt="2020-08-04T12:34:34.828" v="1990" actId="208"/>
          <ac:spMkLst>
            <pc:docMk/>
            <pc:sldMk cId="1195260568" sldId="273"/>
            <ac:spMk id="14" creationId="{1E53F19F-EDB8-48AE-B37F-2D3112870F84}"/>
          </ac:spMkLst>
        </pc:spChg>
        <pc:spChg chg="add mod">
          <ac:chgData name="Alycia Kearney" userId="75575d13-54d0-4ef7-a965-8c377ce6610b" providerId="ADAL" clId="{3207920E-7AC5-4E68-85E6-5811034E1581}" dt="2020-08-04T12:37:26.241" v="2030" actId="1076"/>
          <ac:spMkLst>
            <pc:docMk/>
            <pc:sldMk cId="1195260568" sldId="273"/>
            <ac:spMk id="16" creationId="{DE560348-822A-4973-888D-FAD4C9383714}"/>
          </ac:spMkLst>
        </pc:spChg>
        <pc:picChg chg="add mod">
          <ac:chgData name="Alycia Kearney" userId="75575d13-54d0-4ef7-a965-8c377ce6610b" providerId="ADAL" clId="{3207920E-7AC5-4E68-85E6-5811034E1581}" dt="2020-08-04T12:32:32.028" v="1965" actId="1076"/>
          <ac:picMkLst>
            <pc:docMk/>
            <pc:sldMk cId="1195260568" sldId="273"/>
            <ac:picMk id="3" creationId="{22B5308B-133F-4548-BCE6-82D9550F8C69}"/>
          </ac:picMkLst>
        </pc:picChg>
        <pc:picChg chg="add mod">
          <ac:chgData name="Alycia Kearney" userId="75575d13-54d0-4ef7-a965-8c377ce6610b" providerId="ADAL" clId="{3207920E-7AC5-4E68-85E6-5811034E1581}" dt="2020-08-04T12:36:57.962" v="2026" actId="1076"/>
          <ac:picMkLst>
            <pc:docMk/>
            <pc:sldMk cId="1195260568" sldId="273"/>
            <ac:picMk id="4" creationId="{C1401050-67A0-48B6-B54D-467BE6CB24E0}"/>
          </ac:picMkLst>
        </pc:picChg>
        <pc:picChg chg="add mod">
          <ac:chgData name="Alycia Kearney" userId="75575d13-54d0-4ef7-a965-8c377ce6610b" providerId="ADAL" clId="{3207920E-7AC5-4E68-85E6-5811034E1581}" dt="2020-08-04T12:32:34.473" v="1966" actId="1076"/>
          <ac:picMkLst>
            <pc:docMk/>
            <pc:sldMk cId="1195260568" sldId="273"/>
            <ac:picMk id="5" creationId="{3EFD1EF9-8382-4488-B17B-4D606342B856}"/>
          </ac:picMkLst>
        </pc:picChg>
        <pc:picChg chg="add mod">
          <ac:chgData name="Alycia Kearney" userId="75575d13-54d0-4ef7-a965-8c377ce6610b" providerId="ADAL" clId="{3207920E-7AC5-4E68-85E6-5811034E1581}" dt="2020-08-04T12:33:58.428" v="1983" actId="1076"/>
          <ac:picMkLst>
            <pc:docMk/>
            <pc:sldMk cId="1195260568" sldId="273"/>
            <ac:picMk id="6" creationId="{A1207D8F-64F8-482C-864C-164AFADB1FDC}"/>
          </ac:picMkLst>
        </pc:picChg>
        <pc:picChg chg="add del mod">
          <ac:chgData name="Alycia Kearney" userId="75575d13-54d0-4ef7-a965-8c377ce6610b" providerId="ADAL" clId="{3207920E-7AC5-4E68-85E6-5811034E1581}" dt="2020-08-04T12:32:49.910" v="1969" actId="478"/>
          <ac:picMkLst>
            <pc:docMk/>
            <pc:sldMk cId="1195260568" sldId="273"/>
            <ac:picMk id="7" creationId="{923971B8-2ABD-4EFA-8A8C-A381DED27CE3}"/>
          </ac:picMkLst>
        </pc:picChg>
        <pc:picChg chg="add del mod">
          <ac:chgData name="Alycia Kearney" userId="75575d13-54d0-4ef7-a965-8c377ce6610b" providerId="ADAL" clId="{3207920E-7AC5-4E68-85E6-5811034E1581}" dt="2020-08-04T12:33:34.903" v="1979" actId="478"/>
          <ac:picMkLst>
            <pc:docMk/>
            <pc:sldMk cId="1195260568" sldId="273"/>
            <ac:picMk id="8" creationId="{DAA1869F-66BD-4F82-B504-0D7E09737ACF}"/>
          </ac:picMkLst>
        </pc:picChg>
        <pc:picChg chg="add del mod">
          <ac:chgData name="Alycia Kearney" userId="75575d13-54d0-4ef7-a965-8c377ce6610b" providerId="ADAL" clId="{3207920E-7AC5-4E68-85E6-5811034E1581}" dt="2020-08-04T12:33:24.543" v="1976" actId="478"/>
          <ac:picMkLst>
            <pc:docMk/>
            <pc:sldMk cId="1195260568" sldId="273"/>
            <ac:picMk id="9" creationId="{3A5214E8-2BBB-4117-8CAF-1B638A5E4DCA}"/>
          </ac:picMkLst>
        </pc:picChg>
        <pc:picChg chg="add del mod">
          <ac:chgData name="Alycia Kearney" userId="75575d13-54d0-4ef7-a965-8c377ce6610b" providerId="ADAL" clId="{3207920E-7AC5-4E68-85E6-5811034E1581}" dt="2020-08-04T12:33:11.807" v="1973" actId="478"/>
          <ac:picMkLst>
            <pc:docMk/>
            <pc:sldMk cId="1195260568" sldId="273"/>
            <ac:picMk id="10" creationId="{DE7270C3-9360-43FD-9260-69984B0D97E3}"/>
          </ac:picMkLst>
        </pc:picChg>
        <pc:picChg chg="add mod">
          <ac:chgData name="Alycia Kearney" userId="75575d13-54d0-4ef7-a965-8c377ce6610b" providerId="ADAL" clId="{3207920E-7AC5-4E68-85E6-5811034E1581}" dt="2020-08-04T12:35:25.916" v="2000" actId="1076"/>
          <ac:picMkLst>
            <pc:docMk/>
            <pc:sldMk cId="1195260568" sldId="273"/>
            <ac:picMk id="18" creationId="{0DEDB800-F35E-4007-8E6D-6D786D42BCED}"/>
          </ac:picMkLst>
        </pc:picChg>
        <pc:picChg chg="add mod">
          <ac:chgData name="Alycia Kearney" userId="75575d13-54d0-4ef7-a965-8c377ce6610b" providerId="ADAL" clId="{3207920E-7AC5-4E68-85E6-5811034E1581}" dt="2020-08-04T12:37:08.707" v="2027" actId="1076"/>
          <ac:picMkLst>
            <pc:docMk/>
            <pc:sldMk cId="1195260568" sldId="273"/>
            <ac:picMk id="20" creationId="{C8F4A811-599B-46A5-8E04-58D9F97D59EE}"/>
          </ac:picMkLst>
        </pc:picChg>
        <pc:picChg chg="add mod">
          <ac:chgData name="Alycia Kearney" userId="75575d13-54d0-4ef7-a965-8c377ce6610b" providerId="ADAL" clId="{3207920E-7AC5-4E68-85E6-5811034E1581}" dt="2020-08-04T12:36:38.248" v="2024" actId="1076"/>
          <ac:picMkLst>
            <pc:docMk/>
            <pc:sldMk cId="1195260568" sldId="273"/>
            <ac:picMk id="22" creationId="{48BD5DF1-5402-4BCF-8627-52DED6BFA03A}"/>
          </ac:picMkLst>
        </pc:picChg>
        <pc:picChg chg="add mod">
          <ac:chgData name="Alycia Kearney" userId="75575d13-54d0-4ef7-a965-8c377ce6610b" providerId="ADAL" clId="{3207920E-7AC5-4E68-85E6-5811034E1581}" dt="2020-08-04T12:37:26.241" v="2030" actId="1076"/>
          <ac:picMkLst>
            <pc:docMk/>
            <pc:sldMk cId="1195260568" sldId="273"/>
            <ac:picMk id="24" creationId="{2281973E-4E31-4AFB-8CE9-79ACDBB056AA}"/>
          </ac:picMkLst>
        </pc:picChg>
      </pc:sldChg>
      <pc:sldChg chg="addSp delSp modSp add del mod setBg">
        <pc:chgData name="Alycia Kearney" userId="75575d13-54d0-4ef7-a965-8c377ce6610b" providerId="ADAL" clId="{3207920E-7AC5-4E68-85E6-5811034E1581}" dt="2020-08-04T11:40:13.890" v="1830" actId="2696"/>
        <pc:sldMkLst>
          <pc:docMk/>
          <pc:sldMk cId="1251386901" sldId="273"/>
        </pc:sldMkLst>
        <pc:spChg chg="del mod">
          <ac:chgData name="Alycia Kearney" userId="75575d13-54d0-4ef7-a965-8c377ce6610b" providerId="ADAL" clId="{3207920E-7AC5-4E68-85E6-5811034E1581}" dt="2020-08-04T11:30:26.420" v="1715"/>
          <ac:spMkLst>
            <pc:docMk/>
            <pc:sldMk cId="1251386901" sldId="273"/>
            <ac:spMk id="2" creationId="{2C053BCB-8744-4B99-B3B8-91BC05C12725}"/>
          </ac:spMkLst>
        </pc:spChg>
        <pc:spChg chg="add del">
          <ac:chgData name="Alycia Kearney" userId="75575d13-54d0-4ef7-a965-8c377ce6610b" providerId="ADAL" clId="{3207920E-7AC5-4E68-85E6-5811034E1581}" dt="2020-08-04T11:30:53.014" v="1724" actId="26606"/>
          <ac:spMkLst>
            <pc:docMk/>
            <pc:sldMk cId="1251386901" sldId="273"/>
            <ac:spMk id="9" creationId="{C83A5C14-ED91-4CD1-809E-D29FF97C9AF5}"/>
          </ac:spMkLst>
        </pc:spChg>
        <pc:spChg chg="add del">
          <ac:chgData name="Alycia Kearney" userId="75575d13-54d0-4ef7-a965-8c377ce6610b" providerId="ADAL" clId="{3207920E-7AC5-4E68-85E6-5811034E1581}" dt="2020-08-04T11:30:53.014" v="1724" actId="26606"/>
          <ac:spMkLst>
            <pc:docMk/>
            <pc:sldMk cId="1251386901" sldId="273"/>
            <ac:spMk id="11" creationId="{56065185-5C34-4F86-AA96-AA4D065B0EF4}"/>
          </ac:spMkLst>
        </pc:spChg>
        <pc:picChg chg="add del mod modCrop">
          <ac:chgData name="Alycia Kearney" userId="75575d13-54d0-4ef7-a965-8c377ce6610b" providerId="ADAL" clId="{3207920E-7AC5-4E68-85E6-5811034E1581}" dt="2020-08-04T11:40:11.064" v="1829" actId="1076"/>
          <ac:picMkLst>
            <pc:docMk/>
            <pc:sldMk cId="1251386901" sldId="273"/>
            <ac:picMk id="4" creationId="{874255E0-FEF5-4D02-9011-EF23A9532FDC}"/>
          </ac:picMkLst>
        </pc:picChg>
      </pc:sldChg>
      <pc:sldChg chg="add">
        <pc:chgData name="Alycia Kearney" userId="75575d13-54d0-4ef7-a965-8c377ce6610b" providerId="ADAL" clId="{3207920E-7AC5-4E68-85E6-5811034E1581}" dt="2020-08-04T11:48:07.407" v="1904"/>
        <pc:sldMkLst>
          <pc:docMk/>
          <pc:sldMk cId="1378283432" sldId="274"/>
        </pc:sldMkLst>
      </pc:sldChg>
      <pc:sldChg chg="new del">
        <pc:chgData name="Alycia Kearney" userId="75575d13-54d0-4ef7-a965-8c377ce6610b" providerId="ADAL" clId="{3207920E-7AC5-4E68-85E6-5811034E1581}" dt="2020-08-04T11:29:38.673" v="1712" actId="680"/>
        <pc:sldMkLst>
          <pc:docMk/>
          <pc:sldMk cId="4234322612" sldId="274"/>
        </pc:sldMkLst>
      </pc:sldChg>
      <pc:sldChg chg="addSp delSp modSp add del mod ord">
        <pc:chgData name="Alycia Kearney" userId="75575d13-54d0-4ef7-a965-8c377ce6610b" providerId="ADAL" clId="{3207920E-7AC5-4E68-85E6-5811034E1581}" dt="2020-08-04T12:39:57.500" v="2095" actId="2696"/>
        <pc:sldMkLst>
          <pc:docMk/>
          <pc:sldMk cId="3106272963" sldId="275"/>
        </pc:sldMkLst>
        <pc:spChg chg="del mod">
          <ac:chgData name="Alycia Kearney" userId="75575d13-54d0-4ef7-a965-8c377ce6610b" providerId="ADAL" clId="{3207920E-7AC5-4E68-85E6-5811034E1581}" dt="2020-08-04T12:28:37.581" v="1961"/>
          <ac:spMkLst>
            <pc:docMk/>
            <pc:sldMk cId="3106272963" sldId="275"/>
            <ac:spMk id="2" creationId="{2C053BCB-8744-4B99-B3B8-91BC05C12725}"/>
          </ac:spMkLst>
        </pc:spChg>
        <pc:picChg chg="add del mod">
          <ac:chgData name="Alycia Kearney" userId="75575d13-54d0-4ef7-a965-8c377ce6610b" providerId="ADAL" clId="{3207920E-7AC5-4E68-85E6-5811034E1581}" dt="2020-08-04T12:28:34.687" v="1958" actId="478"/>
          <ac:picMkLst>
            <pc:docMk/>
            <pc:sldMk cId="3106272963" sldId="275"/>
            <ac:picMk id="4" creationId="{A3892C69-E319-492B-8200-725DCB1CE86F}"/>
          </ac:picMkLst>
        </pc:picChg>
        <pc:picChg chg="add mod modCrop">
          <ac:chgData name="Alycia Kearney" userId="75575d13-54d0-4ef7-a965-8c377ce6610b" providerId="ADAL" clId="{3207920E-7AC5-4E68-85E6-5811034E1581}" dt="2020-08-04T12:39:52.694" v="2094" actId="732"/>
          <ac:picMkLst>
            <pc:docMk/>
            <pc:sldMk cId="3106272963" sldId="275"/>
            <ac:picMk id="6" creationId="{C5CA5EFE-5DEF-483F-A302-9CEE7A7EB8DD}"/>
          </ac:picMkLst>
        </pc:picChg>
      </pc:sldChg>
    </pc:docChg>
  </pc:docChgLst>
  <pc:docChgLst>
    <pc:chgData name="Kerri Ward" userId="c34b7972-ee9c-4763-98c7-4a6839e800fb" providerId="ADAL" clId="{1979F29F-6682-4E03-8F28-41FF2FE6845A}"/>
    <pc:docChg chg="custSel modSld">
      <pc:chgData name="Kerri Ward" userId="c34b7972-ee9c-4763-98c7-4a6839e800fb" providerId="ADAL" clId="{1979F29F-6682-4E03-8F28-41FF2FE6845A}" dt="2020-11-18T11:31:12.464" v="206" actId="1076"/>
      <pc:docMkLst>
        <pc:docMk/>
      </pc:docMkLst>
      <pc:sldChg chg="modSp mod">
        <pc:chgData name="Kerri Ward" userId="c34b7972-ee9c-4763-98c7-4a6839e800fb" providerId="ADAL" clId="{1979F29F-6682-4E03-8F28-41FF2FE6845A}" dt="2020-11-18T11:10:34.153" v="26" actId="1076"/>
        <pc:sldMkLst>
          <pc:docMk/>
          <pc:sldMk cId="650284505" sldId="265"/>
        </pc:sldMkLst>
        <pc:spChg chg="mod">
          <ac:chgData name="Kerri Ward" userId="c34b7972-ee9c-4763-98c7-4a6839e800fb" providerId="ADAL" clId="{1979F29F-6682-4E03-8F28-41FF2FE6845A}" dt="2020-11-18T11:07:42.108" v="16" actId="20577"/>
          <ac:spMkLst>
            <pc:docMk/>
            <pc:sldMk cId="650284505" sldId="265"/>
            <ac:spMk id="4" creationId="{5F842FE9-BF11-49A2-8D63-AB03F81C4C92}"/>
          </ac:spMkLst>
        </pc:spChg>
        <pc:picChg chg="mod modCrop">
          <ac:chgData name="Kerri Ward" userId="c34b7972-ee9c-4763-98c7-4a6839e800fb" providerId="ADAL" clId="{1979F29F-6682-4E03-8F28-41FF2FE6845A}" dt="2020-11-18T11:10:34.153" v="26" actId="1076"/>
          <ac:picMkLst>
            <pc:docMk/>
            <pc:sldMk cId="650284505" sldId="265"/>
            <ac:picMk id="3" creationId="{4EE08225-FC79-4737-B84D-DEEE5A30DEB8}"/>
          </ac:picMkLst>
        </pc:picChg>
      </pc:sldChg>
      <pc:sldChg chg="addSp delSp modSp mod delAnim">
        <pc:chgData name="Kerri Ward" userId="c34b7972-ee9c-4763-98c7-4a6839e800fb" providerId="ADAL" clId="{1979F29F-6682-4E03-8F28-41FF2FE6845A}" dt="2020-11-18T11:31:12.464" v="206" actId="1076"/>
        <pc:sldMkLst>
          <pc:docMk/>
          <pc:sldMk cId="1195260568" sldId="273"/>
        </pc:sldMkLst>
        <pc:spChg chg="del">
          <ac:chgData name="Kerri Ward" userId="c34b7972-ee9c-4763-98c7-4a6839e800fb" providerId="ADAL" clId="{1979F29F-6682-4E03-8F28-41FF2FE6845A}" dt="2020-11-18T11:11:12.471" v="32" actId="478"/>
          <ac:spMkLst>
            <pc:docMk/>
            <pc:sldMk cId="1195260568" sldId="273"/>
            <ac:spMk id="2" creationId="{6390D697-71E6-48CC-A7E6-4A077F81A977}"/>
          </ac:spMkLst>
        </pc:spChg>
        <pc:spChg chg="add del">
          <ac:chgData name="Kerri Ward" userId="c34b7972-ee9c-4763-98c7-4a6839e800fb" providerId="ADAL" clId="{1979F29F-6682-4E03-8F28-41FF2FE6845A}" dt="2020-11-18T11:24:19.347" v="110" actId="478"/>
          <ac:spMkLst>
            <pc:docMk/>
            <pc:sldMk cId="1195260568" sldId="273"/>
            <ac:spMk id="15" creationId="{B5F1B044-78DE-4CAC-BAD2-1D4E21A45BA1}"/>
          </ac:spMkLst>
        </pc:spChg>
        <pc:spChg chg="add del mod">
          <ac:chgData name="Kerri Ward" userId="c34b7972-ee9c-4763-98c7-4a6839e800fb" providerId="ADAL" clId="{1979F29F-6682-4E03-8F28-41FF2FE6845A}" dt="2020-11-18T11:27:31.783" v="163" actId="478"/>
          <ac:spMkLst>
            <pc:docMk/>
            <pc:sldMk cId="1195260568" sldId="273"/>
            <ac:spMk id="16" creationId="{FF2EBCEC-5C65-4F29-A59C-339CC9C4F130}"/>
          </ac:spMkLst>
        </pc:spChg>
        <pc:spChg chg="add del mod ord">
          <ac:chgData name="Kerri Ward" userId="c34b7972-ee9c-4763-98c7-4a6839e800fb" providerId="ADAL" clId="{1979F29F-6682-4E03-8F28-41FF2FE6845A}" dt="2020-11-18T11:27:33.438" v="164" actId="478"/>
          <ac:spMkLst>
            <pc:docMk/>
            <pc:sldMk cId="1195260568" sldId="273"/>
            <ac:spMk id="17" creationId="{05BC8A28-B26F-47F2-B160-42B6B2B72B54}"/>
          </ac:spMkLst>
        </pc:spChg>
        <pc:spChg chg="add del mod ord">
          <ac:chgData name="Kerri Ward" userId="c34b7972-ee9c-4763-98c7-4a6839e800fb" providerId="ADAL" clId="{1979F29F-6682-4E03-8F28-41FF2FE6845A}" dt="2020-11-18T11:27:18.515" v="157" actId="478"/>
          <ac:spMkLst>
            <pc:docMk/>
            <pc:sldMk cId="1195260568" sldId="273"/>
            <ac:spMk id="18" creationId="{E75B4F0B-0E67-42E1-9791-97FB825873D8}"/>
          </ac:spMkLst>
        </pc:spChg>
        <pc:spChg chg="add del mod">
          <ac:chgData name="Kerri Ward" userId="c34b7972-ee9c-4763-98c7-4a6839e800fb" providerId="ADAL" clId="{1979F29F-6682-4E03-8F28-41FF2FE6845A}" dt="2020-11-18T11:26:37.417" v="147" actId="478"/>
          <ac:spMkLst>
            <pc:docMk/>
            <pc:sldMk cId="1195260568" sldId="273"/>
            <ac:spMk id="19" creationId="{4C85FD99-38B9-4223-A1E6-2F74B1C57418}"/>
          </ac:spMkLst>
        </pc:spChg>
        <pc:spChg chg="add mod ord">
          <ac:chgData name="Kerri Ward" userId="c34b7972-ee9c-4763-98c7-4a6839e800fb" providerId="ADAL" clId="{1979F29F-6682-4E03-8F28-41FF2FE6845A}" dt="2020-11-18T11:31:01.022" v="204" actId="1076"/>
          <ac:spMkLst>
            <pc:docMk/>
            <pc:sldMk cId="1195260568" sldId="273"/>
            <ac:spMk id="21" creationId="{D62430FE-4114-437B-B928-50BB96C94B7A}"/>
          </ac:spMkLst>
        </pc:spChg>
        <pc:spChg chg="add mod">
          <ac:chgData name="Kerri Ward" userId="c34b7972-ee9c-4763-98c7-4a6839e800fb" providerId="ADAL" clId="{1979F29F-6682-4E03-8F28-41FF2FE6845A}" dt="2020-11-18T11:31:12.464" v="206" actId="1076"/>
          <ac:spMkLst>
            <pc:docMk/>
            <pc:sldMk cId="1195260568" sldId="273"/>
            <ac:spMk id="23" creationId="{2ED9FD1D-D889-41C8-82DF-5850CC4423CA}"/>
          </ac:spMkLst>
        </pc:spChg>
        <pc:spChg chg="add mod">
          <ac:chgData name="Kerri Ward" userId="c34b7972-ee9c-4763-98c7-4a6839e800fb" providerId="ADAL" clId="{1979F29F-6682-4E03-8F28-41FF2FE6845A}" dt="2020-11-18T11:31:05.558" v="205" actId="1076"/>
          <ac:spMkLst>
            <pc:docMk/>
            <pc:sldMk cId="1195260568" sldId="273"/>
            <ac:spMk id="25" creationId="{14968580-B8A7-4915-9633-4CEFAEF20474}"/>
          </ac:spMkLst>
        </pc:spChg>
        <pc:spChg chg="add mod">
          <ac:chgData name="Kerri Ward" userId="c34b7972-ee9c-4763-98c7-4a6839e800fb" providerId="ADAL" clId="{1979F29F-6682-4E03-8F28-41FF2FE6845A}" dt="2020-11-18T11:30:58.035" v="203" actId="1076"/>
          <ac:spMkLst>
            <pc:docMk/>
            <pc:sldMk cId="1195260568" sldId="273"/>
            <ac:spMk id="27" creationId="{19A58BDD-C739-446B-8E23-3EBB41881C47}"/>
          </ac:spMkLst>
        </pc:spChg>
        <pc:spChg chg="add mod">
          <ac:chgData name="Kerri Ward" userId="c34b7972-ee9c-4763-98c7-4a6839e800fb" providerId="ADAL" clId="{1979F29F-6682-4E03-8F28-41FF2FE6845A}" dt="2020-11-18T11:30:50.645" v="202" actId="1076"/>
          <ac:spMkLst>
            <pc:docMk/>
            <pc:sldMk cId="1195260568" sldId="273"/>
            <ac:spMk id="28" creationId="{04608621-3099-476A-B547-6B903A23E449}"/>
          </ac:spMkLst>
        </pc:spChg>
        <pc:spChg chg="del">
          <ac:chgData name="Kerri Ward" userId="c34b7972-ee9c-4763-98c7-4a6839e800fb" providerId="ADAL" clId="{1979F29F-6682-4E03-8F28-41FF2FE6845A}" dt="2020-11-18T11:11:18.923" v="35" actId="478"/>
          <ac:spMkLst>
            <pc:docMk/>
            <pc:sldMk cId="1195260568" sldId="273"/>
            <ac:spMk id="81" creationId="{C0600BA2-B904-4B64-98FF-A23C7C968E98}"/>
          </ac:spMkLst>
        </pc:spChg>
        <pc:spChg chg="del">
          <ac:chgData name="Kerri Ward" userId="c34b7972-ee9c-4763-98c7-4a6839e800fb" providerId="ADAL" clId="{1979F29F-6682-4E03-8F28-41FF2FE6845A}" dt="2020-11-18T11:11:23.965" v="38" actId="478"/>
          <ac:spMkLst>
            <pc:docMk/>
            <pc:sldMk cId="1195260568" sldId="273"/>
            <ac:spMk id="83" creationId="{2115CF6B-F4FE-467D-82FE-018E70290C26}"/>
          </ac:spMkLst>
        </pc:spChg>
        <pc:picChg chg="add mod modCrop">
          <ac:chgData name="Kerri Ward" userId="c34b7972-ee9c-4763-98c7-4a6839e800fb" providerId="ADAL" clId="{1979F29F-6682-4E03-8F28-41FF2FE6845A}" dt="2020-11-18T11:29:44.567" v="200" actId="1076"/>
          <ac:picMkLst>
            <pc:docMk/>
            <pc:sldMk cId="1195260568" sldId="273"/>
            <ac:picMk id="3" creationId="{E1577B2F-B9D0-4B68-9E02-378787A91976}"/>
          </ac:picMkLst>
        </pc:picChg>
        <pc:picChg chg="add mod ord modCrop">
          <ac:chgData name="Kerri Ward" userId="c34b7972-ee9c-4763-98c7-4a6839e800fb" providerId="ADAL" clId="{1979F29F-6682-4E03-8F28-41FF2FE6845A}" dt="2020-11-18T11:31:05.558" v="205" actId="1076"/>
          <ac:picMkLst>
            <pc:docMk/>
            <pc:sldMk cId="1195260568" sldId="273"/>
            <ac:picMk id="5" creationId="{7B49F09F-6291-4FB4-BA1C-F0D7528902E8}"/>
          </ac:picMkLst>
        </pc:picChg>
        <pc:picChg chg="del">
          <ac:chgData name="Kerri Ward" userId="c34b7972-ee9c-4763-98c7-4a6839e800fb" providerId="ADAL" clId="{1979F29F-6682-4E03-8F28-41FF2FE6845A}" dt="2020-11-18T11:10:56.695" v="27" actId="478"/>
          <ac:picMkLst>
            <pc:docMk/>
            <pc:sldMk cId="1195260568" sldId="273"/>
            <ac:picMk id="6" creationId="{FCB7D8CB-C3EA-4372-9AF0-7D417E48E360}"/>
          </ac:picMkLst>
        </pc:picChg>
        <pc:picChg chg="add mod ord modCrop">
          <ac:chgData name="Kerri Ward" userId="c34b7972-ee9c-4763-98c7-4a6839e800fb" providerId="ADAL" clId="{1979F29F-6682-4E03-8F28-41FF2FE6845A}" dt="2020-11-18T11:31:01.022" v="204" actId="1076"/>
          <ac:picMkLst>
            <pc:docMk/>
            <pc:sldMk cId="1195260568" sldId="273"/>
            <ac:picMk id="8" creationId="{AD2503E1-0045-4660-99E5-B0722DCE51BA}"/>
          </ac:picMkLst>
        </pc:picChg>
        <pc:picChg chg="del">
          <ac:chgData name="Kerri Ward" userId="c34b7972-ee9c-4763-98c7-4a6839e800fb" providerId="ADAL" clId="{1979F29F-6682-4E03-8F28-41FF2FE6845A}" dt="2020-11-18T11:11:20.540" v="36" actId="478"/>
          <ac:picMkLst>
            <pc:docMk/>
            <pc:sldMk cId="1195260568" sldId="273"/>
            <ac:picMk id="9" creationId="{A7DFE560-10AC-4660-8FD9-367494DF6E0D}"/>
          </ac:picMkLst>
        </pc:picChg>
        <pc:picChg chg="add mod ord modCrop">
          <ac:chgData name="Kerri Ward" userId="c34b7972-ee9c-4763-98c7-4a6839e800fb" providerId="ADAL" clId="{1979F29F-6682-4E03-8F28-41FF2FE6845A}" dt="2020-11-18T11:30:58.035" v="203" actId="1076"/>
          <ac:picMkLst>
            <pc:docMk/>
            <pc:sldMk cId="1195260568" sldId="273"/>
            <ac:picMk id="12" creationId="{D519E4B6-D48F-44ED-B643-73785B3FE3EC}"/>
          </ac:picMkLst>
        </pc:picChg>
        <pc:picChg chg="add mod ord modCrop">
          <ac:chgData name="Kerri Ward" userId="c34b7972-ee9c-4763-98c7-4a6839e800fb" providerId="ADAL" clId="{1979F29F-6682-4E03-8F28-41FF2FE6845A}" dt="2020-11-18T11:31:12.464" v="206" actId="1076"/>
          <ac:picMkLst>
            <pc:docMk/>
            <pc:sldMk cId="1195260568" sldId="273"/>
            <ac:picMk id="14" creationId="{8DD8FBE0-3C13-426B-BD80-CC4BEADA9C03}"/>
          </ac:picMkLst>
        </pc:picChg>
        <pc:picChg chg="del">
          <ac:chgData name="Kerri Ward" userId="c34b7972-ee9c-4763-98c7-4a6839e800fb" providerId="ADAL" clId="{1979F29F-6682-4E03-8F28-41FF2FE6845A}" dt="2020-11-18T11:11:22.014" v="37" actId="478"/>
          <ac:picMkLst>
            <pc:docMk/>
            <pc:sldMk cId="1195260568" sldId="273"/>
            <ac:picMk id="20" creationId="{007BC9FA-9C42-4B8F-AC02-16C43FA9C247}"/>
          </ac:picMkLst>
        </pc:picChg>
        <pc:picChg chg="del">
          <ac:chgData name="Kerri Ward" userId="c34b7972-ee9c-4763-98c7-4a6839e800fb" providerId="ADAL" clId="{1979F29F-6682-4E03-8F28-41FF2FE6845A}" dt="2020-11-18T11:11:14.444" v="33" actId="478"/>
          <ac:picMkLst>
            <pc:docMk/>
            <pc:sldMk cId="1195260568" sldId="273"/>
            <ac:picMk id="71" creationId="{3A0DA019-04D7-4040-BCE3-3520FF0EBE78}"/>
          </ac:picMkLst>
        </pc:picChg>
        <pc:picChg chg="del">
          <ac:chgData name="Kerri Ward" userId="c34b7972-ee9c-4763-98c7-4a6839e800fb" providerId="ADAL" clId="{1979F29F-6682-4E03-8F28-41FF2FE6845A}" dt="2020-11-18T11:11:16.291" v="34" actId="478"/>
          <ac:picMkLst>
            <pc:docMk/>
            <pc:sldMk cId="1195260568" sldId="273"/>
            <ac:picMk id="75" creationId="{2EDBDCA5-6487-48FF-97B7-D0A5ED265691}"/>
          </ac:picMkLst>
        </pc:picChg>
      </pc:sldChg>
      <pc:sldChg chg="delSp mod delAnim">
        <pc:chgData name="Kerri Ward" userId="c34b7972-ee9c-4763-98c7-4a6839e800fb" providerId="ADAL" clId="{1979F29F-6682-4E03-8F28-41FF2FE6845A}" dt="2020-11-18T11:21:42.974" v="106" actId="478"/>
        <pc:sldMkLst>
          <pc:docMk/>
          <pc:sldMk cId="1927418367" sldId="278"/>
        </pc:sldMkLst>
        <pc:spChg chg="del">
          <ac:chgData name="Kerri Ward" userId="c34b7972-ee9c-4763-98c7-4a6839e800fb" providerId="ADAL" clId="{1979F29F-6682-4E03-8F28-41FF2FE6845A}" dt="2020-11-18T11:21:39.729" v="105" actId="478"/>
          <ac:spMkLst>
            <pc:docMk/>
            <pc:sldMk cId="1927418367" sldId="278"/>
            <ac:spMk id="6" creationId="{F8CDA80C-3DF4-4F4F-ABA7-F9EFC3EE73FB}"/>
          </ac:spMkLst>
        </pc:spChg>
        <pc:spChg chg="del">
          <ac:chgData name="Kerri Ward" userId="c34b7972-ee9c-4763-98c7-4a6839e800fb" providerId="ADAL" clId="{1979F29F-6682-4E03-8F28-41FF2FE6845A}" dt="2020-11-18T11:21:39.729" v="105" actId="478"/>
          <ac:spMkLst>
            <pc:docMk/>
            <pc:sldMk cId="1927418367" sldId="278"/>
            <ac:spMk id="7" creationId="{8B50BDD9-6CC2-4276-8B91-E939F840CC2F}"/>
          </ac:spMkLst>
        </pc:spChg>
        <pc:spChg chg="del">
          <ac:chgData name="Kerri Ward" userId="c34b7972-ee9c-4763-98c7-4a6839e800fb" providerId="ADAL" clId="{1979F29F-6682-4E03-8F28-41FF2FE6845A}" dt="2020-11-18T11:21:39.729" v="105" actId="478"/>
          <ac:spMkLst>
            <pc:docMk/>
            <pc:sldMk cId="1927418367" sldId="278"/>
            <ac:spMk id="8" creationId="{0C0C4A13-5B23-4A64-8D70-FF0AC78B5DB4}"/>
          </ac:spMkLst>
        </pc:spChg>
        <pc:spChg chg="del">
          <ac:chgData name="Kerri Ward" userId="c34b7972-ee9c-4763-98c7-4a6839e800fb" providerId="ADAL" clId="{1979F29F-6682-4E03-8F28-41FF2FE6845A}" dt="2020-11-18T11:21:39.729" v="105" actId="478"/>
          <ac:spMkLst>
            <pc:docMk/>
            <pc:sldMk cId="1927418367" sldId="278"/>
            <ac:spMk id="10" creationId="{CA5C56A3-F88A-48B5-8CAB-8B01AA774D53}"/>
          </ac:spMkLst>
        </pc:spChg>
        <pc:spChg chg="del">
          <ac:chgData name="Kerri Ward" userId="c34b7972-ee9c-4763-98c7-4a6839e800fb" providerId="ADAL" clId="{1979F29F-6682-4E03-8F28-41FF2FE6845A}" dt="2020-11-18T11:21:39.729" v="105" actId="478"/>
          <ac:spMkLst>
            <pc:docMk/>
            <pc:sldMk cId="1927418367" sldId="278"/>
            <ac:spMk id="12" creationId="{57A697D7-7394-4666-9C89-0FADB344240D}"/>
          </ac:spMkLst>
        </pc:spChg>
        <pc:spChg chg="del">
          <ac:chgData name="Kerri Ward" userId="c34b7972-ee9c-4763-98c7-4a6839e800fb" providerId="ADAL" clId="{1979F29F-6682-4E03-8F28-41FF2FE6845A}" dt="2020-11-18T11:21:42.974" v="106" actId="478"/>
          <ac:spMkLst>
            <pc:docMk/>
            <pc:sldMk cId="1927418367" sldId="278"/>
            <ac:spMk id="26" creationId="{BFBBE8B4-9CD5-408C-A35A-337BF498E976}"/>
          </ac:spMkLst>
        </pc:spChg>
        <pc:spChg chg="del">
          <ac:chgData name="Kerri Ward" userId="c34b7972-ee9c-4763-98c7-4a6839e800fb" providerId="ADAL" clId="{1979F29F-6682-4E03-8F28-41FF2FE6845A}" dt="2020-11-18T11:21:42.974" v="106" actId="478"/>
          <ac:spMkLst>
            <pc:docMk/>
            <pc:sldMk cId="1927418367" sldId="278"/>
            <ac:spMk id="28" creationId="{03451A94-F25A-4D7F-9AC9-E4E77E564BDF}"/>
          </ac:spMkLst>
        </pc:spChg>
        <pc:spChg chg="del">
          <ac:chgData name="Kerri Ward" userId="c34b7972-ee9c-4763-98c7-4a6839e800fb" providerId="ADAL" clId="{1979F29F-6682-4E03-8F28-41FF2FE6845A}" dt="2020-11-18T11:21:42.974" v="106" actId="478"/>
          <ac:spMkLst>
            <pc:docMk/>
            <pc:sldMk cId="1927418367" sldId="278"/>
            <ac:spMk id="32" creationId="{D5E2326A-8C4A-4CF4-9B75-F27015557EC6}"/>
          </ac:spMkLst>
        </pc:spChg>
        <pc:spChg chg="del">
          <ac:chgData name="Kerri Ward" userId="c34b7972-ee9c-4763-98c7-4a6839e800fb" providerId="ADAL" clId="{1979F29F-6682-4E03-8F28-41FF2FE6845A}" dt="2020-11-18T11:21:42.974" v="106" actId="478"/>
          <ac:spMkLst>
            <pc:docMk/>
            <pc:sldMk cId="1927418367" sldId="278"/>
            <ac:spMk id="34" creationId="{04C4695B-2668-439E-8840-AECB1D29199B}"/>
          </ac:spMkLst>
        </pc:spChg>
        <pc:spChg chg="del">
          <ac:chgData name="Kerri Ward" userId="c34b7972-ee9c-4763-98c7-4a6839e800fb" providerId="ADAL" clId="{1979F29F-6682-4E03-8F28-41FF2FE6845A}" dt="2020-11-18T11:21:42.974" v="106" actId="478"/>
          <ac:spMkLst>
            <pc:docMk/>
            <pc:sldMk cId="1927418367" sldId="278"/>
            <ac:spMk id="36" creationId="{50306FCA-AE8B-4528-8B97-43DB5C18CE0E}"/>
          </ac:spMkLst>
        </pc:spChg>
        <pc:spChg chg="del">
          <ac:chgData name="Kerri Ward" userId="c34b7972-ee9c-4763-98c7-4a6839e800fb" providerId="ADAL" clId="{1979F29F-6682-4E03-8F28-41FF2FE6845A}" dt="2020-11-18T11:21:39.729" v="105" actId="478"/>
          <ac:spMkLst>
            <pc:docMk/>
            <pc:sldMk cId="1927418367" sldId="278"/>
            <ac:spMk id="37" creationId="{7E4AC0C0-56D6-4DFF-8548-4FB343E38996}"/>
          </ac:spMkLst>
        </pc:spChg>
        <pc:spChg chg="del">
          <ac:chgData name="Kerri Ward" userId="c34b7972-ee9c-4763-98c7-4a6839e800fb" providerId="ADAL" clId="{1979F29F-6682-4E03-8F28-41FF2FE6845A}" dt="2020-11-18T11:21:42.974" v="106" actId="478"/>
          <ac:spMkLst>
            <pc:docMk/>
            <pc:sldMk cId="1927418367" sldId="278"/>
            <ac:spMk id="39" creationId="{0DEB46FD-67D6-42F6-9453-F4CB2B39AA4A}"/>
          </ac:spMkLst>
        </pc:spChg>
        <pc:picChg chg="del">
          <ac:chgData name="Kerri Ward" userId="c34b7972-ee9c-4763-98c7-4a6839e800fb" providerId="ADAL" clId="{1979F29F-6682-4E03-8F28-41FF2FE6845A}" dt="2020-11-18T11:21:39.729" v="105" actId="478"/>
          <ac:picMkLst>
            <pc:docMk/>
            <pc:sldMk cId="1927418367" sldId="278"/>
            <ac:picMk id="5" creationId="{E1119C4A-1CAD-49C7-BBA1-6E21A4CE0B4B}"/>
          </ac:picMkLst>
        </pc:picChg>
        <pc:picChg chg="del">
          <ac:chgData name="Kerri Ward" userId="c34b7972-ee9c-4763-98c7-4a6839e800fb" providerId="ADAL" clId="{1979F29F-6682-4E03-8F28-41FF2FE6845A}" dt="2020-11-18T11:21:39.729" v="105" actId="478"/>
          <ac:picMkLst>
            <pc:docMk/>
            <pc:sldMk cId="1927418367" sldId="278"/>
            <ac:picMk id="22" creationId="{CE287879-CF5C-4408-8266-7E4A6F77F873}"/>
          </ac:picMkLst>
        </pc:picChg>
        <pc:picChg chg="del">
          <ac:chgData name="Kerri Ward" userId="c34b7972-ee9c-4763-98c7-4a6839e800fb" providerId="ADAL" clId="{1979F29F-6682-4E03-8F28-41FF2FE6845A}" dt="2020-11-18T11:21:42.974" v="106" actId="478"/>
          <ac:picMkLst>
            <pc:docMk/>
            <pc:sldMk cId="1927418367" sldId="278"/>
            <ac:picMk id="24" creationId="{74A1CAF9-B325-41E8-A138-5D3A1F5A53B5}"/>
          </ac:picMkLst>
        </pc:picChg>
      </pc:sldChg>
    </pc:docChg>
  </pc:docChgLst>
  <pc:docChgLst>
    <pc:chgData name="Alycia Kearney" userId="75575d13-54d0-4ef7-a965-8c377ce6610b" providerId="ADAL" clId="{9C783110-3F0C-43FC-ABD5-4C120B93787D}"/>
    <pc:docChg chg="custSel modSld">
      <pc:chgData name="Alycia Kearney" userId="75575d13-54d0-4ef7-a965-8c377ce6610b" providerId="ADAL" clId="{9C783110-3F0C-43FC-ABD5-4C120B93787D}" dt="2020-07-30T09:49:17.050" v="33" actId="478"/>
      <pc:docMkLst>
        <pc:docMk/>
      </pc:docMkLst>
      <pc:sldChg chg="delSp mod delAnim">
        <pc:chgData name="Alycia Kearney" userId="75575d13-54d0-4ef7-a965-8c377ce6610b" providerId="ADAL" clId="{9C783110-3F0C-43FC-ABD5-4C120B93787D}" dt="2020-07-30T09:48:04.517" v="10" actId="478"/>
        <pc:sldMkLst>
          <pc:docMk/>
          <pc:sldMk cId="1801606435" sldId="261"/>
        </pc:sldMkLst>
        <pc:picChg chg="del">
          <ac:chgData name="Alycia Kearney" userId="75575d13-54d0-4ef7-a965-8c377ce6610b" providerId="ADAL" clId="{9C783110-3F0C-43FC-ABD5-4C120B93787D}" dt="2020-07-30T09:48:03.089" v="9" actId="478"/>
          <ac:picMkLst>
            <pc:docMk/>
            <pc:sldMk cId="1801606435" sldId="261"/>
            <ac:picMk id="5" creationId="{396EB072-C466-4C9B-8204-6B988467677A}"/>
          </ac:picMkLst>
        </pc:picChg>
        <pc:picChg chg="del">
          <ac:chgData name="Alycia Kearney" userId="75575d13-54d0-4ef7-a965-8c377ce6610b" providerId="ADAL" clId="{9C783110-3F0C-43FC-ABD5-4C120B93787D}" dt="2020-07-30T09:48:01.554" v="8" actId="478"/>
          <ac:picMkLst>
            <pc:docMk/>
            <pc:sldMk cId="1801606435" sldId="261"/>
            <ac:picMk id="7" creationId="{9DF5A125-B6CC-4F61-97CF-8EEF553034DF}"/>
          </ac:picMkLst>
        </pc:picChg>
        <pc:picChg chg="del">
          <ac:chgData name="Alycia Kearney" userId="75575d13-54d0-4ef7-a965-8c377ce6610b" providerId="ADAL" clId="{9C783110-3F0C-43FC-ABD5-4C120B93787D}" dt="2020-07-30T09:48:04.517" v="10" actId="478"/>
          <ac:picMkLst>
            <pc:docMk/>
            <pc:sldMk cId="1801606435" sldId="261"/>
            <ac:picMk id="9" creationId="{D93EDA2E-0A96-4071-870A-79A96C88A78E}"/>
          </ac:picMkLst>
        </pc:picChg>
      </pc:sldChg>
      <pc:sldChg chg="delSp mod delAnim">
        <pc:chgData name="Alycia Kearney" userId="75575d13-54d0-4ef7-a965-8c377ce6610b" providerId="ADAL" clId="{9C783110-3F0C-43FC-ABD5-4C120B93787D}" dt="2020-07-30T09:47:58.807" v="7" actId="478"/>
        <pc:sldMkLst>
          <pc:docMk/>
          <pc:sldMk cId="4098401939" sldId="263"/>
        </pc:sldMkLst>
        <pc:picChg chg="del">
          <ac:chgData name="Alycia Kearney" userId="75575d13-54d0-4ef7-a965-8c377ce6610b" providerId="ADAL" clId="{9C783110-3F0C-43FC-ABD5-4C120B93787D}" dt="2020-07-30T09:47:54.374" v="4" actId="478"/>
          <ac:picMkLst>
            <pc:docMk/>
            <pc:sldMk cId="4098401939" sldId="263"/>
            <ac:picMk id="2" creationId="{31FE600B-4748-46B7-9207-B5C072A8F1B6}"/>
          </ac:picMkLst>
        </pc:picChg>
        <pc:picChg chg="del">
          <ac:chgData name="Alycia Kearney" userId="75575d13-54d0-4ef7-a965-8c377ce6610b" providerId="ADAL" clId="{9C783110-3F0C-43FC-ABD5-4C120B93787D}" dt="2020-07-30T09:47:56.023" v="5" actId="478"/>
          <ac:picMkLst>
            <pc:docMk/>
            <pc:sldMk cId="4098401939" sldId="263"/>
            <ac:picMk id="3" creationId="{3B940DC6-9351-4C6F-9FE9-276DC215CE49}"/>
          </ac:picMkLst>
        </pc:picChg>
        <pc:picChg chg="del">
          <ac:chgData name="Alycia Kearney" userId="75575d13-54d0-4ef7-a965-8c377ce6610b" providerId="ADAL" clId="{9C783110-3F0C-43FC-ABD5-4C120B93787D}" dt="2020-07-30T09:47:57.447" v="6" actId="478"/>
          <ac:picMkLst>
            <pc:docMk/>
            <pc:sldMk cId="4098401939" sldId="263"/>
            <ac:picMk id="4" creationId="{AFC2A426-315B-4AC4-90FF-FFBCF7C770EA}"/>
          </ac:picMkLst>
        </pc:picChg>
        <pc:picChg chg="del">
          <ac:chgData name="Alycia Kearney" userId="75575d13-54d0-4ef7-a965-8c377ce6610b" providerId="ADAL" clId="{9C783110-3F0C-43FC-ABD5-4C120B93787D}" dt="2020-07-30T09:47:58.807" v="7" actId="478"/>
          <ac:picMkLst>
            <pc:docMk/>
            <pc:sldMk cId="4098401939" sldId="263"/>
            <ac:picMk id="5" creationId="{EFFA99A2-AC4A-4422-B2EF-FB132D22DC6C}"/>
          </ac:picMkLst>
        </pc:picChg>
      </pc:sldChg>
      <pc:sldChg chg="delSp modSp mod delAnim">
        <pc:chgData name="Alycia Kearney" userId="75575d13-54d0-4ef7-a965-8c377ce6610b" providerId="ADAL" clId="{9C783110-3F0C-43FC-ABD5-4C120B93787D}" dt="2020-07-30T09:48:37.188" v="20" actId="478"/>
        <pc:sldMkLst>
          <pc:docMk/>
          <pc:sldMk cId="3869677920" sldId="264"/>
        </pc:sldMkLst>
        <pc:spChg chg="del">
          <ac:chgData name="Alycia Kearney" userId="75575d13-54d0-4ef7-a965-8c377ce6610b" providerId="ADAL" clId="{9C783110-3F0C-43FC-ABD5-4C120B93787D}" dt="2020-07-30T09:48:21.696" v="14" actId="478"/>
          <ac:spMkLst>
            <pc:docMk/>
            <pc:sldMk cId="3869677920" sldId="264"/>
            <ac:spMk id="10" creationId="{96ADA123-44BC-411E-BF72-157F835BBB1D}"/>
          </ac:spMkLst>
        </pc:spChg>
        <pc:spChg chg="del">
          <ac:chgData name="Alycia Kearney" userId="75575d13-54d0-4ef7-a965-8c377ce6610b" providerId="ADAL" clId="{9C783110-3F0C-43FC-ABD5-4C120B93787D}" dt="2020-07-30T09:48:23.826" v="15" actId="478"/>
          <ac:spMkLst>
            <pc:docMk/>
            <pc:sldMk cId="3869677920" sldId="264"/>
            <ac:spMk id="11" creationId="{2ABF8F08-D00F-4DE2-9A4F-910BC1A2DBDA}"/>
          </ac:spMkLst>
        </pc:spChg>
        <pc:spChg chg="del">
          <ac:chgData name="Alycia Kearney" userId="75575d13-54d0-4ef7-a965-8c377ce6610b" providerId="ADAL" clId="{9C783110-3F0C-43FC-ABD5-4C120B93787D}" dt="2020-07-30T09:48:27.889" v="16" actId="478"/>
          <ac:spMkLst>
            <pc:docMk/>
            <pc:sldMk cId="3869677920" sldId="264"/>
            <ac:spMk id="14" creationId="{D3ADCB51-0A0C-4669-97E5-6267AB2B20DA}"/>
          </ac:spMkLst>
        </pc:spChg>
        <pc:spChg chg="del">
          <ac:chgData name="Alycia Kearney" userId="75575d13-54d0-4ef7-a965-8c377ce6610b" providerId="ADAL" clId="{9C783110-3F0C-43FC-ABD5-4C120B93787D}" dt="2020-07-30T09:48:31.426" v="17" actId="478"/>
          <ac:spMkLst>
            <pc:docMk/>
            <pc:sldMk cId="3869677920" sldId="264"/>
            <ac:spMk id="15" creationId="{DF293C00-3119-468B-8FAC-6E7847BA69B9}"/>
          </ac:spMkLst>
        </pc:spChg>
        <pc:spChg chg="del">
          <ac:chgData name="Alycia Kearney" userId="75575d13-54d0-4ef7-a965-8c377ce6610b" providerId="ADAL" clId="{9C783110-3F0C-43FC-ABD5-4C120B93787D}" dt="2020-07-30T09:48:34.106" v="18" actId="478"/>
          <ac:spMkLst>
            <pc:docMk/>
            <pc:sldMk cId="3869677920" sldId="264"/>
            <ac:spMk id="16" creationId="{CB3AE09D-36A1-4356-BDCE-3E49B6ABB491}"/>
          </ac:spMkLst>
        </pc:spChg>
        <pc:spChg chg="del mod">
          <ac:chgData name="Alycia Kearney" userId="75575d13-54d0-4ef7-a965-8c377ce6610b" providerId="ADAL" clId="{9C783110-3F0C-43FC-ABD5-4C120B93787D}" dt="2020-07-30T09:48:37.188" v="20" actId="478"/>
          <ac:spMkLst>
            <pc:docMk/>
            <pc:sldMk cId="3869677920" sldId="264"/>
            <ac:spMk id="17" creationId="{AA8F2E9D-4B86-47DA-92D1-3DB5D9AFE7E9}"/>
          </ac:spMkLst>
        </pc:spChg>
        <pc:spChg chg="del mod">
          <ac:chgData name="Alycia Kearney" userId="75575d13-54d0-4ef7-a965-8c377ce6610b" providerId="ADAL" clId="{9C783110-3F0C-43FC-ABD5-4C120B93787D}" dt="2020-07-30T09:48:18.765" v="13" actId="478"/>
          <ac:spMkLst>
            <pc:docMk/>
            <pc:sldMk cId="3869677920" sldId="264"/>
            <ac:spMk id="21" creationId="{1A22B984-2D76-48EA-A93F-65B93402D0F8}"/>
          </ac:spMkLst>
        </pc:spChg>
        <pc:picChg chg="del">
          <ac:chgData name="Alycia Kearney" userId="75575d13-54d0-4ef7-a965-8c377ce6610b" providerId="ADAL" clId="{9C783110-3F0C-43FC-ABD5-4C120B93787D}" dt="2020-07-30T09:48:07.985" v="11" actId="478"/>
          <ac:picMkLst>
            <pc:docMk/>
            <pc:sldMk cId="3869677920" sldId="264"/>
            <ac:picMk id="3" creationId="{66034ED7-E21B-48E7-9D3A-F52F409B1324}"/>
          </ac:picMkLst>
        </pc:picChg>
      </pc:sldChg>
      <pc:sldChg chg="delSp modSp mod">
        <pc:chgData name="Alycia Kearney" userId="75575d13-54d0-4ef7-a965-8c377ce6610b" providerId="ADAL" clId="{9C783110-3F0C-43FC-ABD5-4C120B93787D}" dt="2020-07-30T09:47:47.906" v="3" actId="478"/>
        <pc:sldMkLst>
          <pc:docMk/>
          <pc:sldMk cId="650284505" sldId="265"/>
        </pc:sldMkLst>
        <pc:spChg chg="mod">
          <ac:chgData name="Alycia Kearney" userId="75575d13-54d0-4ef7-a965-8c377ce6610b" providerId="ADAL" clId="{9C783110-3F0C-43FC-ABD5-4C120B93787D}" dt="2020-07-30T09:47:45.066" v="2" actId="20577"/>
          <ac:spMkLst>
            <pc:docMk/>
            <pc:sldMk cId="650284505" sldId="265"/>
            <ac:spMk id="4" creationId="{5F842FE9-BF11-49A2-8D63-AB03F81C4C92}"/>
          </ac:spMkLst>
        </pc:spChg>
        <pc:picChg chg="del">
          <ac:chgData name="Alycia Kearney" userId="75575d13-54d0-4ef7-a965-8c377ce6610b" providerId="ADAL" clId="{9C783110-3F0C-43FC-ABD5-4C120B93787D}" dt="2020-07-30T09:47:47.906" v="3" actId="478"/>
          <ac:picMkLst>
            <pc:docMk/>
            <pc:sldMk cId="650284505" sldId="265"/>
            <ac:picMk id="3" creationId="{057A0C0A-B2BF-47F7-92E7-B86FD1B23DF9}"/>
          </ac:picMkLst>
        </pc:picChg>
      </pc:sldChg>
      <pc:sldChg chg="delSp modSp mod delAnim">
        <pc:chgData name="Alycia Kearney" userId="75575d13-54d0-4ef7-a965-8c377ce6610b" providerId="ADAL" clId="{9C783110-3F0C-43FC-ABD5-4C120B93787D}" dt="2020-07-30T09:49:00.665" v="26" actId="478"/>
        <pc:sldMkLst>
          <pc:docMk/>
          <pc:sldMk cId="3842970996" sldId="266"/>
        </pc:sldMkLst>
        <pc:spChg chg="del mod">
          <ac:chgData name="Alycia Kearney" userId="75575d13-54d0-4ef7-a965-8c377ce6610b" providerId="ADAL" clId="{9C783110-3F0C-43FC-ABD5-4C120B93787D}" dt="2020-07-30T09:48:46.699" v="23" actId="478"/>
          <ac:spMkLst>
            <pc:docMk/>
            <pc:sldMk cId="3842970996" sldId="266"/>
            <ac:spMk id="2" creationId="{08702A3F-4A46-4C74-8611-2C12DBF43F8D}"/>
          </ac:spMkLst>
        </pc:spChg>
        <pc:spChg chg="del">
          <ac:chgData name="Alycia Kearney" userId="75575d13-54d0-4ef7-a965-8c377ce6610b" providerId="ADAL" clId="{9C783110-3F0C-43FC-ABD5-4C120B93787D}" dt="2020-07-30T09:48:50.630" v="24" actId="478"/>
          <ac:spMkLst>
            <pc:docMk/>
            <pc:sldMk cId="3842970996" sldId="266"/>
            <ac:spMk id="7" creationId="{037220D4-56A8-47CA-9E8E-9AABD5918280}"/>
          </ac:spMkLst>
        </pc:spChg>
        <pc:spChg chg="del">
          <ac:chgData name="Alycia Kearney" userId="75575d13-54d0-4ef7-a965-8c377ce6610b" providerId="ADAL" clId="{9C783110-3F0C-43FC-ABD5-4C120B93787D}" dt="2020-07-30T09:49:00.665" v="26" actId="478"/>
          <ac:spMkLst>
            <pc:docMk/>
            <pc:sldMk cId="3842970996" sldId="266"/>
            <ac:spMk id="8" creationId="{F1F9D43F-A6AA-4653-AFBF-9CAE52C6A81D}"/>
          </ac:spMkLst>
        </pc:spChg>
        <pc:spChg chg="del">
          <ac:chgData name="Alycia Kearney" userId="75575d13-54d0-4ef7-a965-8c377ce6610b" providerId="ADAL" clId="{9C783110-3F0C-43FC-ABD5-4C120B93787D}" dt="2020-07-30T09:48:56.471" v="25" actId="478"/>
          <ac:spMkLst>
            <pc:docMk/>
            <pc:sldMk cId="3842970996" sldId="266"/>
            <ac:spMk id="9" creationId="{A7575ACE-37D7-457B-B4F7-43649A79D29E}"/>
          </ac:spMkLst>
        </pc:spChg>
        <pc:picChg chg="del">
          <ac:chgData name="Alycia Kearney" userId="75575d13-54d0-4ef7-a965-8c377ce6610b" providerId="ADAL" clId="{9C783110-3F0C-43FC-ABD5-4C120B93787D}" dt="2020-07-30T09:48:42.360" v="22" actId="478"/>
          <ac:picMkLst>
            <pc:docMk/>
            <pc:sldMk cId="3842970996" sldId="266"/>
            <ac:picMk id="3" creationId="{66034ED7-E21B-48E7-9D3A-F52F409B1324}"/>
          </ac:picMkLst>
        </pc:picChg>
      </pc:sldChg>
      <pc:sldChg chg="delSp mod delAnim">
        <pc:chgData name="Alycia Kearney" userId="75575d13-54d0-4ef7-a965-8c377ce6610b" providerId="ADAL" clId="{9C783110-3F0C-43FC-ABD5-4C120B93787D}" dt="2020-07-30T09:49:08.676" v="29" actId="478"/>
        <pc:sldMkLst>
          <pc:docMk/>
          <pc:sldMk cId="2822782019" sldId="268"/>
        </pc:sldMkLst>
        <pc:picChg chg="del">
          <ac:chgData name="Alycia Kearney" userId="75575d13-54d0-4ef7-a965-8c377ce6610b" providerId="ADAL" clId="{9C783110-3F0C-43FC-ABD5-4C120B93787D}" dt="2020-07-30T09:49:05.953" v="27" actId="478"/>
          <ac:picMkLst>
            <pc:docMk/>
            <pc:sldMk cId="2822782019" sldId="268"/>
            <ac:picMk id="6" creationId="{802C62F6-496E-44D9-9363-7A4048BE0E72}"/>
          </ac:picMkLst>
        </pc:picChg>
        <pc:picChg chg="del">
          <ac:chgData name="Alycia Kearney" userId="75575d13-54d0-4ef7-a965-8c377ce6610b" providerId="ADAL" clId="{9C783110-3F0C-43FC-ABD5-4C120B93787D}" dt="2020-07-30T09:49:07.429" v="28" actId="478"/>
          <ac:picMkLst>
            <pc:docMk/>
            <pc:sldMk cId="2822782019" sldId="268"/>
            <ac:picMk id="8" creationId="{FE063339-2D52-42F3-BB1C-E766A571CC2E}"/>
          </ac:picMkLst>
        </pc:picChg>
        <pc:picChg chg="del">
          <ac:chgData name="Alycia Kearney" userId="75575d13-54d0-4ef7-a965-8c377ce6610b" providerId="ADAL" clId="{9C783110-3F0C-43FC-ABD5-4C120B93787D}" dt="2020-07-30T09:49:08.676" v="29" actId="478"/>
          <ac:picMkLst>
            <pc:docMk/>
            <pc:sldMk cId="2822782019" sldId="268"/>
            <ac:picMk id="10" creationId="{A0D69625-8309-47E9-89B9-EEB16AA32D53}"/>
          </ac:picMkLst>
        </pc:picChg>
      </pc:sldChg>
      <pc:sldChg chg="delSp modSp mod delAnim">
        <pc:chgData name="Alycia Kearney" userId="75575d13-54d0-4ef7-a965-8c377ce6610b" providerId="ADAL" clId="{9C783110-3F0C-43FC-ABD5-4C120B93787D}" dt="2020-07-30T09:49:17.050" v="33" actId="478"/>
        <pc:sldMkLst>
          <pc:docMk/>
          <pc:sldMk cId="2685237845" sldId="269"/>
        </pc:sldMkLst>
        <pc:spChg chg="del mod">
          <ac:chgData name="Alycia Kearney" userId="75575d13-54d0-4ef7-a965-8c377ce6610b" providerId="ADAL" clId="{9C783110-3F0C-43FC-ABD5-4C120B93787D}" dt="2020-07-30T09:49:17.050" v="33" actId="478"/>
          <ac:spMkLst>
            <pc:docMk/>
            <pc:sldMk cId="2685237845" sldId="269"/>
            <ac:spMk id="19" creationId="{B5DD53C9-2A5F-4B40-84D4-3078E5F62B18}"/>
          </ac:spMkLst>
        </pc:spChg>
        <pc:picChg chg="del">
          <ac:chgData name="Alycia Kearney" userId="75575d13-54d0-4ef7-a965-8c377ce6610b" providerId="ADAL" clId="{9C783110-3F0C-43FC-ABD5-4C120B93787D}" dt="2020-07-30T09:49:12.271" v="30" actId="478"/>
          <ac:picMkLst>
            <pc:docMk/>
            <pc:sldMk cId="2685237845" sldId="269"/>
            <ac:picMk id="2" creationId="{D5B48F65-0ABE-4542-A6C6-43569D83CA87}"/>
          </ac:picMkLst>
        </pc:picChg>
        <pc:picChg chg="del">
          <ac:chgData name="Alycia Kearney" userId="75575d13-54d0-4ef7-a965-8c377ce6610b" providerId="ADAL" clId="{9C783110-3F0C-43FC-ABD5-4C120B93787D}" dt="2020-07-30T09:49:13.804" v="31" actId="478"/>
          <ac:picMkLst>
            <pc:docMk/>
            <pc:sldMk cId="2685237845" sldId="269"/>
            <ac:picMk id="7" creationId="{091FCCEF-BC21-453E-B94C-FBD303CA6FA3}"/>
          </ac:picMkLst>
        </pc:picChg>
      </pc:sldChg>
    </pc:docChg>
  </pc:docChgLst>
  <pc:docChgLst>
    <pc:chgData name="Alycia Kearney" userId="75575d13-54d0-4ef7-a965-8c377ce6610b" providerId="ADAL" clId="{82559834-3CFB-48E6-9EB0-C881C394627A}"/>
    <pc:docChg chg="undo redo custSel mod addSld delSld modSld sldOrd modMainMaster">
      <pc:chgData name="Alycia Kearney" userId="75575d13-54d0-4ef7-a965-8c377ce6610b" providerId="ADAL" clId="{82559834-3CFB-48E6-9EB0-C881C394627A}" dt="2020-07-29T15:21:07.497" v="1915"/>
      <pc:docMkLst>
        <pc:docMk/>
      </pc:docMkLst>
      <pc:sldChg chg="del">
        <pc:chgData name="Alycia Kearney" userId="75575d13-54d0-4ef7-a965-8c377ce6610b" providerId="ADAL" clId="{82559834-3CFB-48E6-9EB0-C881C394627A}" dt="2020-07-29T11:07:52.599" v="1424"/>
        <pc:sldMkLst>
          <pc:docMk/>
          <pc:sldMk cId="650284505" sldId="256"/>
        </pc:sldMkLst>
      </pc:sldChg>
      <pc:sldChg chg="addSp delSp modSp add del mod setBg delAnim modAnim delDesignElem">
        <pc:chgData name="Alycia Kearney" userId="75575d13-54d0-4ef7-a965-8c377ce6610b" providerId="ADAL" clId="{82559834-3CFB-48E6-9EB0-C881C394627A}" dt="2020-07-29T10:13:01.299" v="979" actId="2696"/>
        <pc:sldMkLst>
          <pc:docMk/>
          <pc:sldMk cId="1440385044" sldId="257"/>
        </pc:sldMkLst>
        <pc:spChg chg="add del">
          <ac:chgData name="Alycia Kearney" userId="75575d13-54d0-4ef7-a965-8c377ce6610b" providerId="ADAL" clId="{82559834-3CFB-48E6-9EB0-C881C394627A}" dt="2020-07-28T16:23:50.321" v="91" actId="22"/>
          <ac:spMkLst>
            <pc:docMk/>
            <pc:sldMk cId="1440385044" sldId="257"/>
            <ac:spMk id="3" creationId="{3B4BF2AB-0FFE-4C14-BFEC-6F32FBB1AD96}"/>
          </ac:spMkLst>
        </pc:spChg>
        <pc:spChg chg="add del mod">
          <ac:chgData name="Alycia Kearney" userId="75575d13-54d0-4ef7-a965-8c377ce6610b" providerId="ADAL" clId="{82559834-3CFB-48E6-9EB0-C881C394627A}" dt="2020-07-29T09:57:54.864" v="596"/>
          <ac:spMkLst>
            <pc:docMk/>
            <pc:sldMk cId="1440385044" sldId="257"/>
            <ac:spMk id="4" creationId="{3730816C-937D-4383-B657-0930378065BA}"/>
          </ac:spMkLst>
        </pc:spChg>
        <pc:spChg chg="add del mod">
          <ac:chgData name="Alycia Kearney" userId="75575d13-54d0-4ef7-a965-8c377ce6610b" providerId="ADAL" clId="{82559834-3CFB-48E6-9EB0-C881C394627A}" dt="2020-07-28T14:45:43.626" v="34" actId="767"/>
          <ac:spMkLst>
            <pc:docMk/>
            <pc:sldMk cId="1440385044" sldId="257"/>
            <ac:spMk id="4" creationId="{89EADC67-AED4-4398-918B-DC04B6B0808E}"/>
          </ac:spMkLst>
        </pc:spChg>
        <pc:spChg chg="add del mod">
          <ac:chgData name="Alycia Kearney" userId="75575d13-54d0-4ef7-a965-8c377ce6610b" providerId="ADAL" clId="{82559834-3CFB-48E6-9EB0-C881C394627A}" dt="2020-07-28T16:23:50.017" v="89" actId="767"/>
          <ac:spMkLst>
            <pc:docMk/>
            <pc:sldMk cId="1440385044" sldId="257"/>
            <ac:spMk id="5" creationId="{0EB5A42B-E52E-4475-AC8A-96E41D227C78}"/>
          </ac:spMkLst>
        </pc:spChg>
        <pc:spChg chg="add del mod">
          <ac:chgData name="Alycia Kearney" userId="75575d13-54d0-4ef7-a965-8c377ce6610b" providerId="ADAL" clId="{82559834-3CFB-48E6-9EB0-C881C394627A}" dt="2020-07-29T09:57:54.864" v="596"/>
          <ac:spMkLst>
            <pc:docMk/>
            <pc:sldMk cId="1440385044" sldId="257"/>
            <ac:spMk id="5" creationId="{89F98C59-6568-47BD-921D-91D5A547ADFD}"/>
          </ac:spMkLst>
        </pc:spChg>
        <pc:spChg chg="add del mod">
          <ac:chgData name="Alycia Kearney" userId="75575d13-54d0-4ef7-a965-8c377ce6610b" providerId="ADAL" clId="{82559834-3CFB-48E6-9EB0-C881C394627A}" dt="2020-07-28T16:23:47.679" v="83" actId="767"/>
          <ac:spMkLst>
            <pc:docMk/>
            <pc:sldMk cId="1440385044" sldId="257"/>
            <ac:spMk id="6" creationId="{DE6F65B1-7424-414B-87EB-3C8608A6B7F5}"/>
          </ac:spMkLst>
        </pc:spChg>
        <pc:spChg chg="add del">
          <ac:chgData name="Alycia Kearney" userId="75575d13-54d0-4ef7-a965-8c377ce6610b" providerId="ADAL" clId="{82559834-3CFB-48E6-9EB0-C881C394627A}" dt="2020-07-28T16:34:00.463" v="108" actId="26606"/>
          <ac:spMkLst>
            <pc:docMk/>
            <pc:sldMk cId="1440385044" sldId="257"/>
            <ac:spMk id="13" creationId="{42A4FC2C-047E-45A5-965D-8E1E3BF09BC6}"/>
          </ac:spMkLst>
        </pc:spChg>
        <pc:picChg chg="add del mod">
          <ac:chgData name="Alycia Kearney" userId="75575d13-54d0-4ef7-a965-8c377ce6610b" providerId="ADAL" clId="{82559834-3CFB-48E6-9EB0-C881C394627A}" dt="2020-07-29T09:57:23.367" v="586" actId="931"/>
          <ac:picMkLst>
            <pc:docMk/>
            <pc:sldMk cId="1440385044" sldId="257"/>
            <ac:picMk id="3" creationId="{5C7E0244-6619-4B89-B785-9207CBED328B}"/>
          </ac:picMkLst>
        </pc:picChg>
        <pc:picChg chg="add del mod">
          <ac:chgData name="Alycia Kearney" userId="75575d13-54d0-4ef7-a965-8c377ce6610b" providerId="ADAL" clId="{82559834-3CFB-48E6-9EB0-C881C394627A}" dt="2020-07-28T16:34:00.639" v="110" actId="931"/>
          <ac:picMkLst>
            <pc:docMk/>
            <pc:sldMk cId="1440385044" sldId="257"/>
            <ac:picMk id="8" creationId="{CA7FE913-B92C-4DF2-86EA-5BFC4F27B036}"/>
          </ac:picMkLst>
        </pc:picChg>
        <pc:picChg chg="add del mod">
          <ac:chgData name="Alycia Kearney" userId="75575d13-54d0-4ef7-a965-8c377ce6610b" providerId="ADAL" clId="{82559834-3CFB-48E6-9EB0-C881C394627A}" dt="2020-07-28T16:40:53.199" v="140" actId="931"/>
          <ac:picMkLst>
            <pc:docMk/>
            <pc:sldMk cId="1440385044" sldId="257"/>
            <ac:picMk id="10" creationId="{A20DC8C4-6AD3-4CF2-BE87-22F373DA61C6}"/>
          </ac:picMkLst>
        </pc:picChg>
        <pc:picChg chg="add del mod">
          <ac:chgData name="Alycia Kearney" userId="75575d13-54d0-4ef7-a965-8c377ce6610b" providerId="ADAL" clId="{82559834-3CFB-48E6-9EB0-C881C394627A}" dt="2020-07-28T16:40:52.906" v="137" actId="931"/>
          <ac:picMkLst>
            <pc:docMk/>
            <pc:sldMk cId="1440385044" sldId="257"/>
            <ac:picMk id="12" creationId="{02991B3D-2756-4540-9DC7-4993611545FD}"/>
          </ac:picMkLst>
        </pc:picChg>
        <pc:picChg chg="add del mod">
          <ac:chgData name="Alycia Kearney" userId="75575d13-54d0-4ef7-a965-8c377ce6610b" providerId="ADAL" clId="{82559834-3CFB-48E6-9EB0-C881C394627A}" dt="2020-07-28T16:46:19.396" v="195" actId="931"/>
          <ac:picMkLst>
            <pc:docMk/>
            <pc:sldMk cId="1440385044" sldId="257"/>
            <ac:picMk id="15" creationId="{6EEDDDA0-4600-48A5-9EE0-A5C7A535F8F5}"/>
          </ac:picMkLst>
        </pc:picChg>
        <pc:picChg chg="add del mod">
          <ac:chgData name="Alycia Kearney" userId="75575d13-54d0-4ef7-a965-8c377ce6610b" providerId="ADAL" clId="{82559834-3CFB-48E6-9EB0-C881C394627A}" dt="2020-07-28T16:46:19.396" v="195" actId="931"/>
          <ac:picMkLst>
            <pc:docMk/>
            <pc:sldMk cId="1440385044" sldId="257"/>
            <ac:picMk id="17" creationId="{2E62C531-7138-4B5B-92C5-048934B9AF97}"/>
          </ac:picMkLst>
        </pc:picChg>
        <pc:picChg chg="add del mod">
          <ac:chgData name="Alycia Kearney" userId="75575d13-54d0-4ef7-a965-8c377ce6610b" providerId="ADAL" clId="{82559834-3CFB-48E6-9EB0-C881C394627A}" dt="2020-07-28T16:46:19.396" v="195" actId="931"/>
          <ac:picMkLst>
            <pc:docMk/>
            <pc:sldMk cId="1440385044" sldId="257"/>
            <ac:picMk id="19" creationId="{70830F95-C97A-49BD-BB32-D4DCF5EE9464}"/>
          </ac:picMkLst>
        </pc:picChg>
        <pc:picChg chg="add del mod">
          <ac:chgData name="Alycia Kearney" userId="75575d13-54d0-4ef7-a965-8c377ce6610b" providerId="ADAL" clId="{82559834-3CFB-48E6-9EB0-C881C394627A}" dt="2020-07-28T16:55:23.865" v="218" actId="478"/>
          <ac:picMkLst>
            <pc:docMk/>
            <pc:sldMk cId="1440385044" sldId="257"/>
            <ac:picMk id="21" creationId="{62EF4EF9-7B38-4041-8397-CF7C14AF2D4B}"/>
          </ac:picMkLst>
        </pc:picChg>
        <pc:picChg chg="add del mod">
          <ac:chgData name="Alycia Kearney" userId="75575d13-54d0-4ef7-a965-8c377ce6610b" providerId="ADAL" clId="{82559834-3CFB-48E6-9EB0-C881C394627A}" dt="2020-07-28T16:55:24.649" v="219" actId="478"/>
          <ac:picMkLst>
            <pc:docMk/>
            <pc:sldMk cId="1440385044" sldId="257"/>
            <ac:picMk id="23" creationId="{480FBCA8-036E-4C96-8D1D-7041A1440259}"/>
          </ac:picMkLst>
        </pc:picChg>
        <pc:picChg chg="add del mod">
          <ac:chgData name="Alycia Kearney" userId="75575d13-54d0-4ef7-a965-8c377ce6610b" providerId="ADAL" clId="{82559834-3CFB-48E6-9EB0-C881C394627A}" dt="2020-07-28T16:55:25.177" v="220" actId="478"/>
          <ac:picMkLst>
            <pc:docMk/>
            <pc:sldMk cId="1440385044" sldId="257"/>
            <ac:picMk id="25" creationId="{5DAAFA4F-7FA2-4908-B1F9-856A9ED4DF07}"/>
          </ac:picMkLst>
        </pc:picChg>
        <pc:picChg chg="add mod ord modCrop">
          <ac:chgData name="Alycia Kearney" userId="75575d13-54d0-4ef7-a965-8c377ce6610b" providerId="ADAL" clId="{82559834-3CFB-48E6-9EB0-C881C394627A}" dt="2020-07-29T10:10:08.889" v="732" actId="26606"/>
          <ac:picMkLst>
            <pc:docMk/>
            <pc:sldMk cId="1440385044" sldId="257"/>
            <ac:picMk id="27" creationId="{1C2F8260-2D6C-4958-B9A6-9AC5041C1903}"/>
          </ac:picMkLst>
        </pc:picChg>
        <pc:picChg chg="add mod ord modCrop">
          <ac:chgData name="Alycia Kearney" userId="75575d13-54d0-4ef7-a965-8c377ce6610b" providerId="ADAL" clId="{82559834-3CFB-48E6-9EB0-C881C394627A}" dt="2020-07-29T10:10:08.889" v="732" actId="26606"/>
          <ac:picMkLst>
            <pc:docMk/>
            <pc:sldMk cId="1440385044" sldId="257"/>
            <ac:picMk id="29" creationId="{677977EB-A506-4CB3-AC84-0CD3A14E10B3}"/>
          </ac:picMkLst>
        </pc:picChg>
        <pc:picChg chg="add del mod modCrop">
          <ac:chgData name="Alycia Kearney" userId="75575d13-54d0-4ef7-a965-8c377ce6610b" providerId="ADAL" clId="{82559834-3CFB-48E6-9EB0-C881C394627A}" dt="2020-07-29T10:10:08.889" v="732" actId="26606"/>
          <ac:picMkLst>
            <pc:docMk/>
            <pc:sldMk cId="1440385044" sldId="257"/>
            <ac:picMk id="31" creationId="{34A45F27-13EA-4B08-B8F1-2F1471E63B40}"/>
          </ac:picMkLst>
        </pc:picChg>
        <pc:picChg chg="add del mod modCrop">
          <ac:chgData name="Alycia Kearney" userId="75575d13-54d0-4ef7-a965-8c377ce6610b" providerId="ADAL" clId="{82559834-3CFB-48E6-9EB0-C881C394627A}" dt="2020-07-29T10:10:08.889" v="732" actId="26606"/>
          <ac:picMkLst>
            <pc:docMk/>
            <pc:sldMk cId="1440385044" sldId="257"/>
            <ac:picMk id="33" creationId="{3BF734B3-25F8-44AB-AC91-74FC6BD51A3D}"/>
          </ac:picMkLst>
        </pc:picChg>
        <pc:picChg chg="add mod">
          <ac:chgData name="Alycia Kearney" userId="75575d13-54d0-4ef7-a965-8c377ce6610b" providerId="ADAL" clId="{82559834-3CFB-48E6-9EB0-C881C394627A}" dt="2020-07-28T17:03:42.820" v="406" actId="571"/>
          <ac:picMkLst>
            <pc:docMk/>
            <pc:sldMk cId="1440385044" sldId="257"/>
            <ac:picMk id="34" creationId="{6B0FFA7D-A2A6-4F39-9F14-08313142A4A5}"/>
          </ac:picMkLst>
        </pc:picChg>
        <pc:picChg chg="add mod">
          <ac:chgData name="Alycia Kearney" userId="75575d13-54d0-4ef7-a965-8c377ce6610b" providerId="ADAL" clId="{82559834-3CFB-48E6-9EB0-C881C394627A}" dt="2020-07-28T17:03:42.820" v="406" actId="571"/>
          <ac:picMkLst>
            <pc:docMk/>
            <pc:sldMk cId="1440385044" sldId="257"/>
            <ac:picMk id="35" creationId="{27EA23E9-AFEB-4974-BFAF-01FB6CE093F4}"/>
          </ac:picMkLst>
        </pc:picChg>
        <pc:picChg chg="add mod">
          <ac:chgData name="Alycia Kearney" userId="75575d13-54d0-4ef7-a965-8c377ce6610b" providerId="ADAL" clId="{82559834-3CFB-48E6-9EB0-C881C394627A}" dt="2020-07-28T17:03:42.820" v="406" actId="571"/>
          <ac:picMkLst>
            <pc:docMk/>
            <pc:sldMk cId="1440385044" sldId="257"/>
            <ac:picMk id="36" creationId="{A6698BD8-3475-4262-B8E6-27A0856563B2}"/>
          </ac:picMkLst>
        </pc:picChg>
        <pc:cxnChg chg="add del">
          <ac:chgData name="Alycia Kearney" userId="75575d13-54d0-4ef7-a965-8c377ce6610b" providerId="ADAL" clId="{82559834-3CFB-48E6-9EB0-C881C394627A}" dt="2020-07-29T09:57:55.318" v="597" actId="26606"/>
          <ac:cxnSpMkLst>
            <pc:docMk/>
            <pc:sldMk cId="1440385044" sldId="257"/>
            <ac:cxnSpMk id="37" creationId="{91B6081D-D3E8-4209-B85B-EB1C655A6272}"/>
          </ac:cxnSpMkLst>
        </pc:cxnChg>
        <pc:cxnChg chg="add del">
          <ac:chgData name="Alycia Kearney" userId="75575d13-54d0-4ef7-a965-8c377ce6610b" providerId="ADAL" clId="{82559834-3CFB-48E6-9EB0-C881C394627A}" dt="2020-07-29T09:57:37.321" v="588" actId="26606"/>
          <ac:cxnSpMkLst>
            <pc:docMk/>
            <pc:sldMk cId="1440385044" sldId="257"/>
            <ac:cxnSpMk id="38" creationId="{91B6081D-D3E8-4209-B85B-EB1C655A6272}"/>
          </ac:cxnSpMkLst>
        </pc:cxnChg>
        <pc:cxnChg chg="add del">
          <ac:chgData name="Alycia Kearney" userId="75575d13-54d0-4ef7-a965-8c377ce6610b" providerId="ADAL" clId="{82559834-3CFB-48E6-9EB0-C881C394627A}" dt="2020-07-29T09:57:55.318" v="597" actId="26606"/>
          <ac:cxnSpMkLst>
            <pc:docMk/>
            <pc:sldMk cId="1440385044" sldId="257"/>
            <ac:cxnSpMk id="39" creationId="{28CA55E4-1295-45C8-BA05-5A9E705B749A}"/>
          </ac:cxnSpMkLst>
        </pc:cxnChg>
        <pc:cxnChg chg="add del">
          <ac:chgData name="Alycia Kearney" userId="75575d13-54d0-4ef7-a965-8c377ce6610b" providerId="ADAL" clId="{82559834-3CFB-48E6-9EB0-C881C394627A}" dt="2020-07-29T09:57:37.321" v="588" actId="26606"/>
          <ac:cxnSpMkLst>
            <pc:docMk/>
            <pc:sldMk cId="1440385044" sldId="257"/>
            <ac:cxnSpMk id="40" creationId="{28CA55E4-1295-45C8-BA05-5A9E705B749A}"/>
          </ac:cxnSpMkLst>
        </pc:cxnChg>
        <pc:cxnChg chg="add del">
          <ac:chgData name="Alycia Kearney" userId="75575d13-54d0-4ef7-a965-8c377ce6610b" providerId="ADAL" clId="{82559834-3CFB-48E6-9EB0-C881C394627A}" dt="2020-07-29T09:57:55.318" v="597" actId="26606"/>
          <ac:cxnSpMkLst>
            <pc:docMk/>
            <pc:sldMk cId="1440385044" sldId="257"/>
            <ac:cxnSpMk id="41" creationId="{08C5794E-A9A1-4A23-AF68-C79A7822334C}"/>
          </ac:cxnSpMkLst>
        </pc:cxnChg>
        <pc:cxnChg chg="add del">
          <ac:chgData name="Alycia Kearney" userId="75575d13-54d0-4ef7-a965-8c377ce6610b" providerId="ADAL" clId="{82559834-3CFB-48E6-9EB0-C881C394627A}" dt="2020-07-29T09:57:37.321" v="588" actId="26606"/>
          <ac:cxnSpMkLst>
            <pc:docMk/>
            <pc:sldMk cId="1440385044" sldId="257"/>
            <ac:cxnSpMk id="42" creationId="{08C5794E-A9A1-4A23-AF68-C79A7822334C}"/>
          </ac:cxnSpMkLst>
        </pc:cxnChg>
        <pc:cxnChg chg="add del">
          <ac:chgData name="Alycia Kearney" userId="75575d13-54d0-4ef7-a965-8c377ce6610b" providerId="ADAL" clId="{82559834-3CFB-48E6-9EB0-C881C394627A}" dt="2020-07-29T10:08:23.256" v="715" actId="26606"/>
          <ac:cxnSpMkLst>
            <pc:docMk/>
            <pc:sldMk cId="1440385044" sldId="257"/>
            <ac:cxnSpMk id="43" creationId="{50DA1EB8-87CF-4588-A1FD-4756F9A28F6B}"/>
          </ac:cxnSpMkLst>
        </pc:cxnChg>
        <pc:cxnChg chg="add del">
          <ac:chgData name="Alycia Kearney" userId="75575d13-54d0-4ef7-a965-8c377ce6610b" providerId="ADAL" clId="{82559834-3CFB-48E6-9EB0-C881C394627A}" dt="2020-07-29T10:08:23.256" v="715" actId="26606"/>
          <ac:cxnSpMkLst>
            <pc:docMk/>
            <pc:sldMk cId="1440385044" sldId="257"/>
            <ac:cxnSpMk id="44" creationId="{D7A4E378-EA57-47B9-B1EB-58B998F6CFFB}"/>
          </ac:cxnSpMkLst>
        </pc:cxnChg>
        <pc:cxnChg chg="add del">
          <ac:chgData name="Alycia Kearney" userId="75575d13-54d0-4ef7-a965-8c377ce6610b" providerId="ADAL" clId="{82559834-3CFB-48E6-9EB0-C881C394627A}" dt="2020-07-29T10:08:23.256" v="715" actId="26606"/>
          <ac:cxnSpMkLst>
            <pc:docMk/>
            <pc:sldMk cId="1440385044" sldId="257"/>
            <ac:cxnSpMk id="45" creationId="{D2B31ED6-76F0-425A-9A41-C947AEF9C145}"/>
          </ac:cxnSpMkLst>
        </pc:cxnChg>
        <pc:cxnChg chg="add del">
          <ac:chgData name="Alycia Kearney" userId="75575d13-54d0-4ef7-a965-8c377ce6610b" providerId="ADAL" clId="{82559834-3CFB-48E6-9EB0-C881C394627A}" dt="2020-07-29T10:09:36.412" v="729" actId="26606"/>
          <ac:cxnSpMkLst>
            <pc:docMk/>
            <pc:sldMk cId="1440385044" sldId="257"/>
            <ac:cxnSpMk id="46" creationId="{50DA1EB8-87CF-4588-A1FD-4756F9A28F6B}"/>
          </ac:cxnSpMkLst>
        </pc:cxnChg>
        <pc:cxnChg chg="add del">
          <ac:chgData name="Alycia Kearney" userId="75575d13-54d0-4ef7-a965-8c377ce6610b" providerId="ADAL" clId="{82559834-3CFB-48E6-9EB0-C881C394627A}" dt="2020-07-29T10:09:36.412" v="729" actId="26606"/>
          <ac:cxnSpMkLst>
            <pc:docMk/>
            <pc:sldMk cId="1440385044" sldId="257"/>
            <ac:cxnSpMk id="47" creationId="{D7A4E378-EA57-47B9-B1EB-58B998F6CFFB}"/>
          </ac:cxnSpMkLst>
        </pc:cxnChg>
        <pc:cxnChg chg="add del">
          <ac:chgData name="Alycia Kearney" userId="75575d13-54d0-4ef7-a965-8c377ce6610b" providerId="ADAL" clId="{82559834-3CFB-48E6-9EB0-C881C394627A}" dt="2020-07-29T10:09:36.412" v="729" actId="26606"/>
          <ac:cxnSpMkLst>
            <pc:docMk/>
            <pc:sldMk cId="1440385044" sldId="257"/>
            <ac:cxnSpMk id="48" creationId="{D2B31ED6-76F0-425A-9A41-C947AEF9C145}"/>
          </ac:cxnSpMkLst>
        </pc:cxnChg>
        <pc:cxnChg chg="add del">
          <ac:chgData name="Alycia Kearney" userId="75575d13-54d0-4ef7-a965-8c377ce6610b" providerId="ADAL" clId="{82559834-3CFB-48E6-9EB0-C881C394627A}" dt="2020-07-29T10:10:08.874" v="731" actId="26606"/>
          <ac:cxnSpMkLst>
            <pc:docMk/>
            <pc:sldMk cId="1440385044" sldId="257"/>
            <ac:cxnSpMk id="49" creationId="{91B6081D-D3E8-4209-B85B-EB1C655A6272}"/>
          </ac:cxnSpMkLst>
        </pc:cxnChg>
        <pc:cxnChg chg="add del">
          <ac:chgData name="Alycia Kearney" userId="75575d13-54d0-4ef7-a965-8c377ce6610b" providerId="ADAL" clId="{82559834-3CFB-48E6-9EB0-C881C394627A}" dt="2020-07-29T10:10:08.874" v="731" actId="26606"/>
          <ac:cxnSpMkLst>
            <pc:docMk/>
            <pc:sldMk cId="1440385044" sldId="257"/>
            <ac:cxnSpMk id="50" creationId="{28CA55E4-1295-45C8-BA05-5A9E705B749A}"/>
          </ac:cxnSpMkLst>
        </pc:cxnChg>
        <pc:cxnChg chg="add del">
          <ac:chgData name="Alycia Kearney" userId="75575d13-54d0-4ef7-a965-8c377ce6610b" providerId="ADAL" clId="{82559834-3CFB-48E6-9EB0-C881C394627A}" dt="2020-07-29T10:10:08.874" v="731" actId="26606"/>
          <ac:cxnSpMkLst>
            <pc:docMk/>
            <pc:sldMk cId="1440385044" sldId="257"/>
            <ac:cxnSpMk id="51" creationId="{08C5794E-A9A1-4A23-AF68-C79A7822334C}"/>
          </ac:cxnSpMkLst>
        </pc:cxnChg>
        <pc:cxnChg chg="add">
          <ac:chgData name="Alycia Kearney" userId="75575d13-54d0-4ef7-a965-8c377ce6610b" providerId="ADAL" clId="{82559834-3CFB-48E6-9EB0-C881C394627A}" dt="2020-07-29T10:10:08.889" v="732" actId="26606"/>
          <ac:cxnSpMkLst>
            <pc:docMk/>
            <pc:sldMk cId="1440385044" sldId="257"/>
            <ac:cxnSpMk id="53" creationId="{50DA1EB8-87CF-4588-A1FD-4756F9A28F6B}"/>
          </ac:cxnSpMkLst>
        </pc:cxnChg>
        <pc:cxnChg chg="add">
          <ac:chgData name="Alycia Kearney" userId="75575d13-54d0-4ef7-a965-8c377ce6610b" providerId="ADAL" clId="{82559834-3CFB-48E6-9EB0-C881C394627A}" dt="2020-07-29T10:10:08.889" v="732" actId="26606"/>
          <ac:cxnSpMkLst>
            <pc:docMk/>
            <pc:sldMk cId="1440385044" sldId="257"/>
            <ac:cxnSpMk id="54" creationId="{D7A4E378-EA57-47B9-B1EB-58B998F6CFFB}"/>
          </ac:cxnSpMkLst>
        </pc:cxnChg>
        <pc:cxnChg chg="add">
          <ac:chgData name="Alycia Kearney" userId="75575d13-54d0-4ef7-a965-8c377ce6610b" providerId="ADAL" clId="{82559834-3CFB-48E6-9EB0-C881C394627A}" dt="2020-07-29T10:10:08.889" v="732" actId="26606"/>
          <ac:cxnSpMkLst>
            <pc:docMk/>
            <pc:sldMk cId="1440385044" sldId="257"/>
            <ac:cxnSpMk id="55" creationId="{D2B31ED6-76F0-425A-9A41-C947AEF9C145}"/>
          </ac:cxnSpMkLst>
        </pc:cxnChg>
      </pc:sldChg>
      <pc:sldChg chg="addSp delSp modSp del mod setBg modAnim">
        <pc:chgData name="Alycia Kearney" userId="75575d13-54d0-4ef7-a965-8c377ce6610b" providerId="ADAL" clId="{82559834-3CFB-48E6-9EB0-C881C394627A}" dt="2020-07-29T10:23:57.073" v="1029" actId="2696"/>
        <pc:sldMkLst>
          <pc:docMk/>
          <pc:sldMk cId="277742777" sldId="258"/>
        </pc:sldMkLst>
        <pc:spChg chg="add del">
          <ac:chgData name="Alycia Kearney" userId="75575d13-54d0-4ef7-a965-8c377ce6610b" providerId="ADAL" clId="{82559834-3CFB-48E6-9EB0-C881C394627A}" dt="2020-07-29T10:18:04.595" v="991" actId="26606"/>
          <ac:spMkLst>
            <pc:docMk/>
            <pc:sldMk cId="277742777" sldId="258"/>
            <ac:spMk id="16" creationId="{799448F2-0E5B-42DA-B2D1-11A14E947BD4}"/>
          </ac:spMkLst>
        </pc:spChg>
        <pc:spChg chg="add del">
          <ac:chgData name="Alycia Kearney" userId="75575d13-54d0-4ef7-a965-8c377ce6610b" providerId="ADAL" clId="{82559834-3CFB-48E6-9EB0-C881C394627A}" dt="2020-07-29T10:18:04.595" v="991" actId="26606"/>
          <ac:spMkLst>
            <pc:docMk/>
            <pc:sldMk cId="277742777" sldId="258"/>
            <ac:spMk id="18" creationId="{4E8A7552-20E1-4F34-ADAB-C1DB6634D47E}"/>
          </ac:spMkLst>
        </pc:spChg>
        <pc:picChg chg="add del">
          <ac:chgData name="Alycia Kearney" userId="75575d13-54d0-4ef7-a965-8c377ce6610b" providerId="ADAL" clId="{82559834-3CFB-48E6-9EB0-C881C394627A}" dt="2020-07-28T16:41:02.560" v="158" actId="478"/>
          <ac:picMkLst>
            <pc:docMk/>
            <pc:sldMk cId="277742777" sldId="258"/>
            <ac:picMk id="3" creationId="{4FCE6596-AD70-6B49-B44C-79D4B43D653E}"/>
          </ac:picMkLst>
        </pc:picChg>
        <pc:picChg chg="add del mod">
          <ac:chgData name="Alycia Kearney" userId="75575d13-54d0-4ef7-a965-8c377ce6610b" providerId="ADAL" clId="{82559834-3CFB-48E6-9EB0-C881C394627A}" dt="2020-07-28T16:41:02.062" v="157" actId="478"/>
          <ac:picMkLst>
            <pc:docMk/>
            <pc:sldMk cId="277742777" sldId="258"/>
            <ac:picMk id="4" creationId="{094F2F8F-517C-EC4C-98BB-E06967C26EC5}"/>
          </ac:picMkLst>
        </pc:picChg>
        <pc:picChg chg="add del">
          <ac:chgData name="Alycia Kearney" userId="75575d13-54d0-4ef7-a965-8c377ce6610b" providerId="ADAL" clId="{82559834-3CFB-48E6-9EB0-C881C394627A}" dt="2020-07-28T16:41:01.538" v="156" actId="478"/>
          <ac:picMkLst>
            <pc:docMk/>
            <pc:sldMk cId="277742777" sldId="258"/>
            <ac:picMk id="5" creationId="{DE514818-DFBA-0E4C-A730-F6E2E55FB00A}"/>
          </ac:picMkLst>
        </pc:picChg>
        <pc:picChg chg="add del">
          <ac:chgData name="Alycia Kearney" userId="75575d13-54d0-4ef7-a965-8c377ce6610b" providerId="ADAL" clId="{82559834-3CFB-48E6-9EB0-C881C394627A}" dt="2020-07-28T16:41:00.936" v="155" actId="478"/>
          <ac:picMkLst>
            <pc:docMk/>
            <pc:sldMk cId="277742777" sldId="258"/>
            <ac:picMk id="6" creationId="{B78D9D07-79BE-354E-BDF6-89CF93F5247A}"/>
          </ac:picMkLst>
        </pc:picChg>
        <pc:picChg chg="add mod ord">
          <ac:chgData name="Alycia Kearney" userId="75575d13-54d0-4ef7-a965-8c377ce6610b" providerId="ADAL" clId="{82559834-3CFB-48E6-9EB0-C881C394627A}" dt="2020-07-29T10:19:30.463" v="1000" actId="26606"/>
          <ac:picMkLst>
            <pc:docMk/>
            <pc:sldMk cId="277742777" sldId="258"/>
            <ac:picMk id="7" creationId="{880E3DA0-B799-438D-9625-BAC6D5B57812}"/>
          </ac:picMkLst>
        </pc:picChg>
        <pc:picChg chg="add mod">
          <ac:chgData name="Alycia Kearney" userId="75575d13-54d0-4ef7-a965-8c377ce6610b" providerId="ADAL" clId="{82559834-3CFB-48E6-9EB0-C881C394627A}" dt="2020-07-29T10:19:30.463" v="1000" actId="26606"/>
          <ac:picMkLst>
            <pc:docMk/>
            <pc:sldMk cId="277742777" sldId="258"/>
            <ac:picMk id="9" creationId="{7BF406C0-7849-4D24-9DFA-39321C46325D}"/>
          </ac:picMkLst>
        </pc:picChg>
        <pc:picChg chg="add mod ord">
          <ac:chgData name="Alycia Kearney" userId="75575d13-54d0-4ef7-a965-8c377ce6610b" providerId="ADAL" clId="{82559834-3CFB-48E6-9EB0-C881C394627A}" dt="2020-07-29T10:19:30.463" v="1000" actId="26606"/>
          <ac:picMkLst>
            <pc:docMk/>
            <pc:sldMk cId="277742777" sldId="258"/>
            <ac:picMk id="11" creationId="{E2C9F9F4-3014-4CB0-8D0D-A48263C27453}"/>
          </ac:picMkLst>
        </pc:picChg>
        <pc:cxnChg chg="add">
          <ac:chgData name="Alycia Kearney" userId="75575d13-54d0-4ef7-a965-8c377ce6610b" providerId="ADAL" clId="{82559834-3CFB-48E6-9EB0-C881C394627A}" dt="2020-07-29T10:19:30.463" v="1000" actId="26606"/>
          <ac:cxnSpMkLst>
            <pc:docMk/>
            <pc:sldMk cId="277742777" sldId="258"/>
            <ac:cxnSpMk id="13" creationId="{DCD67800-37AC-4E14-89B0-F79DCB3FB86D}"/>
          </ac:cxnSpMkLst>
        </pc:cxnChg>
        <pc:cxnChg chg="add">
          <ac:chgData name="Alycia Kearney" userId="75575d13-54d0-4ef7-a965-8c377ce6610b" providerId="ADAL" clId="{82559834-3CFB-48E6-9EB0-C881C394627A}" dt="2020-07-29T10:19:30.463" v="1000" actId="26606"/>
          <ac:cxnSpMkLst>
            <pc:docMk/>
            <pc:sldMk cId="277742777" sldId="258"/>
            <ac:cxnSpMk id="14" creationId="{20F1788F-A5AE-4188-8274-F7F2E3833ECD}"/>
          </ac:cxnSpMkLst>
        </pc:cxnChg>
      </pc:sldChg>
      <pc:sldChg chg="add del setBg">
        <pc:chgData name="Alycia Kearney" userId="75575d13-54d0-4ef7-a965-8c377ce6610b" providerId="ADAL" clId="{82559834-3CFB-48E6-9EB0-C881C394627A}" dt="2020-07-29T10:24:33.906" v="1034" actId="2696"/>
        <pc:sldMkLst>
          <pc:docMk/>
          <pc:sldMk cId="1793910879" sldId="259"/>
        </pc:sldMkLst>
      </pc:sldChg>
      <pc:sldChg chg="addSp delSp modSp del mod setBg">
        <pc:chgData name="Alycia Kearney" userId="75575d13-54d0-4ef7-a965-8c377ce6610b" providerId="ADAL" clId="{82559834-3CFB-48E6-9EB0-C881C394627A}" dt="2020-07-29T13:10:44.930" v="1743" actId="2696"/>
        <pc:sldMkLst>
          <pc:docMk/>
          <pc:sldMk cId="4215348539" sldId="260"/>
        </pc:sldMkLst>
        <pc:spChg chg="add del">
          <ac:chgData name="Alycia Kearney" userId="75575d13-54d0-4ef7-a965-8c377ce6610b" providerId="ADAL" clId="{82559834-3CFB-48E6-9EB0-C881C394627A}" dt="2020-07-29T13:07:43.386" v="1699" actId="26606"/>
          <ac:spMkLst>
            <pc:docMk/>
            <pc:sldMk cId="4215348539" sldId="260"/>
            <ac:spMk id="7" creationId="{5F9CFCE6-877F-4858-B8BD-2C52CA8AFBC4}"/>
          </ac:spMkLst>
        </pc:spChg>
        <pc:spChg chg="add del">
          <ac:chgData name="Alycia Kearney" userId="75575d13-54d0-4ef7-a965-8c377ce6610b" providerId="ADAL" clId="{82559834-3CFB-48E6-9EB0-C881C394627A}" dt="2020-07-29T13:07:43.386" v="1699" actId="26606"/>
          <ac:spMkLst>
            <pc:docMk/>
            <pc:sldMk cId="4215348539" sldId="260"/>
            <ac:spMk id="8" creationId="{8213F8A0-12AE-4514-8372-0DD766EC28EE}"/>
          </ac:spMkLst>
        </pc:spChg>
        <pc:spChg chg="add del">
          <ac:chgData name="Alycia Kearney" userId="75575d13-54d0-4ef7-a965-8c377ce6610b" providerId="ADAL" clId="{82559834-3CFB-48E6-9EB0-C881C394627A}" dt="2020-07-29T13:07:43.386" v="1699" actId="26606"/>
          <ac:spMkLst>
            <pc:docMk/>
            <pc:sldMk cId="4215348539" sldId="260"/>
            <ac:spMk id="9" creationId="{9EFF17D4-9A8C-4CE5-B096-D8CCD4400437}"/>
          </ac:spMkLst>
        </pc:spChg>
        <pc:spChg chg="add del">
          <ac:chgData name="Alycia Kearney" userId="75575d13-54d0-4ef7-a965-8c377ce6610b" providerId="ADAL" clId="{82559834-3CFB-48E6-9EB0-C881C394627A}" dt="2020-07-29T13:07:35.403" v="1694" actId="26606"/>
          <ac:spMkLst>
            <pc:docMk/>
            <pc:sldMk cId="4215348539" sldId="260"/>
            <ac:spMk id="10" creationId="{5F9CFCE6-877F-4858-B8BD-2C52CA8AFBC4}"/>
          </ac:spMkLst>
        </pc:spChg>
        <pc:spChg chg="add del">
          <ac:chgData name="Alycia Kearney" userId="75575d13-54d0-4ef7-a965-8c377ce6610b" providerId="ADAL" clId="{82559834-3CFB-48E6-9EB0-C881C394627A}" dt="2020-07-29T13:07:35.403" v="1694" actId="26606"/>
          <ac:spMkLst>
            <pc:docMk/>
            <pc:sldMk cId="4215348539" sldId="260"/>
            <ac:spMk id="12" creationId="{8213F8A0-12AE-4514-8372-0DD766EC28EE}"/>
          </ac:spMkLst>
        </pc:spChg>
        <pc:spChg chg="add del">
          <ac:chgData name="Alycia Kearney" userId="75575d13-54d0-4ef7-a965-8c377ce6610b" providerId="ADAL" clId="{82559834-3CFB-48E6-9EB0-C881C394627A}" dt="2020-07-29T13:07:35.403" v="1694" actId="26606"/>
          <ac:spMkLst>
            <pc:docMk/>
            <pc:sldMk cId="4215348539" sldId="260"/>
            <ac:spMk id="14" creationId="{9EFF17D4-9A8C-4CE5-B096-D8CCD4400437}"/>
          </ac:spMkLst>
        </pc:spChg>
        <pc:spChg chg="add del">
          <ac:chgData name="Alycia Kearney" userId="75575d13-54d0-4ef7-a965-8c377ce6610b" providerId="ADAL" clId="{82559834-3CFB-48E6-9EB0-C881C394627A}" dt="2020-07-29T13:07:37.475" v="1696" actId="26606"/>
          <ac:spMkLst>
            <pc:docMk/>
            <pc:sldMk cId="4215348539" sldId="260"/>
            <ac:spMk id="16" creationId="{1500B4A4-B1F1-41EA-886A-B8A210DBCA3B}"/>
          </ac:spMkLst>
        </pc:spChg>
        <pc:spChg chg="add del">
          <ac:chgData name="Alycia Kearney" userId="75575d13-54d0-4ef7-a965-8c377ce6610b" providerId="ADAL" clId="{82559834-3CFB-48E6-9EB0-C881C394627A}" dt="2020-07-29T13:07:37.475" v="1696" actId="26606"/>
          <ac:spMkLst>
            <pc:docMk/>
            <pc:sldMk cId="4215348539" sldId="260"/>
            <ac:spMk id="17" creationId="{5E55A99C-0BDC-4DBE-8E40-9FA66F629FA1}"/>
          </ac:spMkLst>
        </pc:spChg>
        <pc:picChg chg="add mod ord">
          <ac:chgData name="Alycia Kearney" userId="75575d13-54d0-4ef7-a965-8c377ce6610b" providerId="ADAL" clId="{82559834-3CFB-48E6-9EB0-C881C394627A}" dt="2020-07-29T13:08:27.329" v="1706" actId="26606"/>
          <ac:picMkLst>
            <pc:docMk/>
            <pc:sldMk cId="4215348539" sldId="260"/>
            <ac:picMk id="3" creationId="{CEE9625F-C3A5-4263-9BEC-FB2F1F2EA701}"/>
          </ac:picMkLst>
        </pc:picChg>
        <pc:picChg chg="add mod">
          <ac:chgData name="Alycia Kearney" userId="75575d13-54d0-4ef7-a965-8c377ce6610b" providerId="ADAL" clId="{82559834-3CFB-48E6-9EB0-C881C394627A}" dt="2020-07-29T13:08:27.329" v="1706" actId="26606"/>
          <ac:picMkLst>
            <pc:docMk/>
            <pc:sldMk cId="4215348539" sldId="260"/>
            <ac:picMk id="5" creationId="{5742CB49-9207-4736-A4D7-65A06B5E385A}"/>
          </ac:picMkLst>
        </pc:picChg>
        <pc:cxnChg chg="add">
          <ac:chgData name="Alycia Kearney" userId="75575d13-54d0-4ef7-a965-8c377ce6610b" providerId="ADAL" clId="{82559834-3CFB-48E6-9EB0-C881C394627A}" dt="2020-07-29T13:08:27.329" v="1706" actId="26606"/>
          <ac:cxnSpMkLst>
            <pc:docMk/>
            <pc:sldMk cId="4215348539" sldId="260"/>
            <ac:cxnSpMk id="11" creationId="{4D56677B-C0B7-4DAC-ACAD-8054FF1B599A}"/>
          </ac:cxnSpMkLst>
        </pc:cxnChg>
        <pc:cxnChg chg="add del">
          <ac:chgData name="Alycia Kearney" userId="75575d13-54d0-4ef7-a965-8c377ce6610b" providerId="ADAL" clId="{82559834-3CFB-48E6-9EB0-C881C394627A}" dt="2020-07-29T13:07:37.475" v="1696" actId="26606"/>
          <ac:cxnSpMkLst>
            <pc:docMk/>
            <pc:sldMk cId="4215348539" sldId="260"/>
            <ac:cxnSpMk id="18" creationId="{5D1CEE39-A6DC-4DE0-9789-206F1A9888BB}"/>
          </ac:cxnSpMkLst>
        </pc:cxnChg>
      </pc:sldChg>
      <pc:sldChg chg="addSp delSp modSp add del mod setBg modAnim">
        <pc:chgData name="Alycia Kearney" userId="75575d13-54d0-4ef7-a965-8c377ce6610b" providerId="ADAL" clId="{82559834-3CFB-48E6-9EB0-C881C394627A}" dt="2020-07-29T10:23:42.831" v="1028"/>
        <pc:sldMkLst>
          <pc:docMk/>
          <pc:sldMk cId="1801606435" sldId="261"/>
        </pc:sldMkLst>
        <pc:picChg chg="add del mod">
          <ac:chgData name="Alycia Kearney" userId="75575d13-54d0-4ef7-a965-8c377ce6610b" providerId="ADAL" clId="{82559834-3CFB-48E6-9EB0-C881C394627A}" dt="2020-07-29T10:18:03.525" v="990" actId="22"/>
          <ac:picMkLst>
            <pc:docMk/>
            <pc:sldMk cId="1801606435" sldId="261"/>
            <ac:picMk id="3" creationId="{28724BF8-1577-4492-9B42-74E1457C320D}"/>
          </ac:picMkLst>
        </pc:picChg>
        <pc:picChg chg="add del">
          <ac:chgData name="Alycia Kearney" userId="75575d13-54d0-4ef7-a965-8c377ce6610b" providerId="ADAL" clId="{82559834-3CFB-48E6-9EB0-C881C394627A}" dt="2020-07-28T16:40:58.124" v="154" actId="478"/>
          <ac:picMkLst>
            <pc:docMk/>
            <pc:sldMk cId="1801606435" sldId="261"/>
            <ac:picMk id="3" creationId="{4FCE6596-AD70-6B49-B44C-79D4B43D653E}"/>
          </ac:picMkLst>
        </pc:picChg>
        <pc:picChg chg="add del">
          <ac:chgData name="Alycia Kearney" userId="75575d13-54d0-4ef7-a965-8c377ce6610b" providerId="ADAL" clId="{82559834-3CFB-48E6-9EB0-C881C394627A}" dt="2020-07-28T16:40:57.714" v="153" actId="478"/>
          <ac:picMkLst>
            <pc:docMk/>
            <pc:sldMk cId="1801606435" sldId="261"/>
            <ac:picMk id="4" creationId="{094F2F8F-517C-EC4C-98BB-E06967C26EC5}"/>
          </ac:picMkLst>
        </pc:picChg>
        <pc:picChg chg="add del mod">
          <ac:chgData name="Alycia Kearney" userId="75575d13-54d0-4ef7-a965-8c377ce6610b" providerId="ADAL" clId="{82559834-3CFB-48E6-9EB0-C881C394627A}" dt="2020-07-29T10:22:48.460" v="1020" actId="1076"/>
          <ac:picMkLst>
            <pc:docMk/>
            <pc:sldMk cId="1801606435" sldId="261"/>
            <ac:picMk id="5" creationId="{396EB072-C466-4C9B-8204-6B988467677A}"/>
          </ac:picMkLst>
        </pc:picChg>
        <pc:picChg chg="add del">
          <ac:chgData name="Alycia Kearney" userId="75575d13-54d0-4ef7-a965-8c377ce6610b" providerId="ADAL" clId="{82559834-3CFB-48E6-9EB0-C881C394627A}" dt="2020-07-28T16:40:57.054" v="152" actId="478"/>
          <ac:picMkLst>
            <pc:docMk/>
            <pc:sldMk cId="1801606435" sldId="261"/>
            <ac:picMk id="5" creationId="{DE514818-DFBA-0E4C-A730-F6E2E55FB00A}"/>
          </ac:picMkLst>
        </pc:picChg>
        <pc:picChg chg="add del">
          <ac:chgData name="Alycia Kearney" userId="75575d13-54d0-4ef7-a965-8c377ce6610b" providerId="ADAL" clId="{82559834-3CFB-48E6-9EB0-C881C394627A}" dt="2020-07-28T16:40:56.344" v="151" actId="478"/>
          <ac:picMkLst>
            <pc:docMk/>
            <pc:sldMk cId="1801606435" sldId="261"/>
            <ac:picMk id="6" creationId="{B78D9D07-79BE-354E-BDF6-89CF93F5247A}"/>
          </ac:picMkLst>
        </pc:picChg>
        <pc:picChg chg="add del mod">
          <ac:chgData name="Alycia Kearney" userId="75575d13-54d0-4ef7-a965-8c377ce6610b" providerId="ADAL" clId="{82559834-3CFB-48E6-9EB0-C881C394627A}" dt="2020-07-29T10:22:54.525" v="1021" actId="1076"/>
          <ac:picMkLst>
            <pc:docMk/>
            <pc:sldMk cId="1801606435" sldId="261"/>
            <ac:picMk id="7" creationId="{9DF5A125-B6CC-4F61-97CF-8EEF553034DF}"/>
          </ac:picMkLst>
        </pc:picChg>
        <pc:picChg chg="add mod">
          <ac:chgData name="Alycia Kearney" userId="75575d13-54d0-4ef7-a965-8c377ce6610b" providerId="ADAL" clId="{82559834-3CFB-48E6-9EB0-C881C394627A}" dt="2020-07-29T10:22:57.561" v="1023" actId="1076"/>
          <ac:picMkLst>
            <pc:docMk/>
            <pc:sldMk cId="1801606435" sldId="261"/>
            <ac:picMk id="9" creationId="{D93EDA2E-0A96-4071-870A-79A96C88A78E}"/>
          </ac:picMkLst>
        </pc:picChg>
      </pc:sldChg>
      <pc:sldChg chg="addSp delSp modSp add del mod ord setBg setClrOvrMap">
        <pc:chgData name="Alycia Kearney" userId="75575d13-54d0-4ef7-a965-8c377ce6610b" providerId="ADAL" clId="{82559834-3CFB-48E6-9EB0-C881C394627A}" dt="2020-07-29T11:08:34.951" v="1431" actId="2696"/>
        <pc:sldMkLst>
          <pc:docMk/>
          <pc:sldMk cId="3751761595" sldId="262"/>
        </pc:sldMkLst>
        <pc:spChg chg="add mod ord">
          <ac:chgData name="Alycia Kearney" userId="75575d13-54d0-4ef7-a965-8c377ce6610b" providerId="ADAL" clId="{82559834-3CFB-48E6-9EB0-C881C394627A}" dt="2020-07-29T11:07:22.219" v="1423" actId="26606"/>
          <ac:spMkLst>
            <pc:docMk/>
            <pc:sldMk cId="3751761595" sldId="262"/>
            <ac:spMk id="2" creationId="{66CCE742-FF28-478D-9ECA-4231CDC62982}"/>
          </ac:spMkLst>
        </pc:spChg>
        <pc:spChg chg="add del">
          <ac:chgData name="Alycia Kearney" userId="75575d13-54d0-4ef7-a965-8c377ce6610b" providerId="ADAL" clId="{82559834-3CFB-48E6-9EB0-C881C394627A}" dt="2020-07-29T11:05:49.941" v="1386" actId="26606"/>
          <ac:spMkLst>
            <pc:docMk/>
            <pc:sldMk cId="3751761595" sldId="262"/>
            <ac:spMk id="6" creationId="{1DB7C82F-AB7E-4F0C-B829-FA1B9C415180}"/>
          </ac:spMkLst>
        </pc:spChg>
        <pc:spChg chg="add del">
          <ac:chgData name="Alycia Kearney" userId="75575d13-54d0-4ef7-a965-8c377ce6610b" providerId="ADAL" clId="{82559834-3CFB-48E6-9EB0-C881C394627A}" dt="2020-07-29T11:07:22.219" v="1423" actId="26606"/>
          <ac:spMkLst>
            <pc:docMk/>
            <pc:sldMk cId="3751761595" sldId="262"/>
            <ac:spMk id="7" creationId="{81F7DB48-D9B4-4192-BE55-EE3FC8F89D69}"/>
          </ac:spMkLst>
        </pc:spChg>
        <pc:spChg chg="add del">
          <ac:chgData name="Alycia Kearney" userId="75575d13-54d0-4ef7-a965-8c377ce6610b" providerId="ADAL" clId="{82559834-3CFB-48E6-9EB0-C881C394627A}" dt="2020-07-29T11:05:52.364" v="1388" actId="26606"/>
          <ac:spMkLst>
            <pc:docMk/>
            <pc:sldMk cId="3751761595" sldId="262"/>
            <ac:spMk id="8" creationId="{1707FC24-6981-43D9-B525-C7832BA22463}"/>
          </ac:spMkLst>
        </pc:spChg>
        <pc:spChg chg="add del">
          <ac:chgData name="Alycia Kearney" userId="75575d13-54d0-4ef7-a965-8c377ce6610b" providerId="ADAL" clId="{82559834-3CFB-48E6-9EB0-C881C394627A}" dt="2020-07-29T11:05:40.976" v="1383" actId="26606"/>
          <ac:spMkLst>
            <pc:docMk/>
            <pc:sldMk cId="3751761595" sldId="262"/>
            <ac:spMk id="9" creationId="{7D9D36D6-2AC5-46A1-A849-4C82D5264A3A}"/>
          </ac:spMkLst>
        </pc:spChg>
        <pc:spChg chg="add del">
          <ac:chgData name="Alycia Kearney" userId="75575d13-54d0-4ef7-a965-8c377ce6610b" providerId="ADAL" clId="{82559834-3CFB-48E6-9EB0-C881C394627A}" dt="2020-07-29T11:05:54.458" v="1390" actId="26606"/>
          <ac:spMkLst>
            <pc:docMk/>
            <pc:sldMk cId="3751761595" sldId="262"/>
            <ac:spMk id="10" creationId="{0671A8AE-40A1-4631-A6B8-581AFF065482}"/>
          </ac:spMkLst>
        </pc:spChg>
        <pc:spChg chg="add del">
          <ac:chgData name="Alycia Kearney" userId="75575d13-54d0-4ef7-a965-8c377ce6610b" providerId="ADAL" clId="{82559834-3CFB-48E6-9EB0-C881C394627A}" dt="2020-07-29T11:05:54.458" v="1390" actId="26606"/>
          <ac:spMkLst>
            <pc:docMk/>
            <pc:sldMk cId="3751761595" sldId="262"/>
            <ac:spMk id="11" creationId="{AB58EF07-17C2-48CF-ABB0-EEF1F17CB8F0}"/>
          </ac:spMkLst>
        </pc:spChg>
        <pc:spChg chg="add del">
          <ac:chgData name="Alycia Kearney" userId="75575d13-54d0-4ef7-a965-8c377ce6610b" providerId="ADAL" clId="{82559834-3CFB-48E6-9EB0-C881C394627A}" dt="2020-07-29T11:05:54.458" v="1390" actId="26606"/>
          <ac:spMkLst>
            <pc:docMk/>
            <pc:sldMk cId="3751761595" sldId="262"/>
            <ac:spMk id="13" creationId="{AF2F604E-43BE-4DC3-B983-E071523364F8}"/>
          </ac:spMkLst>
        </pc:spChg>
        <pc:spChg chg="add del">
          <ac:chgData name="Alycia Kearney" userId="75575d13-54d0-4ef7-a965-8c377ce6610b" providerId="ADAL" clId="{82559834-3CFB-48E6-9EB0-C881C394627A}" dt="2020-07-29T11:05:54.458" v="1390" actId="26606"/>
          <ac:spMkLst>
            <pc:docMk/>
            <pc:sldMk cId="3751761595" sldId="262"/>
            <ac:spMk id="15" creationId="{08C9B587-E65E-4B52-B37C-ABEBB6E87928}"/>
          </ac:spMkLst>
        </pc:spChg>
        <pc:spChg chg="add del">
          <ac:chgData name="Alycia Kearney" userId="75575d13-54d0-4ef7-a965-8c377ce6610b" providerId="ADAL" clId="{82559834-3CFB-48E6-9EB0-C881C394627A}" dt="2020-07-29T11:06:46.365" v="1413" actId="26606"/>
          <ac:spMkLst>
            <pc:docMk/>
            <pc:sldMk cId="3751761595" sldId="262"/>
            <ac:spMk id="17" creationId="{7D9D36D6-2AC5-46A1-A849-4C82D5264A3A}"/>
          </ac:spMkLst>
        </pc:spChg>
        <pc:picChg chg="add mod">
          <ac:chgData name="Alycia Kearney" userId="75575d13-54d0-4ef7-a965-8c377ce6610b" providerId="ADAL" clId="{82559834-3CFB-48E6-9EB0-C881C394627A}" dt="2020-07-29T11:07:22.219" v="1423" actId="26606"/>
          <ac:picMkLst>
            <pc:docMk/>
            <pc:sldMk cId="3751761595" sldId="262"/>
            <ac:picMk id="4" creationId="{31C9BE7B-0431-43AF-8CAD-9BFD0B93AC1F}"/>
          </ac:picMkLst>
        </pc:picChg>
      </pc:sldChg>
      <pc:sldChg chg="new del">
        <pc:chgData name="Alycia Kearney" userId="75575d13-54d0-4ef7-a965-8c377ce6610b" providerId="ADAL" clId="{82559834-3CFB-48E6-9EB0-C881C394627A}" dt="2020-07-29T10:02:29.324" v="689" actId="680"/>
        <pc:sldMkLst>
          <pc:docMk/>
          <pc:sldMk cId="2432780385" sldId="263"/>
        </pc:sldMkLst>
      </pc:sldChg>
      <pc:sldChg chg="new del">
        <pc:chgData name="Alycia Kearney" userId="75575d13-54d0-4ef7-a965-8c377ce6610b" providerId="ADAL" clId="{82559834-3CFB-48E6-9EB0-C881C394627A}" dt="2020-07-29T10:05:35.083" v="704" actId="680"/>
        <pc:sldMkLst>
          <pc:docMk/>
          <pc:sldMk cId="2833460731" sldId="263"/>
        </pc:sldMkLst>
      </pc:sldChg>
      <pc:sldChg chg="addSp modSp add mod ord modAnim">
        <pc:chgData name="Alycia Kearney" userId="75575d13-54d0-4ef7-a965-8c377ce6610b" providerId="ADAL" clId="{82559834-3CFB-48E6-9EB0-C881C394627A}" dt="2020-07-29T13:28:21.548" v="1754" actId="1076"/>
        <pc:sldMkLst>
          <pc:docMk/>
          <pc:sldMk cId="4098401939" sldId="263"/>
        </pc:sldMkLst>
        <pc:picChg chg="add mod">
          <ac:chgData name="Alycia Kearney" userId="75575d13-54d0-4ef7-a965-8c377ce6610b" providerId="ADAL" clId="{82559834-3CFB-48E6-9EB0-C881C394627A}" dt="2020-07-29T13:28:21.548" v="1754" actId="1076"/>
          <ac:picMkLst>
            <pc:docMk/>
            <pc:sldMk cId="4098401939" sldId="263"/>
            <ac:picMk id="2" creationId="{31FE600B-4748-46B7-9207-B5C072A8F1B6}"/>
          </ac:picMkLst>
        </pc:picChg>
        <pc:picChg chg="add mod">
          <ac:chgData name="Alycia Kearney" userId="75575d13-54d0-4ef7-a965-8c377ce6610b" providerId="ADAL" clId="{82559834-3CFB-48E6-9EB0-C881C394627A}" dt="2020-07-29T10:12:57.053" v="978" actId="14100"/>
          <ac:picMkLst>
            <pc:docMk/>
            <pc:sldMk cId="4098401939" sldId="263"/>
            <ac:picMk id="3" creationId="{3B940DC6-9351-4C6F-9FE9-276DC215CE49}"/>
          </ac:picMkLst>
        </pc:picChg>
        <pc:picChg chg="add mod">
          <ac:chgData name="Alycia Kearney" userId="75575d13-54d0-4ef7-a965-8c377ce6610b" providerId="ADAL" clId="{82559834-3CFB-48E6-9EB0-C881C394627A}" dt="2020-07-29T10:12:57.053" v="978" actId="14100"/>
          <ac:picMkLst>
            <pc:docMk/>
            <pc:sldMk cId="4098401939" sldId="263"/>
            <ac:picMk id="4" creationId="{AFC2A426-315B-4AC4-90FF-FFBCF7C770EA}"/>
          </ac:picMkLst>
        </pc:picChg>
        <pc:picChg chg="add mod">
          <ac:chgData name="Alycia Kearney" userId="75575d13-54d0-4ef7-a965-8c377ce6610b" providerId="ADAL" clId="{82559834-3CFB-48E6-9EB0-C881C394627A}" dt="2020-07-29T10:12:57.053" v="978" actId="14100"/>
          <ac:picMkLst>
            <pc:docMk/>
            <pc:sldMk cId="4098401939" sldId="263"/>
            <ac:picMk id="5" creationId="{EFFA99A2-AC4A-4422-B2EF-FB132D22DC6C}"/>
          </ac:picMkLst>
        </pc:picChg>
      </pc:sldChg>
      <pc:sldChg chg="new del">
        <pc:chgData name="Alycia Kearney" userId="75575d13-54d0-4ef7-a965-8c377ce6610b" providerId="ADAL" clId="{82559834-3CFB-48E6-9EB0-C881C394627A}" dt="2020-07-29T10:16:32.231" v="982" actId="680"/>
        <pc:sldMkLst>
          <pc:docMk/>
          <pc:sldMk cId="3125141725" sldId="264"/>
        </pc:sldMkLst>
      </pc:sldChg>
      <pc:sldChg chg="addSp delSp modSp add del mod setBg addAnim delAnim modAnim">
        <pc:chgData name="Alycia Kearney" userId="75575d13-54d0-4ef7-a965-8c377ce6610b" providerId="ADAL" clId="{82559834-3CFB-48E6-9EB0-C881C394627A}" dt="2020-07-29T15:19:49.884" v="1905"/>
        <pc:sldMkLst>
          <pc:docMk/>
          <pc:sldMk cId="3869677920" sldId="264"/>
        </pc:sldMkLst>
        <pc:spChg chg="add del">
          <ac:chgData name="Alycia Kearney" userId="75575d13-54d0-4ef7-a965-8c377ce6610b" providerId="ADAL" clId="{82559834-3CFB-48E6-9EB0-C881C394627A}" dt="2020-07-29T13:51:39.921" v="1760" actId="11529"/>
          <ac:spMkLst>
            <pc:docMk/>
            <pc:sldMk cId="3869677920" sldId="264"/>
            <ac:spMk id="2" creationId="{C3EE64B6-E4C2-46A1-84B7-8B8533C0C2E8}"/>
          </ac:spMkLst>
        </pc:spChg>
        <pc:spChg chg="add del mod">
          <ac:chgData name="Alycia Kearney" userId="75575d13-54d0-4ef7-a965-8c377ce6610b" providerId="ADAL" clId="{82559834-3CFB-48E6-9EB0-C881C394627A}" dt="2020-07-29T10:34:23.323" v="1067" actId="767"/>
          <ac:spMkLst>
            <pc:docMk/>
            <pc:sldMk cId="3869677920" sldId="264"/>
            <ac:spMk id="4" creationId="{4DFA11CD-05B3-4807-8449-07EDAD4A23E4}"/>
          </ac:spMkLst>
        </pc:spChg>
        <pc:spChg chg="add del">
          <ac:chgData name="Alycia Kearney" userId="75575d13-54d0-4ef7-a965-8c377ce6610b" providerId="ADAL" clId="{82559834-3CFB-48E6-9EB0-C881C394627A}" dt="2020-07-29T10:26:35.438" v="1042" actId="26606"/>
          <ac:spMkLst>
            <pc:docMk/>
            <pc:sldMk cId="3869677920" sldId="264"/>
            <ac:spMk id="6" creationId="{F3060C83-F051-4F0E-ABAD-AA0DFC48B218}"/>
          </ac:spMkLst>
        </pc:spChg>
        <pc:spChg chg="add del">
          <ac:chgData name="Alycia Kearney" userId="75575d13-54d0-4ef7-a965-8c377ce6610b" providerId="ADAL" clId="{82559834-3CFB-48E6-9EB0-C881C394627A}" dt="2020-07-29T10:26:22.640" v="1040" actId="26606"/>
          <ac:spMkLst>
            <pc:docMk/>
            <pc:sldMk cId="3869677920" sldId="264"/>
            <ac:spMk id="8" creationId="{B670DBD5-770C-4383-9F54-5B86E86BD5BB}"/>
          </ac:spMkLst>
        </pc:spChg>
        <pc:spChg chg="add del">
          <ac:chgData name="Alycia Kearney" userId="75575d13-54d0-4ef7-a965-8c377ce6610b" providerId="ADAL" clId="{82559834-3CFB-48E6-9EB0-C881C394627A}" dt="2020-07-29T10:26:35.438" v="1042" actId="26606"/>
          <ac:spMkLst>
            <pc:docMk/>
            <pc:sldMk cId="3869677920" sldId="264"/>
            <ac:spMk id="10" creationId="{83C98ABE-055B-441F-B07E-44F97F083C39}"/>
          </ac:spMkLst>
        </pc:spChg>
        <pc:spChg chg="add mod">
          <ac:chgData name="Alycia Kearney" userId="75575d13-54d0-4ef7-a965-8c377ce6610b" providerId="ADAL" clId="{82559834-3CFB-48E6-9EB0-C881C394627A}" dt="2020-07-29T15:17:54.070" v="1886" actId="207"/>
          <ac:spMkLst>
            <pc:docMk/>
            <pc:sldMk cId="3869677920" sldId="264"/>
            <ac:spMk id="10" creationId="{96ADA123-44BC-411E-BF72-157F835BBB1D}"/>
          </ac:spMkLst>
        </pc:spChg>
        <pc:spChg chg="add mod">
          <ac:chgData name="Alycia Kearney" userId="75575d13-54d0-4ef7-a965-8c377ce6610b" providerId="ADAL" clId="{82559834-3CFB-48E6-9EB0-C881C394627A}" dt="2020-07-29T15:17:12.063" v="1883" actId="207"/>
          <ac:spMkLst>
            <pc:docMk/>
            <pc:sldMk cId="3869677920" sldId="264"/>
            <ac:spMk id="11" creationId="{2ABF8F08-D00F-4DE2-9A4F-910BC1A2DBDA}"/>
          </ac:spMkLst>
        </pc:spChg>
        <pc:spChg chg="add del">
          <ac:chgData name="Alycia Kearney" userId="75575d13-54d0-4ef7-a965-8c377ce6610b" providerId="ADAL" clId="{82559834-3CFB-48E6-9EB0-C881C394627A}" dt="2020-07-29T10:26:35.438" v="1042" actId="26606"/>
          <ac:spMkLst>
            <pc:docMk/>
            <pc:sldMk cId="3869677920" sldId="264"/>
            <ac:spMk id="12" creationId="{29FDB030-9B49-4CED-8CCD-4D99382388AC}"/>
          </ac:spMkLst>
        </pc:spChg>
        <pc:spChg chg="add del">
          <ac:chgData name="Alycia Kearney" userId="75575d13-54d0-4ef7-a965-8c377ce6610b" providerId="ADAL" clId="{82559834-3CFB-48E6-9EB0-C881C394627A}" dt="2020-07-29T14:52:39.585" v="1801" actId="22"/>
          <ac:spMkLst>
            <pc:docMk/>
            <pc:sldMk cId="3869677920" sldId="264"/>
            <ac:spMk id="13" creationId="{2587FDD2-8AE8-4840-83CA-CE49878B1D72}"/>
          </ac:spMkLst>
        </pc:spChg>
        <pc:spChg chg="add del mod">
          <ac:chgData name="Alycia Kearney" userId="75575d13-54d0-4ef7-a965-8c377ce6610b" providerId="ADAL" clId="{82559834-3CFB-48E6-9EB0-C881C394627A}" dt="2020-07-29T10:42:33.963" v="1118"/>
          <ac:spMkLst>
            <pc:docMk/>
            <pc:sldMk cId="3869677920" sldId="264"/>
            <ac:spMk id="13" creationId="{7514D5E5-6192-42BF-AB96-1EA1B7765DD1}"/>
          </ac:spMkLst>
        </pc:spChg>
        <pc:spChg chg="add del">
          <ac:chgData name="Alycia Kearney" userId="75575d13-54d0-4ef7-a965-8c377ce6610b" providerId="ADAL" clId="{82559834-3CFB-48E6-9EB0-C881C394627A}" dt="2020-07-29T10:26:35.438" v="1042" actId="26606"/>
          <ac:spMkLst>
            <pc:docMk/>
            <pc:sldMk cId="3869677920" sldId="264"/>
            <ac:spMk id="14" creationId="{3783CA14-24A1-485C-8B30-D6A5D87987AD}"/>
          </ac:spMkLst>
        </pc:spChg>
        <pc:spChg chg="add mod">
          <ac:chgData name="Alycia Kearney" userId="75575d13-54d0-4ef7-a965-8c377ce6610b" providerId="ADAL" clId="{82559834-3CFB-48E6-9EB0-C881C394627A}" dt="2020-07-29T15:17:42.481" v="1885" actId="207"/>
          <ac:spMkLst>
            <pc:docMk/>
            <pc:sldMk cId="3869677920" sldId="264"/>
            <ac:spMk id="14" creationId="{D3ADCB51-0A0C-4669-97E5-6267AB2B20DA}"/>
          </ac:spMkLst>
        </pc:spChg>
        <pc:spChg chg="add del mod">
          <ac:chgData name="Alycia Kearney" userId="75575d13-54d0-4ef7-a965-8c377ce6610b" providerId="ADAL" clId="{82559834-3CFB-48E6-9EB0-C881C394627A}" dt="2020-07-29T10:42:51.548" v="1122" actId="478"/>
          <ac:spMkLst>
            <pc:docMk/>
            <pc:sldMk cId="3869677920" sldId="264"/>
            <ac:spMk id="15" creationId="{2DAE1FBD-91EC-4119-9EDD-9784097C5417}"/>
          </ac:spMkLst>
        </pc:spChg>
        <pc:spChg chg="add mod">
          <ac:chgData name="Alycia Kearney" userId="75575d13-54d0-4ef7-a965-8c377ce6610b" providerId="ADAL" clId="{82559834-3CFB-48E6-9EB0-C881C394627A}" dt="2020-07-29T15:17:24.624" v="1884" actId="207"/>
          <ac:spMkLst>
            <pc:docMk/>
            <pc:sldMk cId="3869677920" sldId="264"/>
            <ac:spMk id="15" creationId="{DF293C00-3119-468B-8FAC-6E7847BA69B9}"/>
          </ac:spMkLst>
        </pc:spChg>
        <pc:spChg chg="add del">
          <ac:chgData name="Alycia Kearney" userId="75575d13-54d0-4ef7-a965-8c377ce6610b" providerId="ADAL" clId="{82559834-3CFB-48E6-9EB0-C881C394627A}" dt="2020-07-29T10:26:35.438" v="1042" actId="26606"/>
          <ac:spMkLst>
            <pc:docMk/>
            <pc:sldMk cId="3869677920" sldId="264"/>
            <ac:spMk id="16" creationId="{9A97C86A-04D6-40F7-AE84-31AB43E6A846}"/>
          </ac:spMkLst>
        </pc:spChg>
        <pc:spChg chg="add mod">
          <ac:chgData name="Alycia Kearney" userId="75575d13-54d0-4ef7-a965-8c377ce6610b" providerId="ADAL" clId="{82559834-3CFB-48E6-9EB0-C881C394627A}" dt="2020-07-29T15:11:52.730" v="1846" actId="1076"/>
          <ac:spMkLst>
            <pc:docMk/>
            <pc:sldMk cId="3869677920" sldId="264"/>
            <ac:spMk id="16" creationId="{CB3AE09D-36A1-4356-BDCE-3E49B6ABB491}"/>
          </ac:spMkLst>
        </pc:spChg>
        <pc:spChg chg="add del mod">
          <ac:chgData name="Alycia Kearney" userId="75575d13-54d0-4ef7-a965-8c377ce6610b" providerId="ADAL" clId="{82559834-3CFB-48E6-9EB0-C881C394627A}" dt="2020-07-29T10:44:49.458" v="1144"/>
          <ac:spMkLst>
            <pc:docMk/>
            <pc:sldMk cId="3869677920" sldId="264"/>
            <ac:spMk id="17" creationId="{226A2E5D-C1B8-4496-BC53-3665660FC981}"/>
          </ac:spMkLst>
        </pc:spChg>
        <pc:spChg chg="add mod">
          <ac:chgData name="Alycia Kearney" userId="75575d13-54d0-4ef7-a965-8c377ce6610b" providerId="ADAL" clId="{82559834-3CFB-48E6-9EB0-C881C394627A}" dt="2020-07-29T15:15:40.753" v="1882" actId="207"/>
          <ac:spMkLst>
            <pc:docMk/>
            <pc:sldMk cId="3869677920" sldId="264"/>
            <ac:spMk id="17" creationId="{AA8F2E9D-4B86-47DA-92D1-3DB5D9AFE7E9}"/>
          </ac:spMkLst>
        </pc:spChg>
        <pc:spChg chg="add del">
          <ac:chgData name="Alycia Kearney" userId="75575d13-54d0-4ef7-a965-8c377ce6610b" providerId="ADAL" clId="{82559834-3CFB-48E6-9EB0-C881C394627A}" dt="2020-07-29T10:26:35.438" v="1042" actId="26606"/>
          <ac:spMkLst>
            <pc:docMk/>
            <pc:sldMk cId="3869677920" sldId="264"/>
            <ac:spMk id="18" creationId="{FF9F2414-84E8-453E-B1F3-389FDE8192D9}"/>
          </ac:spMkLst>
        </pc:spChg>
        <pc:spChg chg="add del mod">
          <ac:chgData name="Alycia Kearney" userId="75575d13-54d0-4ef7-a965-8c377ce6610b" providerId="ADAL" clId="{82559834-3CFB-48E6-9EB0-C881C394627A}" dt="2020-07-29T14:55:27.999" v="1827" actId="478"/>
          <ac:spMkLst>
            <pc:docMk/>
            <pc:sldMk cId="3869677920" sldId="264"/>
            <ac:spMk id="19" creationId="{97EE9387-7590-4119-AD7D-87F394ED709E}"/>
          </ac:spMkLst>
        </pc:spChg>
        <pc:spChg chg="add del">
          <ac:chgData name="Alycia Kearney" userId="75575d13-54d0-4ef7-a965-8c377ce6610b" providerId="ADAL" clId="{82559834-3CFB-48E6-9EB0-C881C394627A}" dt="2020-07-29T10:26:35.438" v="1042" actId="26606"/>
          <ac:spMkLst>
            <pc:docMk/>
            <pc:sldMk cId="3869677920" sldId="264"/>
            <ac:spMk id="20" creationId="{3ECA69A1-7536-43AC-85EF-C7106179F5ED}"/>
          </ac:spMkLst>
        </pc:spChg>
        <pc:spChg chg="add mod">
          <ac:chgData name="Alycia Kearney" userId="75575d13-54d0-4ef7-a965-8c377ce6610b" providerId="ADAL" clId="{82559834-3CFB-48E6-9EB0-C881C394627A}" dt="2020-07-29T15:15:27.728" v="1881" actId="207"/>
          <ac:spMkLst>
            <pc:docMk/>
            <pc:sldMk cId="3869677920" sldId="264"/>
            <ac:spMk id="21" creationId="{1A22B984-2D76-48EA-A93F-65B93402D0F8}"/>
          </ac:spMkLst>
        </pc:spChg>
        <pc:spChg chg="add del mod">
          <ac:chgData name="Alycia Kearney" userId="75575d13-54d0-4ef7-a965-8c377ce6610b" providerId="ADAL" clId="{82559834-3CFB-48E6-9EB0-C881C394627A}" dt="2020-07-29T14:52:28.134" v="1799" actId="478"/>
          <ac:spMkLst>
            <pc:docMk/>
            <pc:sldMk cId="3869677920" sldId="264"/>
            <ac:spMk id="23" creationId="{0B01A8AF-7818-46EA-A960-30A46ECCB14B}"/>
          </ac:spMkLst>
        </pc:spChg>
        <pc:spChg chg="add del mod">
          <ac:chgData name="Alycia Kearney" userId="75575d13-54d0-4ef7-a965-8c377ce6610b" providerId="ADAL" clId="{82559834-3CFB-48E6-9EB0-C881C394627A}" dt="2020-07-29T14:55:39.791" v="1829" actId="478"/>
          <ac:spMkLst>
            <pc:docMk/>
            <pc:sldMk cId="3869677920" sldId="264"/>
            <ac:spMk id="25" creationId="{29B7CCE6-9B44-417B-AC14-E0FA9CBA4B1B}"/>
          </ac:spMkLst>
        </pc:spChg>
        <pc:spChg chg="add del mod">
          <ac:chgData name="Alycia Kearney" userId="75575d13-54d0-4ef7-a965-8c377ce6610b" providerId="ADAL" clId="{82559834-3CFB-48E6-9EB0-C881C394627A}" dt="2020-07-29T14:54:12.176" v="1817" actId="478"/>
          <ac:spMkLst>
            <pc:docMk/>
            <pc:sldMk cId="3869677920" sldId="264"/>
            <ac:spMk id="27" creationId="{7731D6F3-550B-4B43-8E6E-EEFE773E46C3}"/>
          </ac:spMkLst>
        </pc:spChg>
        <pc:spChg chg="add del mod">
          <ac:chgData name="Alycia Kearney" userId="75575d13-54d0-4ef7-a965-8c377ce6610b" providerId="ADAL" clId="{82559834-3CFB-48E6-9EB0-C881C394627A}" dt="2020-07-29T14:53:04.972" v="1805" actId="478"/>
          <ac:spMkLst>
            <pc:docMk/>
            <pc:sldMk cId="3869677920" sldId="264"/>
            <ac:spMk id="29" creationId="{4D9B79B0-4BCF-4DF4-A237-689A03261410}"/>
          </ac:spMkLst>
        </pc:spChg>
        <pc:spChg chg="add del mod">
          <ac:chgData name="Alycia Kearney" userId="75575d13-54d0-4ef7-a965-8c377ce6610b" providerId="ADAL" clId="{82559834-3CFB-48E6-9EB0-C881C394627A}" dt="2020-07-29T14:51:30.204" v="1788" actId="478"/>
          <ac:spMkLst>
            <pc:docMk/>
            <pc:sldMk cId="3869677920" sldId="264"/>
            <ac:spMk id="31" creationId="{54E7E8B8-6C79-42C7-B75E-C3D860E0DFCD}"/>
          </ac:spMkLst>
        </pc:spChg>
        <pc:spChg chg="add del">
          <ac:chgData name="Alycia Kearney" userId="75575d13-54d0-4ef7-a965-8c377ce6610b" providerId="ADAL" clId="{82559834-3CFB-48E6-9EB0-C881C394627A}" dt="2020-07-29T11:04:41.231" v="1377" actId="11529"/>
          <ac:spMkLst>
            <pc:docMk/>
            <pc:sldMk cId="3869677920" sldId="264"/>
            <ac:spMk id="32" creationId="{2A06DDC5-AFA9-4570-9E61-1858AAC13889}"/>
          </ac:spMkLst>
        </pc:spChg>
        <pc:graphicFrameChg chg="add del modGraphic">
          <ac:chgData name="Alycia Kearney" userId="75575d13-54d0-4ef7-a965-8c377ce6610b" providerId="ADAL" clId="{82559834-3CFB-48E6-9EB0-C881C394627A}" dt="2020-07-29T10:35:54.201" v="1069" actId="1032"/>
          <ac:graphicFrameMkLst>
            <pc:docMk/>
            <pc:sldMk cId="3869677920" sldId="264"/>
            <ac:graphicFrameMk id="11" creationId="{F8BD4EB0-9280-492F-A0EE-BC0D7A471136}"/>
          </ac:graphicFrameMkLst>
        </pc:graphicFrameChg>
        <pc:picChg chg="add mod">
          <ac:chgData name="Alycia Kearney" userId="75575d13-54d0-4ef7-a965-8c377ce6610b" providerId="ADAL" clId="{82559834-3CFB-48E6-9EB0-C881C394627A}" dt="2020-07-29T14:50:19.575" v="1782" actId="1076"/>
          <ac:picMkLst>
            <pc:docMk/>
            <pc:sldMk cId="3869677920" sldId="264"/>
            <ac:picMk id="3" creationId="{66034ED7-E21B-48E7-9D3A-F52F409B1324}"/>
          </ac:picMkLst>
        </pc:picChg>
        <pc:picChg chg="del">
          <ac:chgData name="Alycia Kearney" userId="75575d13-54d0-4ef7-a965-8c377ce6610b" providerId="ADAL" clId="{82559834-3CFB-48E6-9EB0-C881C394627A}" dt="2020-07-29T10:24:25.449" v="1032" actId="478"/>
          <ac:picMkLst>
            <pc:docMk/>
            <pc:sldMk cId="3869677920" sldId="264"/>
            <ac:picMk id="5" creationId="{396EB072-C466-4C9B-8204-6B988467677A}"/>
          </ac:picMkLst>
        </pc:picChg>
        <pc:picChg chg="add del mod">
          <ac:chgData name="Alycia Kearney" userId="75575d13-54d0-4ef7-a965-8c377ce6610b" providerId="ADAL" clId="{82559834-3CFB-48E6-9EB0-C881C394627A}" dt="2020-07-29T13:52:44.738" v="1765" actId="22"/>
          <ac:picMkLst>
            <pc:docMk/>
            <pc:sldMk cId="3869677920" sldId="264"/>
            <ac:picMk id="5" creationId="{B8A67445-E301-4881-AD66-1F1B66EB34EC}"/>
          </ac:picMkLst>
        </pc:picChg>
        <pc:picChg chg="del">
          <ac:chgData name="Alycia Kearney" userId="75575d13-54d0-4ef7-a965-8c377ce6610b" providerId="ADAL" clId="{82559834-3CFB-48E6-9EB0-C881C394627A}" dt="2020-07-29T10:24:24.934" v="1031" actId="478"/>
          <ac:picMkLst>
            <pc:docMk/>
            <pc:sldMk cId="3869677920" sldId="264"/>
            <ac:picMk id="7" creationId="{9DF5A125-B6CC-4F61-97CF-8EEF553034DF}"/>
          </ac:picMkLst>
        </pc:picChg>
        <pc:picChg chg="del">
          <ac:chgData name="Alycia Kearney" userId="75575d13-54d0-4ef7-a965-8c377ce6610b" providerId="ADAL" clId="{82559834-3CFB-48E6-9EB0-C881C394627A}" dt="2020-07-29T10:24:25.972" v="1033" actId="478"/>
          <ac:picMkLst>
            <pc:docMk/>
            <pc:sldMk cId="3869677920" sldId="264"/>
            <ac:picMk id="9" creationId="{D93EDA2E-0A96-4071-870A-79A96C88A78E}"/>
          </ac:picMkLst>
        </pc:picChg>
      </pc:sldChg>
      <pc:sldChg chg="addSp modSp add mod">
        <pc:chgData name="Alycia Kearney" userId="75575d13-54d0-4ef7-a965-8c377ce6610b" providerId="ADAL" clId="{82559834-3CFB-48E6-9EB0-C881C394627A}" dt="2020-07-29T12:38:55.590" v="1497" actId="207"/>
        <pc:sldMkLst>
          <pc:docMk/>
          <pc:sldMk cId="650284505" sldId="265"/>
        </pc:sldMkLst>
        <pc:spChg chg="add mod">
          <ac:chgData name="Alycia Kearney" userId="75575d13-54d0-4ef7-a965-8c377ce6610b" providerId="ADAL" clId="{82559834-3CFB-48E6-9EB0-C881C394627A}" dt="2020-07-29T12:38:55.590" v="1497" actId="207"/>
          <ac:spMkLst>
            <pc:docMk/>
            <pc:sldMk cId="650284505" sldId="265"/>
            <ac:spMk id="4" creationId="{5F842FE9-BF11-49A2-8D63-AB03F81C4C92}"/>
          </ac:spMkLst>
        </pc:spChg>
        <pc:picChg chg="add mod">
          <ac:chgData name="Alycia Kearney" userId="75575d13-54d0-4ef7-a965-8c377ce6610b" providerId="ADAL" clId="{82559834-3CFB-48E6-9EB0-C881C394627A}" dt="2020-07-29T11:11:42.447" v="1490" actId="1076"/>
          <ac:picMkLst>
            <pc:docMk/>
            <pc:sldMk cId="650284505" sldId="265"/>
            <ac:picMk id="3" creationId="{057A0C0A-B2BF-47F7-92E7-B86FD1B23DF9}"/>
          </ac:picMkLst>
        </pc:picChg>
      </pc:sldChg>
      <pc:sldChg chg="addSp delSp modSp add del mod">
        <pc:chgData name="Alycia Kearney" userId="75575d13-54d0-4ef7-a965-8c377ce6610b" providerId="ADAL" clId="{82559834-3CFB-48E6-9EB0-C881C394627A}" dt="2020-07-29T11:06:46.438" v="1414"/>
        <pc:sldMkLst>
          <pc:docMk/>
          <pc:sldMk cId="2162732713" sldId="265"/>
        </pc:sldMkLst>
        <pc:spChg chg="add del mod">
          <ac:chgData name="Alycia Kearney" userId="75575d13-54d0-4ef7-a965-8c377ce6610b" providerId="ADAL" clId="{82559834-3CFB-48E6-9EB0-C881C394627A}" dt="2020-07-29T11:06:45.979" v="1411" actId="1076"/>
          <ac:spMkLst>
            <pc:docMk/>
            <pc:sldMk cId="2162732713" sldId="265"/>
            <ac:spMk id="2" creationId="{66CCE742-FF28-478D-9ECA-4231CDC62982}"/>
          </ac:spMkLst>
        </pc:spChg>
        <pc:spChg chg="add del mod">
          <ac:chgData name="Alycia Kearney" userId="75575d13-54d0-4ef7-a965-8c377ce6610b" providerId="ADAL" clId="{82559834-3CFB-48E6-9EB0-C881C394627A}" dt="2020-07-29T11:06:43.477" v="1407" actId="22"/>
          <ac:spMkLst>
            <pc:docMk/>
            <pc:sldMk cId="2162732713" sldId="265"/>
            <ac:spMk id="3" creationId="{739CEEC5-F461-449C-BD91-AFD5F5526E33}"/>
          </ac:spMkLst>
        </pc:spChg>
        <pc:picChg chg="add del">
          <ac:chgData name="Alycia Kearney" userId="75575d13-54d0-4ef7-a965-8c377ce6610b" providerId="ADAL" clId="{82559834-3CFB-48E6-9EB0-C881C394627A}" dt="2020-07-29T11:06:46.124" v="1412" actId="478"/>
          <ac:picMkLst>
            <pc:docMk/>
            <pc:sldMk cId="2162732713" sldId="265"/>
            <ac:picMk id="4" creationId="{31C9BE7B-0431-43AF-8CAD-9BFD0B93AC1F}"/>
          </ac:picMkLst>
        </pc:picChg>
        <pc:picChg chg="add del mod">
          <ac:chgData name="Alycia Kearney" userId="75575d13-54d0-4ef7-a965-8c377ce6610b" providerId="ADAL" clId="{82559834-3CFB-48E6-9EB0-C881C394627A}" dt="2020-07-29T11:06:43.477" v="1407" actId="22"/>
          <ac:picMkLst>
            <pc:docMk/>
            <pc:sldMk cId="2162732713" sldId="265"/>
            <ac:picMk id="7" creationId="{F3F18550-7641-4F0E-A2C9-E9014B9A65A4}"/>
          </ac:picMkLst>
        </pc:picChg>
      </pc:sldChg>
      <pc:sldChg chg="new del">
        <pc:chgData name="Alycia Kearney" userId="75575d13-54d0-4ef7-a965-8c377ce6610b" providerId="ADAL" clId="{82559834-3CFB-48E6-9EB0-C881C394627A}" dt="2020-07-29T11:01:31.600" v="1375" actId="680"/>
        <pc:sldMkLst>
          <pc:docMk/>
          <pc:sldMk cId="4189554844" sldId="265"/>
        </pc:sldMkLst>
      </pc:sldChg>
      <pc:sldChg chg="new del">
        <pc:chgData name="Alycia Kearney" userId="75575d13-54d0-4ef7-a965-8c377ce6610b" providerId="ADAL" clId="{82559834-3CFB-48E6-9EB0-C881C394627A}" dt="2020-07-29T12:44:03.429" v="1508" actId="680"/>
        <pc:sldMkLst>
          <pc:docMk/>
          <pc:sldMk cId="655894110" sldId="266"/>
        </pc:sldMkLst>
      </pc:sldChg>
      <pc:sldChg chg="add del">
        <pc:chgData name="Alycia Kearney" userId="75575d13-54d0-4ef7-a965-8c377ce6610b" providerId="ADAL" clId="{82559834-3CFB-48E6-9EB0-C881C394627A}" dt="2020-07-29T11:08:20.330" v="1429" actId="2696"/>
        <pc:sldMkLst>
          <pc:docMk/>
          <pc:sldMk cId="1779310522" sldId="266"/>
        </pc:sldMkLst>
      </pc:sldChg>
      <pc:sldChg chg="addSp delSp modSp add mod delAnim modAnim">
        <pc:chgData name="Alycia Kearney" userId="75575d13-54d0-4ef7-a965-8c377ce6610b" providerId="ADAL" clId="{82559834-3CFB-48E6-9EB0-C881C394627A}" dt="2020-07-29T15:21:07.497" v="1915"/>
        <pc:sldMkLst>
          <pc:docMk/>
          <pc:sldMk cId="3842970996" sldId="266"/>
        </pc:sldMkLst>
        <pc:spChg chg="add mod">
          <ac:chgData name="Alycia Kearney" userId="75575d13-54d0-4ef7-a965-8c377ce6610b" providerId="ADAL" clId="{82559834-3CFB-48E6-9EB0-C881C394627A}" dt="2020-07-29T12:44:51.764" v="1534" actId="1076"/>
          <ac:spMkLst>
            <pc:docMk/>
            <pc:sldMk cId="3842970996" sldId="266"/>
            <ac:spMk id="2" creationId="{08702A3F-4A46-4C74-8611-2C12DBF43F8D}"/>
          </ac:spMkLst>
        </pc:spChg>
        <pc:spChg chg="add mod">
          <ac:chgData name="Alycia Kearney" userId="75575d13-54d0-4ef7-a965-8c377ce6610b" providerId="ADAL" clId="{82559834-3CFB-48E6-9EB0-C881C394627A}" dt="2020-07-29T15:18:07.268" v="1888" actId="207"/>
          <ac:spMkLst>
            <pc:docMk/>
            <pc:sldMk cId="3842970996" sldId="266"/>
            <ac:spMk id="7" creationId="{037220D4-56A8-47CA-9E8E-9AABD5918280}"/>
          </ac:spMkLst>
        </pc:spChg>
        <pc:spChg chg="add mod">
          <ac:chgData name="Alycia Kearney" userId="75575d13-54d0-4ef7-a965-8c377ce6610b" providerId="ADAL" clId="{82559834-3CFB-48E6-9EB0-C881C394627A}" dt="2020-07-29T15:18:13.480" v="1889" actId="207"/>
          <ac:spMkLst>
            <pc:docMk/>
            <pc:sldMk cId="3842970996" sldId="266"/>
            <ac:spMk id="8" creationId="{F1F9D43F-A6AA-4653-AFBF-9CAE52C6A81D}"/>
          </ac:spMkLst>
        </pc:spChg>
        <pc:spChg chg="add mod">
          <ac:chgData name="Alycia Kearney" userId="75575d13-54d0-4ef7-a965-8c377ce6610b" providerId="ADAL" clId="{82559834-3CFB-48E6-9EB0-C881C394627A}" dt="2020-07-29T15:18:03.219" v="1887" actId="207"/>
          <ac:spMkLst>
            <pc:docMk/>
            <pc:sldMk cId="3842970996" sldId="266"/>
            <ac:spMk id="9" creationId="{A7575ACE-37D7-457B-B4F7-43649A79D29E}"/>
          </ac:spMkLst>
        </pc:spChg>
        <pc:spChg chg="del mod">
          <ac:chgData name="Alycia Kearney" userId="75575d13-54d0-4ef7-a965-8c377ce6610b" providerId="ADAL" clId="{82559834-3CFB-48E6-9EB0-C881C394627A}" dt="2020-07-29T15:13:18.146" v="1864" actId="478"/>
          <ac:spMkLst>
            <pc:docMk/>
            <pc:sldMk cId="3842970996" sldId="266"/>
            <ac:spMk id="19" creationId="{97EE9387-7590-4119-AD7D-87F394ED709E}"/>
          </ac:spMkLst>
        </pc:spChg>
        <pc:spChg chg="del mod">
          <ac:chgData name="Alycia Kearney" userId="75575d13-54d0-4ef7-a965-8c377ce6610b" providerId="ADAL" clId="{82559834-3CFB-48E6-9EB0-C881C394627A}" dt="2020-07-29T15:12:48.369" v="1857" actId="478"/>
          <ac:spMkLst>
            <pc:docMk/>
            <pc:sldMk cId="3842970996" sldId="266"/>
            <ac:spMk id="21" creationId="{1A22B984-2D76-48EA-A93F-65B93402D0F8}"/>
          </ac:spMkLst>
        </pc:spChg>
        <pc:spChg chg="del">
          <ac:chgData name="Alycia Kearney" userId="75575d13-54d0-4ef7-a965-8c377ce6610b" providerId="ADAL" clId="{82559834-3CFB-48E6-9EB0-C881C394627A}" dt="2020-07-29T12:47:01.388" v="1555" actId="478"/>
          <ac:spMkLst>
            <pc:docMk/>
            <pc:sldMk cId="3842970996" sldId="266"/>
            <ac:spMk id="23" creationId="{0B01A8AF-7818-46EA-A960-30A46ECCB14B}"/>
          </ac:spMkLst>
        </pc:spChg>
        <pc:spChg chg="del">
          <ac:chgData name="Alycia Kearney" userId="75575d13-54d0-4ef7-a965-8c377ce6610b" providerId="ADAL" clId="{82559834-3CFB-48E6-9EB0-C881C394627A}" dt="2020-07-29T12:47:04.107" v="1556" actId="478"/>
          <ac:spMkLst>
            <pc:docMk/>
            <pc:sldMk cId="3842970996" sldId="266"/>
            <ac:spMk id="25" creationId="{29B7CCE6-9B44-417B-AC14-E0FA9CBA4B1B}"/>
          </ac:spMkLst>
        </pc:spChg>
        <pc:spChg chg="del">
          <ac:chgData name="Alycia Kearney" userId="75575d13-54d0-4ef7-a965-8c377ce6610b" providerId="ADAL" clId="{82559834-3CFB-48E6-9EB0-C881C394627A}" dt="2020-07-29T12:46:56.084" v="1553" actId="478"/>
          <ac:spMkLst>
            <pc:docMk/>
            <pc:sldMk cId="3842970996" sldId="266"/>
            <ac:spMk id="27" creationId="{7731D6F3-550B-4B43-8E6E-EEFE773E46C3}"/>
          </ac:spMkLst>
        </pc:spChg>
        <pc:spChg chg="del">
          <ac:chgData name="Alycia Kearney" userId="75575d13-54d0-4ef7-a965-8c377ce6610b" providerId="ADAL" clId="{82559834-3CFB-48E6-9EB0-C881C394627A}" dt="2020-07-29T12:46:58.778" v="1554" actId="478"/>
          <ac:spMkLst>
            <pc:docMk/>
            <pc:sldMk cId="3842970996" sldId="266"/>
            <ac:spMk id="29" creationId="{4D9B79B0-4BCF-4DF4-A237-689A03261410}"/>
          </ac:spMkLst>
        </pc:spChg>
        <pc:spChg chg="del mod">
          <ac:chgData name="Alycia Kearney" userId="75575d13-54d0-4ef7-a965-8c377ce6610b" providerId="ADAL" clId="{82559834-3CFB-48E6-9EB0-C881C394627A}" dt="2020-07-29T15:13:02.549" v="1861" actId="478"/>
          <ac:spMkLst>
            <pc:docMk/>
            <pc:sldMk cId="3842970996" sldId="266"/>
            <ac:spMk id="31" creationId="{54E7E8B8-6C79-42C7-B75E-C3D860E0DFCD}"/>
          </ac:spMkLst>
        </pc:spChg>
      </pc:sldChg>
      <pc:sldChg chg="addSp delSp modSp add del mod setBg delAnim">
        <pc:chgData name="Alycia Kearney" userId="75575d13-54d0-4ef7-a965-8c377ce6610b" providerId="ADAL" clId="{82559834-3CFB-48E6-9EB0-C881C394627A}" dt="2020-07-29T12:59:54.011" v="1646" actId="2696"/>
        <pc:sldMkLst>
          <pc:docMk/>
          <pc:sldMk cId="1237808682" sldId="267"/>
        </pc:sldMkLst>
        <pc:spChg chg="del">
          <ac:chgData name="Alycia Kearney" userId="75575d13-54d0-4ef7-a965-8c377ce6610b" providerId="ADAL" clId="{82559834-3CFB-48E6-9EB0-C881C394627A}" dt="2020-07-29T12:50:46.860" v="1584" actId="478"/>
          <ac:spMkLst>
            <pc:docMk/>
            <pc:sldMk cId="1237808682" sldId="267"/>
            <ac:spMk id="2" creationId="{08702A3F-4A46-4C74-8611-2C12DBF43F8D}"/>
          </ac:spMkLst>
        </pc:spChg>
        <pc:spChg chg="del">
          <ac:chgData name="Alycia Kearney" userId="75575d13-54d0-4ef7-a965-8c377ce6610b" providerId="ADAL" clId="{82559834-3CFB-48E6-9EB0-C881C394627A}" dt="2020-07-29T12:50:49.544" v="1585" actId="478"/>
          <ac:spMkLst>
            <pc:docMk/>
            <pc:sldMk cId="1237808682" sldId="267"/>
            <ac:spMk id="19" creationId="{97EE9387-7590-4119-AD7D-87F394ED709E}"/>
          </ac:spMkLst>
        </pc:spChg>
        <pc:spChg chg="add del">
          <ac:chgData name="Alycia Kearney" userId="75575d13-54d0-4ef7-a965-8c377ce6610b" providerId="ADAL" clId="{82559834-3CFB-48E6-9EB0-C881C394627A}" dt="2020-07-29T12:56:26.689" v="1625" actId="26606"/>
          <ac:spMkLst>
            <pc:docMk/>
            <pc:sldMk cId="1237808682" sldId="267"/>
            <ac:spMk id="20" creationId="{56827C3C-D52F-46CE-A441-3CD6A1A6A0A2}"/>
          </ac:spMkLst>
        </pc:spChg>
        <pc:spChg chg="del mod">
          <ac:chgData name="Alycia Kearney" userId="75575d13-54d0-4ef7-a965-8c377ce6610b" providerId="ADAL" clId="{82559834-3CFB-48E6-9EB0-C881C394627A}" dt="2020-07-29T12:50:51.125" v="1586" actId="478"/>
          <ac:spMkLst>
            <pc:docMk/>
            <pc:sldMk cId="1237808682" sldId="267"/>
            <ac:spMk id="21" creationId="{1A22B984-2D76-48EA-A93F-65B93402D0F8}"/>
          </ac:spMkLst>
        </pc:spChg>
        <pc:spChg chg="add del">
          <ac:chgData name="Alycia Kearney" userId="75575d13-54d0-4ef7-a965-8c377ce6610b" providerId="ADAL" clId="{82559834-3CFB-48E6-9EB0-C881C394627A}" dt="2020-07-29T12:56:26.689" v="1625" actId="26606"/>
          <ac:spMkLst>
            <pc:docMk/>
            <pc:sldMk cId="1237808682" sldId="267"/>
            <ac:spMk id="22" creationId="{F52A8B51-0A89-497B-B882-6658E029A3F9}"/>
          </ac:spMkLst>
        </pc:spChg>
        <pc:spChg chg="add del">
          <ac:chgData name="Alycia Kearney" userId="75575d13-54d0-4ef7-a965-8c377ce6610b" providerId="ADAL" clId="{82559834-3CFB-48E6-9EB0-C881C394627A}" dt="2020-07-29T12:56:26.689" v="1625" actId="26606"/>
          <ac:spMkLst>
            <pc:docMk/>
            <pc:sldMk cId="1237808682" sldId="267"/>
            <ac:spMk id="24" creationId="{EB1CEFBF-6F09-4052-862B-E219DA15757E}"/>
          </ac:spMkLst>
        </pc:spChg>
        <pc:spChg chg="add del">
          <ac:chgData name="Alycia Kearney" userId="75575d13-54d0-4ef7-a965-8c377ce6610b" providerId="ADAL" clId="{82559834-3CFB-48E6-9EB0-C881C394627A}" dt="2020-07-29T12:58:16.308" v="1639" actId="26606"/>
          <ac:spMkLst>
            <pc:docMk/>
            <pc:sldMk cId="1237808682" sldId="267"/>
            <ac:spMk id="25" creationId="{C96C8BAF-68F3-4B78-B238-35DF5D86560D}"/>
          </ac:spMkLst>
        </pc:spChg>
        <pc:spChg chg="add del">
          <ac:chgData name="Alycia Kearney" userId="75575d13-54d0-4ef7-a965-8c377ce6610b" providerId="ADAL" clId="{82559834-3CFB-48E6-9EB0-C881C394627A}" dt="2020-07-29T12:56:26.689" v="1625" actId="26606"/>
          <ac:spMkLst>
            <pc:docMk/>
            <pc:sldMk cId="1237808682" sldId="267"/>
            <ac:spMk id="26" creationId="{BCB5D417-2A71-445D-B4C7-9E814D633D33}"/>
          </ac:spMkLst>
        </pc:spChg>
        <pc:spChg chg="del">
          <ac:chgData name="Alycia Kearney" userId="75575d13-54d0-4ef7-a965-8c377ce6610b" providerId="ADAL" clId="{82559834-3CFB-48E6-9EB0-C881C394627A}" dt="2020-07-29T12:50:52.538" v="1587" actId="478"/>
          <ac:spMkLst>
            <pc:docMk/>
            <pc:sldMk cId="1237808682" sldId="267"/>
            <ac:spMk id="31" creationId="{54E7E8B8-6C79-42C7-B75E-C3D860E0DFCD}"/>
          </ac:spMkLst>
        </pc:spChg>
        <pc:spChg chg="add">
          <ac:chgData name="Alycia Kearney" userId="75575d13-54d0-4ef7-a965-8c377ce6610b" providerId="ADAL" clId="{82559834-3CFB-48E6-9EB0-C881C394627A}" dt="2020-07-29T12:59:21.955" v="1642" actId="26606"/>
          <ac:spMkLst>
            <pc:docMk/>
            <pc:sldMk cId="1237808682" sldId="267"/>
            <ac:spMk id="36" creationId="{56827C3C-D52F-46CE-A441-3CD6A1A6A0A2}"/>
          </ac:spMkLst>
        </pc:spChg>
        <pc:spChg chg="add">
          <ac:chgData name="Alycia Kearney" userId="75575d13-54d0-4ef7-a965-8c377ce6610b" providerId="ADAL" clId="{82559834-3CFB-48E6-9EB0-C881C394627A}" dt="2020-07-29T12:59:21.955" v="1642" actId="26606"/>
          <ac:spMkLst>
            <pc:docMk/>
            <pc:sldMk cId="1237808682" sldId="267"/>
            <ac:spMk id="37" creationId="{F52A8B51-0A89-497B-B882-6658E029A3F9}"/>
          </ac:spMkLst>
        </pc:spChg>
        <pc:spChg chg="add">
          <ac:chgData name="Alycia Kearney" userId="75575d13-54d0-4ef7-a965-8c377ce6610b" providerId="ADAL" clId="{82559834-3CFB-48E6-9EB0-C881C394627A}" dt="2020-07-29T12:59:21.955" v="1642" actId="26606"/>
          <ac:spMkLst>
            <pc:docMk/>
            <pc:sldMk cId="1237808682" sldId="267"/>
            <ac:spMk id="38" creationId="{EB1CEFBF-6F09-4052-862B-E219DA15757E}"/>
          </ac:spMkLst>
        </pc:spChg>
        <pc:spChg chg="add">
          <ac:chgData name="Alycia Kearney" userId="75575d13-54d0-4ef7-a965-8c377ce6610b" providerId="ADAL" clId="{82559834-3CFB-48E6-9EB0-C881C394627A}" dt="2020-07-29T12:59:21.955" v="1642" actId="26606"/>
          <ac:spMkLst>
            <pc:docMk/>
            <pc:sldMk cId="1237808682" sldId="267"/>
            <ac:spMk id="39" creationId="{BCB5D417-2A71-445D-B4C7-9E814D633D33}"/>
          </ac:spMkLst>
        </pc:spChg>
        <pc:grpChg chg="add del">
          <ac:chgData name="Alycia Kearney" userId="75575d13-54d0-4ef7-a965-8c377ce6610b" providerId="ADAL" clId="{82559834-3CFB-48E6-9EB0-C881C394627A}" dt="2020-07-29T12:58:16.308" v="1639" actId="26606"/>
          <ac:grpSpMkLst>
            <pc:docMk/>
            <pc:sldMk cId="1237808682" sldId="267"/>
            <ac:grpSpMk id="29" creationId="{4F4CD6D0-5A87-4BA2-A13A-0E40511C3CFA}"/>
          </ac:grpSpMkLst>
        </pc:grpChg>
        <pc:grpChg chg="add del">
          <ac:chgData name="Alycia Kearney" userId="75575d13-54d0-4ef7-a965-8c377ce6610b" providerId="ADAL" clId="{82559834-3CFB-48E6-9EB0-C881C394627A}" dt="2020-07-29T12:58:16.308" v="1639" actId="26606"/>
          <ac:grpSpMkLst>
            <pc:docMk/>
            <pc:sldMk cId="1237808682" sldId="267"/>
            <ac:grpSpMk id="30" creationId="{6EFC3492-86BD-4D75-B5B4-C2DBFE0BD106}"/>
          </ac:grpSpMkLst>
        </pc:grpChg>
        <pc:grpChg chg="add del">
          <ac:chgData name="Alycia Kearney" userId="75575d13-54d0-4ef7-a965-8c377ce6610b" providerId="ADAL" clId="{82559834-3CFB-48E6-9EB0-C881C394627A}" dt="2020-07-29T12:58:16.308" v="1639" actId="26606"/>
          <ac:grpSpMkLst>
            <pc:docMk/>
            <pc:sldMk cId="1237808682" sldId="267"/>
            <ac:grpSpMk id="34" creationId="{E9537076-EF48-4F72-9164-FD8260D550AC}"/>
          </ac:grpSpMkLst>
        </pc:grpChg>
        <pc:picChg chg="del">
          <ac:chgData name="Alycia Kearney" userId="75575d13-54d0-4ef7-a965-8c377ce6610b" providerId="ADAL" clId="{82559834-3CFB-48E6-9EB0-C881C394627A}" dt="2020-07-29T12:50:44.350" v="1582" actId="478"/>
          <ac:picMkLst>
            <pc:docMk/>
            <pc:sldMk cId="1237808682" sldId="267"/>
            <ac:picMk id="3" creationId="{66034ED7-E21B-48E7-9D3A-F52F409B1324}"/>
          </ac:picMkLst>
        </pc:picChg>
        <pc:picChg chg="add del mod">
          <ac:chgData name="Alycia Kearney" userId="75575d13-54d0-4ef7-a965-8c377ce6610b" providerId="ADAL" clId="{82559834-3CFB-48E6-9EB0-C881C394627A}" dt="2020-07-29T12:53:54.233" v="1609" actId="931"/>
          <ac:picMkLst>
            <pc:docMk/>
            <pc:sldMk cId="1237808682" sldId="267"/>
            <ac:picMk id="5" creationId="{7856037D-B5D3-44DC-883C-BB358DD80A28}"/>
          </ac:picMkLst>
        </pc:picChg>
        <pc:picChg chg="add del mod">
          <ac:chgData name="Alycia Kearney" userId="75575d13-54d0-4ef7-a965-8c377ce6610b" providerId="ADAL" clId="{82559834-3CFB-48E6-9EB0-C881C394627A}" dt="2020-07-29T12:53:54.233" v="1609" actId="931"/>
          <ac:picMkLst>
            <pc:docMk/>
            <pc:sldMk cId="1237808682" sldId="267"/>
            <ac:picMk id="7" creationId="{181988C0-3293-4498-B844-526CF68D7E26}"/>
          </ac:picMkLst>
        </pc:picChg>
        <pc:picChg chg="add del mod">
          <ac:chgData name="Alycia Kearney" userId="75575d13-54d0-4ef7-a965-8c377ce6610b" providerId="ADAL" clId="{82559834-3CFB-48E6-9EB0-C881C394627A}" dt="2020-07-29T12:53:54.233" v="1609" actId="931"/>
          <ac:picMkLst>
            <pc:docMk/>
            <pc:sldMk cId="1237808682" sldId="267"/>
            <ac:picMk id="9" creationId="{B71C354F-D587-40FD-84A4-06DE10195F2E}"/>
          </ac:picMkLst>
        </pc:picChg>
        <pc:picChg chg="add mod ord modCrop">
          <ac:chgData name="Alycia Kearney" userId="75575d13-54d0-4ef7-a965-8c377ce6610b" providerId="ADAL" clId="{82559834-3CFB-48E6-9EB0-C881C394627A}" dt="2020-07-29T12:59:21.955" v="1642" actId="26606"/>
          <ac:picMkLst>
            <pc:docMk/>
            <pc:sldMk cId="1237808682" sldId="267"/>
            <ac:picMk id="11" creationId="{21B4D481-77AD-470E-B7DA-77E01BB45181}"/>
          </ac:picMkLst>
        </pc:picChg>
        <pc:picChg chg="add mod">
          <ac:chgData name="Alycia Kearney" userId="75575d13-54d0-4ef7-a965-8c377ce6610b" providerId="ADAL" clId="{82559834-3CFB-48E6-9EB0-C881C394627A}" dt="2020-07-29T12:59:21.955" v="1642" actId="26606"/>
          <ac:picMkLst>
            <pc:docMk/>
            <pc:sldMk cId="1237808682" sldId="267"/>
            <ac:picMk id="13" creationId="{EB47DA49-846F-4F2E-A32E-7CBFF9575A5D}"/>
          </ac:picMkLst>
        </pc:picChg>
        <pc:picChg chg="add mod">
          <ac:chgData name="Alycia Kearney" userId="75575d13-54d0-4ef7-a965-8c377ce6610b" providerId="ADAL" clId="{82559834-3CFB-48E6-9EB0-C881C394627A}" dt="2020-07-29T12:59:21.955" v="1642" actId="26606"/>
          <ac:picMkLst>
            <pc:docMk/>
            <pc:sldMk cId="1237808682" sldId="267"/>
            <ac:picMk id="15" creationId="{2C88BD8E-A576-453A-AD8F-1373B5153D60}"/>
          </ac:picMkLst>
        </pc:picChg>
        <pc:cxnChg chg="add del">
          <ac:chgData name="Alycia Kearney" userId="75575d13-54d0-4ef7-a965-8c377ce6610b" providerId="ADAL" clId="{82559834-3CFB-48E6-9EB0-C881C394627A}" dt="2020-07-29T12:56:44.890" v="1627" actId="26606"/>
          <ac:cxnSpMkLst>
            <pc:docMk/>
            <pc:sldMk cId="1237808682" sldId="267"/>
            <ac:cxnSpMk id="17" creationId="{DCD67800-37AC-4E14-89B0-F79DCB3FB86D}"/>
          </ac:cxnSpMkLst>
        </pc:cxnChg>
        <pc:cxnChg chg="add del">
          <ac:chgData name="Alycia Kearney" userId="75575d13-54d0-4ef7-a965-8c377ce6610b" providerId="ADAL" clId="{82559834-3CFB-48E6-9EB0-C881C394627A}" dt="2020-07-29T12:56:44.890" v="1627" actId="26606"/>
          <ac:cxnSpMkLst>
            <pc:docMk/>
            <pc:sldMk cId="1237808682" sldId="267"/>
            <ac:cxnSpMk id="18" creationId="{20F1788F-A5AE-4188-8274-F7F2E3833ECD}"/>
          </ac:cxnSpMkLst>
        </pc:cxnChg>
      </pc:sldChg>
      <pc:sldChg chg="addSp delSp modSp add mod delAnim modAnim">
        <pc:chgData name="Alycia Kearney" userId="75575d13-54d0-4ef7-a965-8c377ce6610b" providerId="ADAL" clId="{82559834-3CFB-48E6-9EB0-C881C394627A}" dt="2020-07-29T13:03:12.695" v="1679"/>
        <pc:sldMkLst>
          <pc:docMk/>
          <pc:sldMk cId="2822782019" sldId="268"/>
        </pc:sldMkLst>
        <pc:spChg chg="del mod">
          <ac:chgData name="Alycia Kearney" userId="75575d13-54d0-4ef7-a965-8c377ce6610b" providerId="ADAL" clId="{82559834-3CFB-48E6-9EB0-C881C394627A}" dt="2020-07-29T12:51:02.458" v="1591" actId="478"/>
          <ac:spMkLst>
            <pc:docMk/>
            <pc:sldMk cId="2822782019" sldId="268"/>
            <ac:spMk id="2" creationId="{08702A3F-4A46-4C74-8611-2C12DBF43F8D}"/>
          </ac:spMkLst>
        </pc:spChg>
        <pc:spChg chg="del">
          <ac:chgData name="Alycia Kearney" userId="75575d13-54d0-4ef7-a965-8c377ce6610b" providerId="ADAL" clId="{82559834-3CFB-48E6-9EB0-C881C394627A}" dt="2020-07-29T12:51:03.809" v="1592" actId="478"/>
          <ac:spMkLst>
            <pc:docMk/>
            <pc:sldMk cId="2822782019" sldId="268"/>
            <ac:spMk id="19" creationId="{97EE9387-7590-4119-AD7D-87F394ED709E}"/>
          </ac:spMkLst>
        </pc:spChg>
        <pc:spChg chg="del">
          <ac:chgData name="Alycia Kearney" userId="75575d13-54d0-4ef7-a965-8c377ce6610b" providerId="ADAL" clId="{82559834-3CFB-48E6-9EB0-C881C394627A}" dt="2020-07-29T12:51:06.285" v="1593" actId="478"/>
          <ac:spMkLst>
            <pc:docMk/>
            <pc:sldMk cId="2822782019" sldId="268"/>
            <ac:spMk id="21" creationId="{1A22B984-2D76-48EA-A93F-65B93402D0F8}"/>
          </ac:spMkLst>
        </pc:spChg>
        <pc:spChg chg="del">
          <ac:chgData name="Alycia Kearney" userId="75575d13-54d0-4ef7-a965-8c377ce6610b" providerId="ADAL" clId="{82559834-3CFB-48E6-9EB0-C881C394627A}" dt="2020-07-29T12:51:07.925" v="1594" actId="478"/>
          <ac:spMkLst>
            <pc:docMk/>
            <pc:sldMk cId="2822782019" sldId="268"/>
            <ac:spMk id="31" creationId="{54E7E8B8-6C79-42C7-B75E-C3D860E0DFCD}"/>
          </ac:spMkLst>
        </pc:spChg>
        <pc:picChg chg="del mod">
          <ac:chgData name="Alycia Kearney" userId="75575d13-54d0-4ef7-a965-8c377ce6610b" providerId="ADAL" clId="{82559834-3CFB-48E6-9EB0-C881C394627A}" dt="2020-07-29T12:51:00.057" v="1589" actId="478"/>
          <ac:picMkLst>
            <pc:docMk/>
            <pc:sldMk cId="2822782019" sldId="268"/>
            <ac:picMk id="3" creationId="{66034ED7-E21B-48E7-9D3A-F52F409B1324}"/>
          </ac:picMkLst>
        </pc:picChg>
        <pc:picChg chg="add del">
          <ac:chgData name="Alycia Kearney" userId="75575d13-54d0-4ef7-a965-8c377ce6610b" providerId="ADAL" clId="{82559834-3CFB-48E6-9EB0-C881C394627A}" dt="2020-07-29T12:58:16.299" v="1638" actId="22"/>
          <ac:picMkLst>
            <pc:docMk/>
            <pc:sldMk cId="2822782019" sldId="268"/>
            <ac:picMk id="5" creationId="{470E5367-A3F0-4648-B7A3-3500A1589CA5}"/>
          </ac:picMkLst>
        </pc:picChg>
        <pc:picChg chg="add">
          <ac:chgData name="Alycia Kearney" userId="75575d13-54d0-4ef7-a965-8c377ce6610b" providerId="ADAL" clId="{82559834-3CFB-48E6-9EB0-C881C394627A}" dt="2020-07-29T12:59:29.570" v="1643" actId="22"/>
          <ac:picMkLst>
            <pc:docMk/>
            <pc:sldMk cId="2822782019" sldId="268"/>
            <ac:picMk id="6" creationId="{802C62F6-496E-44D9-9363-7A4048BE0E72}"/>
          </ac:picMkLst>
        </pc:picChg>
        <pc:picChg chg="add">
          <ac:chgData name="Alycia Kearney" userId="75575d13-54d0-4ef7-a965-8c377ce6610b" providerId="ADAL" clId="{82559834-3CFB-48E6-9EB0-C881C394627A}" dt="2020-07-29T12:59:36.904" v="1644" actId="22"/>
          <ac:picMkLst>
            <pc:docMk/>
            <pc:sldMk cId="2822782019" sldId="268"/>
            <ac:picMk id="8" creationId="{FE063339-2D52-42F3-BB1C-E766A571CC2E}"/>
          </ac:picMkLst>
        </pc:picChg>
        <pc:picChg chg="add">
          <ac:chgData name="Alycia Kearney" userId="75575d13-54d0-4ef7-a965-8c377ce6610b" providerId="ADAL" clId="{82559834-3CFB-48E6-9EB0-C881C394627A}" dt="2020-07-29T12:59:46.485" v="1645" actId="22"/>
          <ac:picMkLst>
            <pc:docMk/>
            <pc:sldMk cId="2822782019" sldId="268"/>
            <ac:picMk id="10" creationId="{A0D69625-8309-47E9-89B9-EEB16AA32D53}"/>
          </ac:picMkLst>
        </pc:picChg>
      </pc:sldChg>
      <pc:sldChg chg="delSp modSp add del mod delAnim">
        <pc:chgData name="Alycia Kearney" userId="75575d13-54d0-4ef7-a965-8c377ce6610b" providerId="ADAL" clId="{82559834-3CFB-48E6-9EB0-C881C394627A}" dt="2020-07-29T13:06:54.205" v="1687" actId="47"/>
        <pc:sldMkLst>
          <pc:docMk/>
          <pc:sldMk cId="139384732" sldId="269"/>
        </pc:sldMkLst>
        <pc:picChg chg="del">
          <ac:chgData name="Alycia Kearney" userId="75575d13-54d0-4ef7-a965-8c377ce6610b" providerId="ADAL" clId="{82559834-3CFB-48E6-9EB0-C881C394627A}" dt="2020-07-29T13:06:27.361" v="1681" actId="478"/>
          <ac:picMkLst>
            <pc:docMk/>
            <pc:sldMk cId="139384732" sldId="269"/>
            <ac:picMk id="6" creationId="{802C62F6-496E-44D9-9363-7A4048BE0E72}"/>
          </ac:picMkLst>
        </pc:picChg>
        <pc:picChg chg="del mod">
          <ac:chgData name="Alycia Kearney" userId="75575d13-54d0-4ef7-a965-8c377ce6610b" providerId="ADAL" clId="{82559834-3CFB-48E6-9EB0-C881C394627A}" dt="2020-07-29T13:06:28.881" v="1683" actId="478"/>
          <ac:picMkLst>
            <pc:docMk/>
            <pc:sldMk cId="139384732" sldId="269"/>
            <ac:picMk id="8" creationId="{FE063339-2D52-42F3-BB1C-E766A571CC2E}"/>
          </ac:picMkLst>
        </pc:picChg>
        <pc:picChg chg="del">
          <ac:chgData name="Alycia Kearney" userId="75575d13-54d0-4ef7-a965-8c377ce6610b" providerId="ADAL" clId="{82559834-3CFB-48E6-9EB0-C881C394627A}" dt="2020-07-29T13:06:29.644" v="1684" actId="478"/>
          <ac:picMkLst>
            <pc:docMk/>
            <pc:sldMk cId="139384732" sldId="269"/>
            <ac:picMk id="10" creationId="{A0D69625-8309-47E9-89B9-EEB16AA32D53}"/>
          </ac:picMkLst>
        </pc:picChg>
      </pc:sldChg>
      <pc:sldChg chg="addSp delSp modSp add mod setBg modAnim">
        <pc:chgData name="Alycia Kearney" userId="75575d13-54d0-4ef7-a965-8c377ce6610b" providerId="ADAL" clId="{82559834-3CFB-48E6-9EB0-C881C394627A}" dt="2020-07-29T13:12:59.712" v="1748" actId="1076"/>
        <pc:sldMkLst>
          <pc:docMk/>
          <pc:sldMk cId="2685237845" sldId="269"/>
        </pc:sldMkLst>
        <pc:spChg chg="add del">
          <ac:chgData name="Alycia Kearney" userId="75575d13-54d0-4ef7-a965-8c377ce6610b" providerId="ADAL" clId="{82559834-3CFB-48E6-9EB0-C881C394627A}" dt="2020-07-29T13:09:04.583" v="1716" actId="26606"/>
          <ac:spMkLst>
            <pc:docMk/>
            <pc:sldMk cId="2685237845" sldId="269"/>
            <ac:spMk id="16" creationId="{7A5D17DF-AD65-402C-A95C-F13C770C9FCD}"/>
          </ac:spMkLst>
        </pc:spChg>
        <pc:spChg chg="add del">
          <ac:chgData name="Alycia Kearney" userId="75575d13-54d0-4ef7-a965-8c377ce6610b" providerId="ADAL" clId="{82559834-3CFB-48E6-9EB0-C881C394627A}" dt="2020-07-29T13:09:04.583" v="1716" actId="26606"/>
          <ac:spMkLst>
            <pc:docMk/>
            <pc:sldMk cId="2685237845" sldId="269"/>
            <ac:spMk id="17" creationId="{2F19B711-C590-44D1-9AA8-9F143B0ED58A}"/>
          </ac:spMkLst>
        </pc:spChg>
        <pc:spChg chg="add del">
          <ac:chgData name="Alycia Kearney" userId="75575d13-54d0-4ef7-a965-8c377ce6610b" providerId="ADAL" clId="{82559834-3CFB-48E6-9EB0-C881C394627A}" dt="2020-07-29T13:09:04.583" v="1716" actId="26606"/>
          <ac:spMkLst>
            <pc:docMk/>
            <pc:sldMk cId="2685237845" sldId="269"/>
            <ac:spMk id="18" creationId="{C0C79CF2-6A1C-4636-84CE-ABB2BE191D23}"/>
          </ac:spMkLst>
        </pc:spChg>
        <pc:spChg chg="add mod">
          <ac:chgData name="Alycia Kearney" userId="75575d13-54d0-4ef7-a965-8c377ce6610b" providerId="ADAL" clId="{82559834-3CFB-48E6-9EB0-C881C394627A}" dt="2020-07-29T13:12:59.712" v="1748" actId="1076"/>
          <ac:spMkLst>
            <pc:docMk/>
            <pc:sldMk cId="2685237845" sldId="269"/>
            <ac:spMk id="19" creationId="{B5DD53C9-2A5F-4B40-84D4-3078E5F62B18}"/>
          </ac:spMkLst>
        </pc:spChg>
        <pc:picChg chg="add mod ord">
          <ac:chgData name="Alycia Kearney" userId="75575d13-54d0-4ef7-a965-8c377ce6610b" providerId="ADAL" clId="{82559834-3CFB-48E6-9EB0-C881C394627A}" dt="2020-07-29T13:10:12.440" v="1740" actId="1076"/>
          <ac:picMkLst>
            <pc:docMk/>
            <pc:sldMk cId="2685237845" sldId="269"/>
            <ac:picMk id="2" creationId="{D5B48F65-0ABE-4542-A6C6-43569D83CA87}"/>
          </ac:picMkLst>
        </pc:picChg>
        <pc:picChg chg="del">
          <ac:chgData name="Alycia Kearney" userId="75575d13-54d0-4ef7-a965-8c377ce6610b" providerId="ADAL" clId="{82559834-3CFB-48E6-9EB0-C881C394627A}" dt="2020-07-29T13:08:19.098" v="1705" actId="478"/>
          <ac:picMkLst>
            <pc:docMk/>
            <pc:sldMk cId="2685237845" sldId="269"/>
            <ac:picMk id="3" creationId="{CEE9625F-C3A5-4263-9BEC-FB2F1F2EA701}"/>
          </ac:picMkLst>
        </pc:picChg>
        <pc:picChg chg="del">
          <ac:chgData name="Alycia Kearney" userId="75575d13-54d0-4ef7-a965-8c377ce6610b" providerId="ADAL" clId="{82559834-3CFB-48E6-9EB0-C881C394627A}" dt="2020-07-29T13:08:17.868" v="1704" actId="478"/>
          <ac:picMkLst>
            <pc:docMk/>
            <pc:sldMk cId="2685237845" sldId="269"/>
            <ac:picMk id="5" creationId="{5742CB49-9207-4736-A4D7-65A06B5E385A}"/>
          </ac:picMkLst>
        </pc:picChg>
        <pc:picChg chg="add del mod">
          <ac:chgData name="Alycia Kearney" userId="75575d13-54d0-4ef7-a965-8c377ce6610b" providerId="ADAL" clId="{82559834-3CFB-48E6-9EB0-C881C394627A}" dt="2020-07-29T13:10:39.303" v="1742" actId="1076"/>
          <ac:picMkLst>
            <pc:docMk/>
            <pc:sldMk cId="2685237845" sldId="269"/>
            <ac:picMk id="7" creationId="{091FCCEF-BC21-453E-B94C-FBD303CA6FA3}"/>
          </ac:picMkLst>
        </pc:picChg>
        <pc:cxnChg chg="add del">
          <ac:chgData name="Alycia Kearney" userId="75575d13-54d0-4ef7-a965-8c377ce6610b" providerId="ADAL" clId="{82559834-3CFB-48E6-9EB0-C881C394627A}" dt="2020-07-29T13:09:01.416" v="1712" actId="26606"/>
          <ac:cxnSpMkLst>
            <pc:docMk/>
            <pc:sldMk cId="2685237845" sldId="269"/>
            <ac:cxnSpMk id="12" creationId="{4D56677B-C0B7-4DAC-ACAD-8054FF1B599A}"/>
          </ac:cxnSpMkLst>
        </pc:cxnChg>
        <pc:cxnChg chg="add del">
          <ac:chgData name="Alycia Kearney" userId="75575d13-54d0-4ef7-a965-8c377ce6610b" providerId="ADAL" clId="{82559834-3CFB-48E6-9EB0-C881C394627A}" dt="2020-07-29T13:09:02.549" v="1714" actId="26606"/>
          <ac:cxnSpMkLst>
            <pc:docMk/>
            <pc:sldMk cId="2685237845" sldId="269"/>
            <ac:cxnSpMk id="14" creationId="{1C6AAE25-BD23-41B5-AAE4-1DA5898C2ADB}"/>
          </ac:cxnSpMkLst>
        </pc:cxnChg>
        <pc:cxnChg chg="add del">
          <ac:chgData name="Alycia Kearney" userId="75575d13-54d0-4ef7-a965-8c377ce6610b" providerId="ADAL" clId="{82559834-3CFB-48E6-9EB0-C881C394627A}" dt="2020-07-29T13:09:06.040" v="1718" actId="26606"/>
          <ac:cxnSpMkLst>
            <pc:docMk/>
            <pc:sldMk cId="2685237845" sldId="269"/>
            <ac:cxnSpMk id="20" creationId="{0B4A113E-D208-4EF0-8BAB-25FDD2E588BA}"/>
          </ac:cxnSpMkLst>
        </pc:cxnChg>
        <pc:cxnChg chg="add del">
          <ac:chgData name="Alycia Kearney" userId="75575d13-54d0-4ef7-a965-8c377ce6610b" providerId="ADAL" clId="{82559834-3CFB-48E6-9EB0-C881C394627A}" dt="2020-07-29T13:09:06.040" v="1718" actId="26606"/>
          <ac:cxnSpMkLst>
            <pc:docMk/>
            <pc:sldMk cId="2685237845" sldId="269"/>
            <ac:cxnSpMk id="21" creationId="{2FE16547-5205-4F0E-B809-89D18FF4C8BA}"/>
          </ac:cxnSpMkLst>
        </pc:cxnChg>
      </pc:sldChg>
      <pc:sldChg chg="add del">
        <pc:chgData name="Alycia Kearney" userId="75575d13-54d0-4ef7-a965-8c377ce6610b" providerId="ADAL" clId="{82559834-3CFB-48E6-9EB0-C881C394627A}" dt="2020-07-29T13:06:53.211" v="1686" actId="47"/>
        <pc:sldMkLst>
          <pc:docMk/>
          <pc:sldMk cId="514408380" sldId="270"/>
        </pc:sldMkLst>
      </pc:sldChg>
      <pc:sldMasterChg chg="setBg modSldLayout">
        <pc:chgData name="Alycia Kearney" userId="75575d13-54d0-4ef7-a965-8c377ce6610b" providerId="ADAL" clId="{82559834-3CFB-48E6-9EB0-C881C394627A}" dt="2020-07-29T10:11:07.412" v="923"/>
        <pc:sldMasterMkLst>
          <pc:docMk/>
          <pc:sldMasterMk cId="1628861776" sldId="2147483648"/>
        </pc:sldMasterMkLst>
        <pc:sldLayoutChg chg="setBg">
          <pc:chgData name="Alycia Kearney" userId="75575d13-54d0-4ef7-a965-8c377ce6610b" providerId="ADAL" clId="{82559834-3CFB-48E6-9EB0-C881C394627A}" dt="2020-07-29T10:11:07.412" v="923"/>
          <pc:sldLayoutMkLst>
            <pc:docMk/>
            <pc:sldMasterMk cId="1628861776" sldId="2147483648"/>
            <pc:sldLayoutMk cId="3109318253" sldId="2147483649"/>
          </pc:sldLayoutMkLst>
        </pc:sldLayoutChg>
        <pc:sldLayoutChg chg="setBg">
          <pc:chgData name="Alycia Kearney" userId="75575d13-54d0-4ef7-a965-8c377ce6610b" providerId="ADAL" clId="{82559834-3CFB-48E6-9EB0-C881C394627A}" dt="2020-07-29T10:11:07.412" v="923"/>
          <pc:sldLayoutMkLst>
            <pc:docMk/>
            <pc:sldMasterMk cId="1628861776" sldId="2147483648"/>
            <pc:sldLayoutMk cId="3774756066" sldId="2147483650"/>
          </pc:sldLayoutMkLst>
        </pc:sldLayoutChg>
        <pc:sldLayoutChg chg="setBg">
          <pc:chgData name="Alycia Kearney" userId="75575d13-54d0-4ef7-a965-8c377ce6610b" providerId="ADAL" clId="{82559834-3CFB-48E6-9EB0-C881C394627A}" dt="2020-07-29T10:11:07.412" v="923"/>
          <pc:sldLayoutMkLst>
            <pc:docMk/>
            <pc:sldMasterMk cId="1628861776" sldId="2147483648"/>
            <pc:sldLayoutMk cId="2895982812" sldId="2147483651"/>
          </pc:sldLayoutMkLst>
        </pc:sldLayoutChg>
        <pc:sldLayoutChg chg="setBg">
          <pc:chgData name="Alycia Kearney" userId="75575d13-54d0-4ef7-a965-8c377ce6610b" providerId="ADAL" clId="{82559834-3CFB-48E6-9EB0-C881C394627A}" dt="2020-07-29T10:11:07.412" v="923"/>
          <pc:sldLayoutMkLst>
            <pc:docMk/>
            <pc:sldMasterMk cId="1628861776" sldId="2147483648"/>
            <pc:sldLayoutMk cId="1929811722" sldId="2147483652"/>
          </pc:sldLayoutMkLst>
        </pc:sldLayoutChg>
        <pc:sldLayoutChg chg="setBg">
          <pc:chgData name="Alycia Kearney" userId="75575d13-54d0-4ef7-a965-8c377ce6610b" providerId="ADAL" clId="{82559834-3CFB-48E6-9EB0-C881C394627A}" dt="2020-07-29T10:11:07.412" v="923"/>
          <pc:sldLayoutMkLst>
            <pc:docMk/>
            <pc:sldMasterMk cId="1628861776" sldId="2147483648"/>
            <pc:sldLayoutMk cId="2643690331" sldId="2147483653"/>
          </pc:sldLayoutMkLst>
        </pc:sldLayoutChg>
        <pc:sldLayoutChg chg="setBg">
          <pc:chgData name="Alycia Kearney" userId="75575d13-54d0-4ef7-a965-8c377ce6610b" providerId="ADAL" clId="{82559834-3CFB-48E6-9EB0-C881C394627A}" dt="2020-07-29T10:11:07.412" v="923"/>
          <pc:sldLayoutMkLst>
            <pc:docMk/>
            <pc:sldMasterMk cId="1628861776" sldId="2147483648"/>
            <pc:sldLayoutMk cId="3486990112" sldId="2147483654"/>
          </pc:sldLayoutMkLst>
        </pc:sldLayoutChg>
        <pc:sldLayoutChg chg="setBg">
          <pc:chgData name="Alycia Kearney" userId="75575d13-54d0-4ef7-a965-8c377ce6610b" providerId="ADAL" clId="{82559834-3CFB-48E6-9EB0-C881C394627A}" dt="2020-07-29T10:11:07.412" v="923"/>
          <pc:sldLayoutMkLst>
            <pc:docMk/>
            <pc:sldMasterMk cId="1628861776" sldId="2147483648"/>
            <pc:sldLayoutMk cId="3101535844" sldId="2147483655"/>
          </pc:sldLayoutMkLst>
        </pc:sldLayoutChg>
        <pc:sldLayoutChg chg="setBg">
          <pc:chgData name="Alycia Kearney" userId="75575d13-54d0-4ef7-a965-8c377ce6610b" providerId="ADAL" clId="{82559834-3CFB-48E6-9EB0-C881C394627A}" dt="2020-07-29T10:11:07.412" v="923"/>
          <pc:sldLayoutMkLst>
            <pc:docMk/>
            <pc:sldMasterMk cId="1628861776" sldId="2147483648"/>
            <pc:sldLayoutMk cId="2048482001" sldId="2147483656"/>
          </pc:sldLayoutMkLst>
        </pc:sldLayoutChg>
        <pc:sldLayoutChg chg="setBg">
          <pc:chgData name="Alycia Kearney" userId="75575d13-54d0-4ef7-a965-8c377ce6610b" providerId="ADAL" clId="{82559834-3CFB-48E6-9EB0-C881C394627A}" dt="2020-07-29T10:11:07.412" v="923"/>
          <pc:sldLayoutMkLst>
            <pc:docMk/>
            <pc:sldMasterMk cId="1628861776" sldId="2147483648"/>
            <pc:sldLayoutMk cId="1478549535" sldId="2147483657"/>
          </pc:sldLayoutMkLst>
        </pc:sldLayoutChg>
        <pc:sldLayoutChg chg="setBg">
          <pc:chgData name="Alycia Kearney" userId="75575d13-54d0-4ef7-a965-8c377ce6610b" providerId="ADAL" clId="{82559834-3CFB-48E6-9EB0-C881C394627A}" dt="2020-07-29T10:11:07.412" v="923"/>
          <pc:sldLayoutMkLst>
            <pc:docMk/>
            <pc:sldMasterMk cId="1628861776" sldId="2147483648"/>
            <pc:sldLayoutMk cId="3387840435" sldId="2147483658"/>
          </pc:sldLayoutMkLst>
        </pc:sldLayoutChg>
        <pc:sldLayoutChg chg="setBg">
          <pc:chgData name="Alycia Kearney" userId="75575d13-54d0-4ef7-a965-8c377ce6610b" providerId="ADAL" clId="{82559834-3CFB-48E6-9EB0-C881C394627A}" dt="2020-07-29T10:11:07.412" v="923"/>
          <pc:sldLayoutMkLst>
            <pc:docMk/>
            <pc:sldMasterMk cId="1628861776" sldId="2147483648"/>
            <pc:sldLayoutMk cId="2191622883" sldId="214748365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E1E6E-8D1B-4EC3-99A3-F17446F8DB1D}" type="datetimeFigureOut">
              <a:rPr lang="en-IE" smtClean="0"/>
              <a:t>11/01/2021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B01DBE-296B-479F-8248-4ACFAF980F2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99837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B01DBE-296B-479F-8248-4ACFAF980F2F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89802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89939-A1C5-D448-A80E-45F1CB0381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64EB9A-D09F-9C44-B5D2-3552D7C509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5416F-5C01-A74F-A76E-1FCD52408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10B4E0-45B0-BF41-9AEF-12984464B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565EB-5D32-004D-B7BF-24EFFB3F8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318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94233-CA14-2747-BD8C-048B1A092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6D027A-57A7-EF4D-8129-C2F85541BB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3DB72A-6AD1-0949-B7A1-D9FA4A2A1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58EB5B-C21C-F647-AA4E-FBFF77DF8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C14240-0503-A246-AC7C-24F4F43E4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840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58420D-1238-7746-8126-B09D988B65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ACA43E-49D9-5F47-821E-6FFEF06BBD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D0553E-B71A-974C-A100-3E0DD87DB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94395-DB21-A945-85DE-4720D2548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C0A61-A9CC-F34F-9D47-02F792A10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622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ABF06-9880-4744-90A9-5680EE433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C78E2-1CE2-A44B-BE16-B6533D93BF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B5E45-62DC-6D4A-9111-658D17242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F17A07-4BB0-DF41-AEDE-864921AD1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D15DB5-495E-8F49-B3DC-C589A7F93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756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FE2EB-408F-154D-AA12-43F2B754C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0F838E-0FF0-C447-9433-3731F86FFF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FCED30-9FE9-654C-8461-21A5C68CB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0CF6B1-9171-8F4F-9E48-D85CC6527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5232BB-5843-6143-9937-FB0036064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982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CDC9D-CC13-0045-BC52-DE48238C7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267D8-5847-8C41-82BB-84F524E7AA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6C02D9-FDDF-B44C-ABEF-A45C94CECD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B77BEC-4CD9-494C-A018-0DBB39C82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61A357-E497-574D-8EBF-82C2B5151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650145-1B4D-B149-9728-9E011E24D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811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22A1D-6298-0A43-9052-E6C99BCC2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6267C9-434C-5C46-8353-8F3D73EE5B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F362E9-B967-CD4A-9E6A-CC17E7E77D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3D06DC-E196-0C42-9D78-BD4F1E2AC5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CFAEA8-574E-A747-8F45-AA6059CA4F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D6B1F1-8C77-A449-8347-7E0EDEE1A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64F365-02CE-644E-AD1B-31ED4E2DA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E44233-90DC-E049-AEB0-E0405EE46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690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946F2-1DDD-DB42-A6CB-034C73267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31DBAD-28DD-A948-AFCB-B24864B39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709C19-A596-2942-A941-45D8685C2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B2143C-8B60-F943-9469-C60FEBB54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990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5245A2-36C1-D34C-AAC5-9B32F2093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B2BEBC-DE49-5A46-8439-A3FCA4DF5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BED911-9108-7241-A05B-651ADE5BE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535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21146-A7EE-B949-A1C1-01B48F818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D455F-502E-5A49-B747-FFD5F4C4A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6212B4-50BB-8846-8D86-127D7120E8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BEE8C9-98BA-7844-ABAA-D84418FEC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4A8E47-34D2-4749-B68B-100F2B347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9BCC1F-7019-D342-A7F3-D56AB270C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482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D97B5-C28D-2247-92C0-EC67263DD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A250B9-B6A3-0240-831C-B13676B048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0B908C-1028-2447-9FFA-EC95330328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B85EE4-511C-9A4F-A522-A36366A59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F72096-9A68-F446-B0E8-F26AF3913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6D8939-20A6-0147-8FC6-276D9C3A2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549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7CE1F9-698F-6642-BF87-4308F560E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BF9BC1-37A3-304B-ACC6-D7FFB5B120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FE18EF-A11C-8046-9C26-C48F414DCF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F5478-96F7-1149-9111-1A225EA455D2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D3BE1-AB61-0C4D-9B61-0FF652E037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F10FF-ACCF-4C43-8786-6B99227796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61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F842FE9-BF11-49A2-8D63-AB03F81C4C92}"/>
              </a:ext>
            </a:extLst>
          </p:cNvPr>
          <p:cNvSpPr txBox="1"/>
          <p:nvPr/>
        </p:nvSpPr>
        <p:spPr>
          <a:xfrm>
            <a:off x="3317034" y="2100609"/>
            <a:ext cx="555793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E" sz="4400" b="0" i="0" dirty="0">
                <a:solidFill>
                  <a:schemeClr val="accent1">
                    <a:lumMod val="50000"/>
                  </a:schemeClr>
                </a:solidFill>
                <a:effectLst/>
                <a:latin typeface="Arial Rounded MT Bold" panose="020F0704030504030204" pitchFamily="34" charset="0"/>
              </a:rPr>
              <a:t>Learning Module 5: </a:t>
            </a:r>
          </a:p>
          <a:p>
            <a:pPr algn="ctr"/>
            <a:r>
              <a:rPr lang="en-IE" sz="4400" b="0" i="0" dirty="0">
                <a:solidFill>
                  <a:schemeClr val="accent1">
                    <a:lumMod val="50000"/>
                  </a:schemeClr>
                </a:solidFill>
                <a:effectLst/>
                <a:latin typeface="Arial Rounded MT Bold" panose="020F0704030504030204" pitchFamily="34" charset="0"/>
              </a:rPr>
              <a:t>Challenging ANTs</a:t>
            </a:r>
            <a:endParaRPr lang="en-US" sz="4400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E08225-FC79-4737-B84D-DEEE5A30DEB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365" r="13862"/>
          <a:stretch/>
        </p:blipFill>
        <p:spPr>
          <a:xfrm>
            <a:off x="7791938" y="3429000"/>
            <a:ext cx="1654337" cy="144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284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3B77C5D4-0D74-4039-9B2D-CCFFCF951D0C}"/>
              </a:ext>
            </a:extLst>
          </p:cNvPr>
          <p:cNvSpPr/>
          <p:nvPr/>
        </p:nvSpPr>
        <p:spPr>
          <a:xfrm flipH="1">
            <a:off x="3864482" y="164095"/>
            <a:ext cx="4543865" cy="1860061"/>
          </a:xfrm>
          <a:prstGeom prst="cloudCallout">
            <a:avLst/>
          </a:prstGeom>
          <a:solidFill>
            <a:schemeClr val="bg1"/>
          </a:solidFill>
          <a:ln w="22225"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IE" sz="2000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Emily didn’t say hi this morning. I bet she doesn’t want to be my friend anymore.</a:t>
            </a:r>
          </a:p>
        </p:txBody>
      </p:sp>
      <p:sp>
        <p:nvSpPr>
          <p:cNvPr id="22" name="Thought Bubble: Cloud 21">
            <a:extLst>
              <a:ext uri="{FF2B5EF4-FFF2-40B4-BE49-F238E27FC236}">
                <a16:creationId xmlns:a16="http://schemas.microsoft.com/office/drawing/2014/main" id="{DF230789-EE72-4AFE-812C-E0EBE443357B}"/>
              </a:ext>
            </a:extLst>
          </p:cNvPr>
          <p:cNvSpPr/>
          <p:nvPr/>
        </p:nvSpPr>
        <p:spPr>
          <a:xfrm flipH="1">
            <a:off x="4464" y="589862"/>
            <a:ext cx="3786489" cy="1860061"/>
          </a:xfrm>
          <a:prstGeom prst="cloudCallout">
            <a:avLst/>
          </a:prstGeom>
          <a:solidFill>
            <a:schemeClr val="bg1"/>
          </a:solidFill>
          <a:ln w="22225"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IE" sz="2000" b="1" dirty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I did well on that test because I studied so hard. I’m proud of myself!</a:t>
            </a:r>
          </a:p>
        </p:txBody>
      </p:sp>
      <p:sp>
        <p:nvSpPr>
          <p:cNvPr id="23" name="Thought Bubble: Cloud 22">
            <a:extLst>
              <a:ext uri="{FF2B5EF4-FFF2-40B4-BE49-F238E27FC236}">
                <a16:creationId xmlns:a16="http://schemas.microsoft.com/office/drawing/2014/main" id="{F471B81C-108E-4F76-8CEE-61F6A91195DF}"/>
              </a:ext>
            </a:extLst>
          </p:cNvPr>
          <p:cNvSpPr/>
          <p:nvPr/>
        </p:nvSpPr>
        <p:spPr>
          <a:xfrm>
            <a:off x="2792059" y="2174169"/>
            <a:ext cx="3786489" cy="2114509"/>
          </a:xfrm>
          <a:prstGeom prst="cloudCallout">
            <a:avLst/>
          </a:prstGeom>
          <a:solidFill>
            <a:schemeClr val="bg1"/>
          </a:solidFill>
          <a:ln w="22225"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6213" algn="l" defTabSz="1074738"/>
            <a:r>
              <a:rPr lang="en-IE" sz="2000" dirty="0">
                <a:solidFill>
                  <a:srgbClr val="7030A0"/>
                </a:solidFill>
                <a:cs typeface="Arial" panose="020B0604020202020204" pitchFamily="34" charset="0"/>
              </a:rPr>
              <a:t>I feel bad for    arguing with Adam. I’ll apologise later and try to make it up to him</a:t>
            </a:r>
            <a:r>
              <a:rPr lang="en-IE" sz="2000" dirty="0">
                <a:solidFill>
                  <a:srgbClr val="7030A0"/>
                </a:solidFill>
                <a:latin typeface="Ink Free" panose="03080402000500000000" pitchFamily="66" charset="0"/>
              </a:rPr>
              <a:t>.</a:t>
            </a:r>
          </a:p>
        </p:txBody>
      </p:sp>
      <p:sp>
        <p:nvSpPr>
          <p:cNvPr id="24" name="Thought Bubble: Cloud 23">
            <a:extLst>
              <a:ext uri="{FF2B5EF4-FFF2-40B4-BE49-F238E27FC236}">
                <a16:creationId xmlns:a16="http://schemas.microsoft.com/office/drawing/2014/main" id="{53FD5B15-7407-4256-A0BC-54B5F533E925}"/>
              </a:ext>
            </a:extLst>
          </p:cNvPr>
          <p:cNvSpPr/>
          <p:nvPr/>
        </p:nvSpPr>
        <p:spPr>
          <a:xfrm rot="306602">
            <a:off x="4982987" y="4025491"/>
            <a:ext cx="3733651" cy="1860061"/>
          </a:xfrm>
          <a:prstGeom prst="cloudCallout">
            <a:avLst/>
          </a:prstGeom>
          <a:solidFill>
            <a:schemeClr val="bg1"/>
          </a:solidFill>
          <a:ln w="22225"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IE" sz="20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I’m so bad at spelling. There’s no point in even trying to improve.</a:t>
            </a:r>
          </a:p>
        </p:txBody>
      </p:sp>
      <p:sp>
        <p:nvSpPr>
          <p:cNvPr id="26" name="Thought Bubble: Cloud 25">
            <a:extLst>
              <a:ext uri="{FF2B5EF4-FFF2-40B4-BE49-F238E27FC236}">
                <a16:creationId xmlns:a16="http://schemas.microsoft.com/office/drawing/2014/main" id="{387B57D4-80F0-4F80-B85F-26FCE779368C}"/>
              </a:ext>
            </a:extLst>
          </p:cNvPr>
          <p:cNvSpPr/>
          <p:nvPr/>
        </p:nvSpPr>
        <p:spPr>
          <a:xfrm>
            <a:off x="415617" y="3862911"/>
            <a:ext cx="2524531" cy="1860061"/>
          </a:xfrm>
          <a:prstGeom prst="cloudCallout">
            <a:avLst/>
          </a:prstGeom>
          <a:solidFill>
            <a:schemeClr val="bg1"/>
          </a:solidFill>
          <a:ln w="22225"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IE" sz="2000" dirty="0">
                <a:solidFill>
                  <a:srgbClr val="CC5A40"/>
                </a:solidFill>
                <a:latin typeface="AdornS Condensed Sans" panose="02000506000000020004" pitchFamily="50" charset="0"/>
              </a:rPr>
              <a:t>I just know today is going to be a really bad day.</a:t>
            </a:r>
          </a:p>
        </p:txBody>
      </p:sp>
      <p:sp>
        <p:nvSpPr>
          <p:cNvPr id="29" name="Thought Bubble: Cloud 28">
            <a:extLst>
              <a:ext uri="{FF2B5EF4-FFF2-40B4-BE49-F238E27FC236}">
                <a16:creationId xmlns:a16="http://schemas.microsoft.com/office/drawing/2014/main" id="{04BCD178-A620-4110-A33A-87BE2DAB03F9}"/>
              </a:ext>
            </a:extLst>
          </p:cNvPr>
          <p:cNvSpPr/>
          <p:nvPr/>
        </p:nvSpPr>
        <p:spPr>
          <a:xfrm>
            <a:off x="8327519" y="689094"/>
            <a:ext cx="3786490" cy="1860061"/>
          </a:xfrm>
          <a:prstGeom prst="cloudCallout">
            <a:avLst/>
          </a:prstGeom>
          <a:solidFill>
            <a:schemeClr val="bg1"/>
          </a:solidFill>
          <a:ln w="22225"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IE" sz="2000" dirty="0">
                <a:solidFill>
                  <a:schemeClr val="accent1">
                    <a:lumMod val="75000"/>
                  </a:schemeClr>
                </a:solidFill>
                <a:latin typeface="AdornS Condensed Sans" panose="02000506000000020004" pitchFamily="50" charset="0"/>
              </a:rPr>
              <a:t>Everybody is going to notice my stupid new haircut. They’re all going to laugh at me.</a:t>
            </a:r>
          </a:p>
        </p:txBody>
      </p:sp>
      <p:sp>
        <p:nvSpPr>
          <p:cNvPr id="30" name="Thought Bubble: Cloud 29">
            <a:extLst>
              <a:ext uri="{FF2B5EF4-FFF2-40B4-BE49-F238E27FC236}">
                <a16:creationId xmlns:a16="http://schemas.microsoft.com/office/drawing/2014/main" id="{C0FA7BB7-631C-4BB0-887A-51BA4CA961DB}"/>
              </a:ext>
            </a:extLst>
          </p:cNvPr>
          <p:cNvSpPr/>
          <p:nvPr/>
        </p:nvSpPr>
        <p:spPr>
          <a:xfrm flipH="1">
            <a:off x="8405512" y="3095460"/>
            <a:ext cx="3786488" cy="1860061"/>
          </a:xfrm>
          <a:prstGeom prst="cloudCallout">
            <a:avLst/>
          </a:prstGeom>
          <a:solidFill>
            <a:schemeClr val="bg1"/>
          </a:solidFill>
          <a:ln w="22225"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IE" sz="2000" b="1" dirty="0">
                <a:solidFill>
                  <a:srgbClr val="CC0066"/>
                </a:solidFill>
                <a:latin typeface="Ink Free" panose="03080402000500000000" pitchFamily="66" charset="0"/>
              </a:rPr>
              <a:t>I’m disappointed that I didn’t come first in the race, but I know I did my very best.</a:t>
            </a:r>
          </a:p>
        </p:txBody>
      </p:sp>
    </p:spTree>
    <p:extLst>
      <p:ext uri="{BB962C8B-B14F-4D97-AF65-F5344CB8AC3E}">
        <p14:creationId xmlns:p14="http://schemas.microsoft.com/office/powerpoint/2010/main" val="119526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allAtOnce" animBg="1"/>
      <p:bldP spid="22" grpId="0" build="allAtOnce" animBg="1"/>
      <p:bldP spid="23" grpId="0" build="allAtOnce" animBg="1"/>
      <p:bldP spid="24" grpId="0" uiExpand="1" build="allAtOnce" animBg="1"/>
      <p:bldP spid="26" grpId="0" build="allAtOnce" animBg="1"/>
      <p:bldP spid="29" grpId="0" uiExpand="1" build="allAtOnce" animBg="1"/>
      <p:bldP spid="30" grpId="0" uiExpand="1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hape&#10;&#10;Description automatically generated">
            <a:extLst>
              <a:ext uri="{FF2B5EF4-FFF2-40B4-BE49-F238E27FC236}">
                <a16:creationId xmlns:a16="http://schemas.microsoft.com/office/drawing/2014/main" id="{ED602504-A9ED-4B3C-A5DE-9D37B30C35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6992" y="2232778"/>
            <a:ext cx="1653625" cy="1648095"/>
          </a:xfrm>
          <a:prstGeom prst="rect">
            <a:avLst/>
          </a:prstGeom>
        </p:spPr>
      </p:pic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144C964E-305D-43B0-BB9A-81E2F97CD47B}"/>
              </a:ext>
            </a:extLst>
          </p:cNvPr>
          <p:cNvSpPr/>
          <p:nvPr/>
        </p:nvSpPr>
        <p:spPr>
          <a:xfrm flipH="1">
            <a:off x="4132050" y="154745"/>
            <a:ext cx="3970940" cy="1566518"/>
          </a:xfrm>
          <a:prstGeom prst="cloudCallout">
            <a:avLst/>
          </a:prstGeom>
          <a:solidFill>
            <a:schemeClr val="bg1"/>
          </a:solidFill>
          <a:ln w="22225"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IE" sz="2400" b="1" dirty="0">
                <a:solidFill>
                  <a:srgbClr val="FF0000"/>
                </a:solidFill>
                <a:latin typeface="AdornS Condensed Sans" panose="02000506000000020004" pitchFamily="50" charset="0"/>
              </a:rPr>
              <a:t>Everybody thinks I’m rubbish at football…</a:t>
            </a:r>
          </a:p>
        </p:txBody>
      </p:sp>
      <p:pic>
        <p:nvPicPr>
          <p:cNvPr id="15" name="Picture 14" descr="Shape, circle&#10;&#10;Description automatically generated">
            <a:extLst>
              <a:ext uri="{FF2B5EF4-FFF2-40B4-BE49-F238E27FC236}">
                <a16:creationId xmlns:a16="http://schemas.microsoft.com/office/drawing/2014/main" id="{6BC67D89-BCA8-4AB7-A40A-40CFBCD6C2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499" y="2942865"/>
            <a:ext cx="1996262" cy="1876016"/>
          </a:xfrm>
          <a:prstGeom prst="rect">
            <a:avLst/>
          </a:prstGeom>
        </p:spPr>
      </p:pic>
      <p:sp>
        <p:nvSpPr>
          <p:cNvPr id="16" name="Multiplication Sign 15">
            <a:extLst>
              <a:ext uri="{FF2B5EF4-FFF2-40B4-BE49-F238E27FC236}">
                <a16:creationId xmlns:a16="http://schemas.microsoft.com/office/drawing/2014/main" id="{D7920665-8B8C-49AB-B6C4-0DC1DFF45F0B}"/>
              </a:ext>
            </a:extLst>
          </p:cNvPr>
          <p:cNvSpPr/>
          <p:nvPr/>
        </p:nvSpPr>
        <p:spPr>
          <a:xfrm>
            <a:off x="649943" y="2886667"/>
            <a:ext cx="2573363" cy="1932214"/>
          </a:xfrm>
          <a:prstGeom prst="mathMultiply">
            <a:avLst/>
          </a:prstGeom>
          <a:solidFill>
            <a:srgbClr val="FF0000"/>
          </a:solidFill>
          <a:ln w="22225"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IE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6E829CCA-AE39-4E79-89C0-CA534DC8D6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6991" y="3333912"/>
            <a:ext cx="1653625" cy="18599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CC63BB-0EBD-4498-B9B9-790B0485BD4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782" t="36365" r="37681" b="34971"/>
          <a:stretch/>
        </p:blipFill>
        <p:spPr>
          <a:xfrm>
            <a:off x="3506258" y="1849752"/>
            <a:ext cx="4596732" cy="3510039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1927418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95A29C-F926-413A-AB90-3A191D5AC3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1932" y="1950507"/>
            <a:ext cx="3422888" cy="29824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5C62E0-8327-4167-A66E-1C3DC702F15E}"/>
              </a:ext>
            </a:extLst>
          </p:cNvPr>
          <p:cNvSpPr txBox="1"/>
          <p:nvPr/>
        </p:nvSpPr>
        <p:spPr>
          <a:xfrm>
            <a:off x="2029326" y="1353833"/>
            <a:ext cx="399667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6000" b="1" dirty="0">
                <a:solidFill>
                  <a:srgbClr val="FF6600"/>
                </a:solidFill>
                <a:latin typeface="Arial Rounded MT Bold" panose="020F0704030504030204" pitchFamily="34" charset="0"/>
              </a:rPr>
              <a:t>A</a:t>
            </a:r>
            <a:r>
              <a:rPr lang="en-IE" sz="6000" dirty="0">
                <a:latin typeface="Arial Rounded MT Bold" panose="020F0704030504030204" pitchFamily="34" charset="0"/>
              </a:rPr>
              <a:t>utomatic</a:t>
            </a:r>
          </a:p>
          <a:p>
            <a:r>
              <a:rPr lang="en-IE" sz="6000" b="1" dirty="0">
                <a:solidFill>
                  <a:srgbClr val="FF6600"/>
                </a:solidFill>
                <a:latin typeface="Arial Rounded MT Bold" panose="020F0704030504030204" pitchFamily="34" charset="0"/>
              </a:rPr>
              <a:t>N</a:t>
            </a:r>
            <a:r>
              <a:rPr lang="en-IE" sz="6000" dirty="0">
                <a:latin typeface="Arial Rounded MT Bold" panose="020F0704030504030204" pitchFamily="34" charset="0"/>
              </a:rPr>
              <a:t>egative</a:t>
            </a:r>
          </a:p>
          <a:p>
            <a:r>
              <a:rPr lang="en-IE" sz="6000" b="1" dirty="0">
                <a:solidFill>
                  <a:srgbClr val="FF6600"/>
                </a:solidFill>
                <a:latin typeface="Arial Rounded MT Bold" panose="020F0704030504030204" pitchFamily="34" charset="0"/>
              </a:rPr>
              <a:t>T</a:t>
            </a:r>
            <a:r>
              <a:rPr lang="en-IE" sz="6000" dirty="0">
                <a:latin typeface="Arial Rounded MT Bold" panose="020F0704030504030204" pitchFamily="34" charset="0"/>
              </a:rPr>
              <a:t>hought</a:t>
            </a:r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B3D2238B-E9A0-4E03-8EFA-A92C4EB2CF5E}"/>
              </a:ext>
            </a:extLst>
          </p:cNvPr>
          <p:cNvSpPr/>
          <p:nvPr/>
        </p:nvSpPr>
        <p:spPr>
          <a:xfrm>
            <a:off x="8523376" y="713874"/>
            <a:ext cx="1973179" cy="1491915"/>
          </a:xfrm>
          <a:prstGeom prst="wedgeEllipseCallout">
            <a:avLst/>
          </a:prstGeom>
          <a:solidFill>
            <a:schemeClr val="bg1"/>
          </a:solidFill>
          <a:ln w="22225"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32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Hi!</a:t>
            </a:r>
          </a:p>
        </p:txBody>
      </p:sp>
    </p:spTree>
    <p:extLst>
      <p:ext uri="{BB962C8B-B14F-4D97-AF65-F5344CB8AC3E}">
        <p14:creationId xmlns:p14="http://schemas.microsoft.com/office/powerpoint/2010/main" val="22955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95A29C-F926-413A-AB90-3A191D5AC3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3041" y="4384921"/>
            <a:ext cx="1628683" cy="14191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5C62E0-8327-4167-A66E-1C3DC702F15E}"/>
              </a:ext>
            </a:extLst>
          </p:cNvPr>
          <p:cNvSpPr txBox="1"/>
          <p:nvPr/>
        </p:nvSpPr>
        <p:spPr>
          <a:xfrm>
            <a:off x="2148957" y="307641"/>
            <a:ext cx="7894084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E" sz="6000" b="1" dirty="0">
                <a:solidFill>
                  <a:srgbClr val="FF6600"/>
                </a:solidFill>
                <a:latin typeface="Arial Rounded MT Bold" panose="020F0704030504030204" pitchFamily="34" charset="0"/>
              </a:rPr>
              <a:t>Remember!</a:t>
            </a:r>
            <a:endParaRPr lang="en-IE" sz="6000" dirty="0">
              <a:latin typeface="Arial Rounded MT Bold" panose="020F0704030504030204" pitchFamily="34" charset="0"/>
            </a:endParaRPr>
          </a:p>
          <a:p>
            <a:r>
              <a:rPr lang="en-IE" sz="5400" dirty="0">
                <a:latin typeface="Arial Rounded MT Bold" panose="020F0704030504030204" pitchFamily="34" charset="0"/>
              </a:rPr>
              <a:t>Thoughts are not facts.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B38648E-8A75-445D-88BF-A062993757BA}"/>
              </a:ext>
            </a:extLst>
          </p:cNvPr>
          <p:cNvGrpSpPr/>
          <p:nvPr/>
        </p:nvGrpSpPr>
        <p:grpSpPr>
          <a:xfrm>
            <a:off x="2377440" y="2506020"/>
            <a:ext cx="7343336" cy="3050717"/>
            <a:chOff x="2377440" y="2506020"/>
            <a:chExt cx="7343336" cy="3050717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B14E345E-80E8-4256-8B89-A19142FD6B4C}"/>
                </a:ext>
              </a:extLst>
            </p:cNvPr>
            <p:cNvSpPr/>
            <p:nvPr/>
          </p:nvSpPr>
          <p:spPr>
            <a:xfrm>
              <a:off x="2377440" y="2506020"/>
              <a:ext cx="7343336" cy="3050717"/>
            </a:xfrm>
            <a:prstGeom prst="roundRect">
              <a:avLst/>
            </a:prstGeom>
            <a:solidFill>
              <a:schemeClr val="bg1"/>
            </a:solidFill>
            <a:ln w="22225">
              <a:noFill/>
            </a:ln>
            <a:effectLst>
              <a:softEdge rad="12700"/>
            </a:effectLst>
            <a:scene3d>
              <a:camera prst="orthographicFront"/>
              <a:lightRig rig="threePt" dir="t"/>
            </a:scene3d>
            <a:sp3d>
              <a:bevelT w="0" h="0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l"/>
              <a:endParaRPr lang="en-IE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3EFD89C-1778-4AB5-8F8F-8EDCA78B10F6}"/>
                </a:ext>
              </a:extLst>
            </p:cNvPr>
            <p:cNvSpPr txBox="1"/>
            <p:nvPr/>
          </p:nvSpPr>
          <p:spPr>
            <a:xfrm>
              <a:off x="3038622" y="2692550"/>
              <a:ext cx="6583680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Am I absolutely sure this is true?</a:t>
              </a:r>
            </a:p>
            <a:p>
              <a:endParaRPr lang="en-US" sz="28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endParaRPr>
            </a:p>
            <a:p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Is this a helpful thought?</a:t>
              </a:r>
            </a:p>
            <a:p>
              <a:endParaRPr lang="en-US" sz="28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endParaRPr>
            </a:p>
            <a:p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Can I replace it with a kinder, more helpful thought?</a:t>
              </a:r>
              <a:endParaRPr lang="en-IE" sz="24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3031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95A29C-F926-413A-AB90-3A191D5AC3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3041" y="4384921"/>
            <a:ext cx="1628683" cy="141910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B38648E-8A75-445D-88BF-A062993757BA}"/>
              </a:ext>
            </a:extLst>
          </p:cNvPr>
          <p:cNvGrpSpPr/>
          <p:nvPr/>
        </p:nvGrpSpPr>
        <p:grpSpPr>
          <a:xfrm>
            <a:off x="2377440" y="2506020"/>
            <a:ext cx="7343336" cy="3050717"/>
            <a:chOff x="2377440" y="2506020"/>
            <a:chExt cx="7343336" cy="3050717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B14E345E-80E8-4256-8B89-A19142FD6B4C}"/>
                </a:ext>
              </a:extLst>
            </p:cNvPr>
            <p:cNvSpPr/>
            <p:nvPr/>
          </p:nvSpPr>
          <p:spPr>
            <a:xfrm>
              <a:off x="2377440" y="2506020"/>
              <a:ext cx="7343336" cy="3050717"/>
            </a:xfrm>
            <a:prstGeom prst="roundRect">
              <a:avLst/>
            </a:prstGeom>
            <a:solidFill>
              <a:schemeClr val="bg1"/>
            </a:solidFill>
            <a:ln w="22225">
              <a:noFill/>
            </a:ln>
            <a:effectLst>
              <a:softEdge rad="12700"/>
            </a:effectLst>
            <a:scene3d>
              <a:camera prst="orthographicFront"/>
              <a:lightRig rig="threePt" dir="t"/>
            </a:scene3d>
            <a:sp3d>
              <a:bevelT w="0" h="0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l"/>
              <a:endParaRPr lang="en-IE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3EFD89C-1778-4AB5-8F8F-8EDCA78B10F6}"/>
                </a:ext>
              </a:extLst>
            </p:cNvPr>
            <p:cNvSpPr txBox="1"/>
            <p:nvPr/>
          </p:nvSpPr>
          <p:spPr>
            <a:xfrm>
              <a:off x="3038622" y="2692550"/>
              <a:ext cx="6583680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Am I absolutely sure this is true?</a:t>
              </a:r>
            </a:p>
            <a:p>
              <a:endParaRPr lang="en-US" sz="28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endParaRPr>
            </a:p>
            <a:p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Is this a helpful thought?</a:t>
              </a:r>
            </a:p>
            <a:p>
              <a:endParaRPr lang="en-US" sz="28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endParaRPr>
            </a:p>
            <a:p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Can I replace it with a kinder, more helpful thought?</a:t>
              </a:r>
              <a:endParaRPr lang="en-IE" sz="24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endParaRPr>
            </a:p>
          </p:txBody>
        </p:sp>
      </p:grp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40568686-CCA1-4C3A-907D-4E626002C755}"/>
              </a:ext>
            </a:extLst>
          </p:cNvPr>
          <p:cNvSpPr/>
          <p:nvPr/>
        </p:nvSpPr>
        <p:spPr>
          <a:xfrm flipH="1">
            <a:off x="2658793" y="228231"/>
            <a:ext cx="6780629" cy="1860061"/>
          </a:xfrm>
          <a:prstGeom prst="cloudCallout">
            <a:avLst/>
          </a:prstGeom>
          <a:solidFill>
            <a:schemeClr val="bg1"/>
          </a:solidFill>
          <a:ln w="22225"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IE" sz="2400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Emily didn’t say hi this morning. I bet she doesn’t want to be my friend anymore.</a:t>
            </a:r>
          </a:p>
        </p:txBody>
      </p:sp>
    </p:spTree>
    <p:extLst>
      <p:ext uri="{BB962C8B-B14F-4D97-AF65-F5344CB8AC3E}">
        <p14:creationId xmlns:p14="http://schemas.microsoft.com/office/powerpoint/2010/main" val="3893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2E2B0CA7-32AA-407E-8AB4-FAA144135AAB}"/>
              </a:ext>
            </a:extLst>
          </p:cNvPr>
          <p:cNvSpPr/>
          <p:nvPr/>
        </p:nvSpPr>
        <p:spPr>
          <a:xfrm>
            <a:off x="2789366" y="1398796"/>
            <a:ext cx="3174860" cy="1308650"/>
          </a:xfrm>
          <a:prstGeom prst="cloudCallout">
            <a:avLst/>
          </a:prstGeom>
          <a:solidFill>
            <a:schemeClr val="bg1"/>
          </a:solidFill>
          <a:ln w="22225"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IE" sz="2000" b="1" dirty="0">
                <a:solidFill>
                  <a:srgbClr val="CC5A40"/>
                </a:solidFill>
                <a:latin typeface="AdornS Condensed Sans" panose="02000506000000020004" pitchFamily="50" charset="0"/>
              </a:rPr>
              <a:t>I just know today is going to be a really bad day.</a:t>
            </a: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597DC8C6-18E3-4231-8C49-FD6C020414D9}"/>
              </a:ext>
            </a:extLst>
          </p:cNvPr>
          <p:cNvSpPr/>
          <p:nvPr/>
        </p:nvSpPr>
        <p:spPr>
          <a:xfrm>
            <a:off x="0" y="0"/>
            <a:ext cx="4292197" cy="1713495"/>
          </a:xfrm>
          <a:prstGeom prst="cloudCallout">
            <a:avLst/>
          </a:prstGeom>
          <a:solidFill>
            <a:schemeClr val="bg1"/>
          </a:solidFill>
          <a:ln w="22225"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IE" sz="2000" b="1" dirty="0">
                <a:solidFill>
                  <a:srgbClr val="00B0F0"/>
                </a:solidFill>
                <a:latin typeface="AdornS Condensed Sans" panose="02000506000000020004" pitchFamily="50" charset="0"/>
              </a:rPr>
              <a:t>Everybody is going to notice my stupid new haircut. They’re all going to laugh at me</a:t>
            </a:r>
            <a:r>
              <a:rPr lang="en-IE" sz="2000" dirty="0">
                <a:solidFill>
                  <a:srgbClr val="00B0F0"/>
                </a:solidFill>
                <a:latin typeface="AdornS Condensed Sans" panose="02000506000000020004" pitchFamily="50" charset="0"/>
              </a:rPr>
              <a:t>.</a:t>
            </a:r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84B57405-7D98-4835-BD9C-D64AB7B358C8}"/>
              </a:ext>
            </a:extLst>
          </p:cNvPr>
          <p:cNvSpPr/>
          <p:nvPr/>
        </p:nvSpPr>
        <p:spPr>
          <a:xfrm>
            <a:off x="175845" y="2707446"/>
            <a:ext cx="3940505" cy="1667212"/>
          </a:xfrm>
          <a:prstGeom prst="cloudCallout">
            <a:avLst/>
          </a:prstGeom>
          <a:solidFill>
            <a:schemeClr val="bg1"/>
          </a:solidFill>
          <a:ln w="22225"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IE" sz="20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I’m so rubbish at spelling. There’s no point in even trying to improve.</a:t>
            </a:r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9F0DD921-B0BA-45F4-B1DE-AE261DC770AB}"/>
              </a:ext>
            </a:extLst>
          </p:cNvPr>
          <p:cNvSpPr/>
          <p:nvPr/>
        </p:nvSpPr>
        <p:spPr>
          <a:xfrm>
            <a:off x="1531965" y="4334974"/>
            <a:ext cx="4630035" cy="1662824"/>
          </a:xfrm>
          <a:prstGeom prst="cloudCallout">
            <a:avLst/>
          </a:prstGeom>
          <a:solidFill>
            <a:schemeClr val="bg1"/>
          </a:solidFill>
          <a:ln w="22225"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IE" sz="2000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Emily didn’t say hi this morning. I bet she doesn’t want to be my friend any more.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93476261-777E-4F68-A1C8-0B8CD4F0063D}"/>
              </a:ext>
            </a:extLst>
          </p:cNvPr>
          <p:cNvSpPr/>
          <p:nvPr/>
        </p:nvSpPr>
        <p:spPr>
          <a:xfrm>
            <a:off x="5153560" y="705978"/>
            <a:ext cx="1540042" cy="430510"/>
          </a:xfrm>
          <a:prstGeom prst="rightArrow">
            <a:avLst/>
          </a:prstGeom>
          <a:solidFill>
            <a:srgbClr val="00B0F0"/>
          </a:solidFill>
          <a:ln w="22225"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IE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83E6CC28-88EF-46BD-BDDD-D153893FCFB4}"/>
              </a:ext>
            </a:extLst>
          </p:cNvPr>
          <p:cNvSpPr/>
          <p:nvPr/>
        </p:nvSpPr>
        <p:spPr>
          <a:xfrm>
            <a:off x="6100607" y="2087113"/>
            <a:ext cx="1540042" cy="430510"/>
          </a:xfrm>
          <a:prstGeom prst="rightArrow">
            <a:avLst/>
          </a:prstGeom>
          <a:solidFill>
            <a:srgbClr val="CC5A40"/>
          </a:solidFill>
          <a:ln w="22225"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IE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06416AD5-1C80-44DB-B593-1A21E44F7172}"/>
              </a:ext>
            </a:extLst>
          </p:cNvPr>
          <p:cNvSpPr/>
          <p:nvPr/>
        </p:nvSpPr>
        <p:spPr>
          <a:xfrm>
            <a:off x="6299900" y="4698327"/>
            <a:ext cx="1540042" cy="430510"/>
          </a:xfrm>
          <a:prstGeom prst="rightArrow">
            <a:avLst/>
          </a:prstGeom>
          <a:solidFill>
            <a:schemeClr val="accent2"/>
          </a:solidFill>
          <a:ln w="22225"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IE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A6FDF8B9-3019-45D4-9AE8-A0DFACD4680E}"/>
              </a:ext>
            </a:extLst>
          </p:cNvPr>
          <p:cNvSpPr/>
          <p:nvPr/>
        </p:nvSpPr>
        <p:spPr>
          <a:xfrm>
            <a:off x="4597403" y="3305955"/>
            <a:ext cx="1540042" cy="43051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 w="22225"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IE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id="{A1CBB1D5-166D-4F7C-A543-82096AE035F5}"/>
              </a:ext>
            </a:extLst>
          </p:cNvPr>
          <p:cNvSpPr/>
          <p:nvPr/>
        </p:nvSpPr>
        <p:spPr>
          <a:xfrm>
            <a:off x="6962274" y="308591"/>
            <a:ext cx="2086405" cy="1308650"/>
          </a:xfrm>
          <a:prstGeom prst="cloudCallout">
            <a:avLst/>
          </a:prstGeom>
          <a:solidFill>
            <a:schemeClr val="bg1"/>
          </a:solidFill>
          <a:ln w="22225"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IE" sz="1500" dirty="0">
              <a:solidFill>
                <a:srgbClr val="00B0F0"/>
              </a:solidFill>
              <a:latin typeface="AdornS Condensed Sans" panose="02000506000000020004" pitchFamily="50" charset="0"/>
            </a:endParaRPr>
          </a:p>
        </p:txBody>
      </p:sp>
      <p:sp>
        <p:nvSpPr>
          <p:cNvPr id="13" name="Thought Bubble: Cloud 12">
            <a:extLst>
              <a:ext uri="{FF2B5EF4-FFF2-40B4-BE49-F238E27FC236}">
                <a16:creationId xmlns:a16="http://schemas.microsoft.com/office/drawing/2014/main" id="{0C1B8626-0BA3-4B0C-9965-B8A3DAFFD51C}"/>
              </a:ext>
            </a:extLst>
          </p:cNvPr>
          <p:cNvSpPr/>
          <p:nvPr/>
        </p:nvSpPr>
        <p:spPr>
          <a:xfrm>
            <a:off x="8958370" y="1548519"/>
            <a:ext cx="2086405" cy="1308650"/>
          </a:xfrm>
          <a:prstGeom prst="cloudCallout">
            <a:avLst/>
          </a:prstGeom>
          <a:solidFill>
            <a:schemeClr val="bg1"/>
          </a:solidFill>
          <a:ln w="22225"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IE" sz="1500" dirty="0">
              <a:solidFill>
                <a:srgbClr val="00B0F0"/>
              </a:solidFill>
              <a:latin typeface="AdornS Condensed Sans" panose="02000506000000020004" pitchFamily="50" charset="0"/>
            </a:endParaRPr>
          </a:p>
        </p:txBody>
      </p:sp>
      <p:sp>
        <p:nvSpPr>
          <p:cNvPr id="14" name="Thought Bubble: Cloud 13">
            <a:extLst>
              <a:ext uri="{FF2B5EF4-FFF2-40B4-BE49-F238E27FC236}">
                <a16:creationId xmlns:a16="http://schemas.microsoft.com/office/drawing/2014/main" id="{4AF32A7B-BF0C-441B-A822-88628C5043B3}"/>
              </a:ext>
            </a:extLst>
          </p:cNvPr>
          <p:cNvSpPr/>
          <p:nvPr/>
        </p:nvSpPr>
        <p:spPr>
          <a:xfrm>
            <a:off x="6478555" y="2866885"/>
            <a:ext cx="2086405" cy="1308650"/>
          </a:xfrm>
          <a:prstGeom prst="cloudCallout">
            <a:avLst/>
          </a:prstGeom>
          <a:solidFill>
            <a:schemeClr val="bg1"/>
          </a:solidFill>
          <a:ln w="22225"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IE" sz="1500" dirty="0">
              <a:solidFill>
                <a:srgbClr val="00B0F0"/>
              </a:solidFill>
              <a:latin typeface="AdornS Condensed Sans" panose="02000506000000020004" pitchFamily="50" charset="0"/>
            </a:endParaRPr>
          </a:p>
        </p:txBody>
      </p:sp>
      <p:sp>
        <p:nvSpPr>
          <p:cNvPr id="15" name="Thought Bubble: Cloud 14">
            <a:extLst>
              <a:ext uri="{FF2B5EF4-FFF2-40B4-BE49-F238E27FC236}">
                <a16:creationId xmlns:a16="http://schemas.microsoft.com/office/drawing/2014/main" id="{D601FCBD-35AC-4E8B-A8C5-A298BB4F4CAC}"/>
              </a:ext>
            </a:extLst>
          </p:cNvPr>
          <p:cNvSpPr/>
          <p:nvPr/>
        </p:nvSpPr>
        <p:spPr>
          <a:xfrm>
            <a:off x="8840760" y="4097097"/>
            <a:ext cx="2086405" cy="1308650"/>
          </a:xfrm>
          <a:prstGeom prst="cloudCallout">
            <a:avLst/>
          </a:prstGeom>
          <a:solidFill>
            <a:schemeClr val="bg1"/>
          </a:solidFill>
          <a:ln w="22225"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IE" sz="1500" dirty="0">
              <a:solidFill>
                <a:srgbClr val="00B0F0"/>
              </a:solidFill>
              <a:latin typeface="AdornS Condensed Sans" panose="02000506000000020004" pitchFamily="50" charset="0"/>
            </a:endParaRPr>
          </a:p>
        </p:txBody>
      </p:sp>
      <p:pic>
        <p:nvPicPr>
          <p:cNvPr id="16" name="Picture 15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9F8597A2-24BF-495F-82BD-3A2359437F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482" t="32648" r="13235" b="47743"/>
          <a:stretch/>
        </p:blipFill>
        <p:spPr>
          <a:xfrm>
            <a:off x="7694005" y="441158"/>
            <a:ext cx="560480" cy="859498"/>
          </a:xfrm>
          <a:prstGeom prst="rect">
            <a:avLst/>
          </a:prstGeom>
        </p:spPr>
      </p:pic>
      <p:pic>
        <p:nvPicPr>
          <p:cNvPr id="18" name="Picture 17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E78086B6-C635-4B28-99B3-69ABEE0366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362" t="6394" r="49768" b="72195"/>
          <a:stretch/>
        </p:blipFill>
        <p:spPr>
          <a:xfrm>
            <a:off x="7336376" y="3161317"/>
            <a:ext cx="370762" cy="719786"/>
          </a:xfrm>
          <a:prstGeom prst="rect">
            <a:avLst/>
          </a:prstGeom>
        </p:spPr>
      </p:pic>
      <p:pic>
        <p:nvPicPr>
          <p:cNvPr id="19" name="Picture 18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A5788D1C-AA44-4073-B783-DF8FA6B905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657" t="35243" r="68382" b="40162"/>
          <a:stretch/>
        </p:blipFill>
        <p:spPr>
          <a:xfrm>
            <a:off x="9610050" y="4409050"/>
            <a:ext cx="508085" cy="719787"/>
          </a:xfrm>
          <a:prstGeom prst="rect">
            <a:avLst/>
          </a:prstGeom>
        </p:spPr>
      </p:pic>
      <p:pic>
        <p:nvPicPr>
          <p:cNvPr id="20" name="Picture 19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DA3AB2ED-9D57-408B-BDBD-9CEFA44464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425" t="17882" r="18854" b="62713"/>
          <a:stretch/>
        </p:blipFill>
        <p:spPr>
          <a:xfrm>
            <a:off x="9714803" y="1876695"/>
            <a:ext cx="573538" cy="652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292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2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9E0FE2-DBAC-492B-9CE5-F19BBED83A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7434"/>
          <a:stretch/>
        </p:blipFill>
        <p:spPr>
          <a:xfrm>
            <a:off x="5308392" y="1322417"/>
            <a:ext cx="4113339" cy="4484592"/>
          </a:xfrm>
          <a:prstGeom prst="rect">
            <a:avLst/>
          </a:prstGeom>
        </p:spPr>
      </p:pic>
      <p:pic>
        <p:nvPicPr>
          <p:cNvPr id="3" name="Picture 2" descr="A picture containing icon&#10;&#10;Description automatically generated">
            <a:extLst>
              <a:ext uri="{FF2B5EF4-FFF2-40B4-BE49-F238E27FC236}">
                <a16:creationId xmlns:a16="http://schemas.microsoft.com/office/drawing/2014/main" id="{239EA860-CF5A-4FEB-AC2B-FD6080721F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82270">
            <a:off x="4022236" y="309828"/>
            <a:ext cx="2994580" cy="56765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D2897A7-99B1-473D-83C5-FEC2EDD8A6E7}"/>
              </a:ext>
            </a:extLst>
          </p:cNvPr>
          <p:cNvSpPr txBox="1"/>
          <p:nvPr/>
        </p:nvSpPr>
        <p:spPr>
          <a:xfrm>
            <a:off x="4479844" y="649674"/>
            <a:ext cx="1436273" cy="1815882"/>
          </a:xfrm>
          <a:prstGeom prst="rect">
            <a:avLst/>
          </a:prstGeom>
          <a:noFill/>
          <a:effectLst>
            <a:outerShdw blurRad="50800" dist="38100" dir="2700000" sx="70000" sy="7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IE" sz="28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dornS Condensed Sans" panose="02000506000000020004" pitchFamily="50" charset="0"/>
              </a:rPr>
              <a:t>I will never be popular</a:t>
            </a:r>
          </a:p>
        </p:txBody>
      </p:sp>
    </p:spTree>
    <p:extLst>
      <p:ext uri="{BB962C8B-B14F-4D97-AF65-F5344CB8AC3E}">
        <p14:creationId xmlns:p14="http://schemas.microsoft.com/office/powerpoint/2010/main" val="244636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8D804954-C50E-49E1-AE15-7A910675BE55}"/>
              </a:ext>
            </a:extLst>
          </p:cNvPr>
          <p:cNvSpPr/>
          <p:nvPr/>
        </p:nvSpPr>
        <p:spPr>
          <a:xfrm>
            <a:off x="5976237" y="1733550"/>
            <a:ext cx="2396237" cy="1876425"/>
          </a:xfrm>
          <a:prstGeom prst="wedgeEllipseCallout">
            <a:avLst>
              <a:gd name="adj1" fmla="val -42627"/>
              <a:gd name="adj2" fmla="val 50331"/>
            </a:avLst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IE">
              <a:solidFill>
                <a:srgbClr val="FFC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CFA695-1AFA-4878-B1A9-BDDF9E260ED2}"/>
              </a:ext>
            </a:extLst>
          </p:cNvPr>
          <p:cNvSpPr txBox="1"/>
          <p:nvPr/>
        </p:nvSpPr>
        <p:spPr>
          <a:xfrm>
            <a:off x="6016550" y="2163930"/>
            <a:ext cx="23156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How can YOU challenge your ANTs?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CB98F9-9982-4934-A86E-3A63213C71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231" t="55101" r="13802" b="-2065"/>
          <a:stretch/>
        </p:blipFill>
        <p:spPr>
          <a:xfrm>
            <a:off x="4631319" y="2677444"/>
            <a:ext cx="1778908" cy="202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91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22225">
          <a:noFill/>
        </a:ln>
        <a:effectLst>
          <a:softEdge rad="12700"/>
        </a:effectLst>
        <a:scene3d>
          <a:camera prst="orthographicFront"/>
          <a:lightRig rig="threePt" dir="t"/>
        </a:scene3d>
        <a:sp3d>
          <a:bevelT w="0" h="0"/>
        </a:sp3d>
      </a:spPr>
      <a:bodyPr rtlCol="0" anchor="ctr"/>
      <a:lstStyle>
        <a:defPPr algn="l">
          <a:defRPr dirty="0">
            <a:solidFill>
              <a:schemeClr val="accent1">
                <a:lumMod val="75000"/>
              </a:schemeClr>
            </a:solidFill>
            <a:latin typeface="Arial Rounded MT Bold" panose="020F0704030504030204" pitchFamily="34" charset="0"/>
          </a:defRPr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89C0F2F2751E4D89316BDAA9FE730F" ma:contentTypeVersion="11" ma:contentTypeDescription="Create a new document." ma:contentTypeScope="" ma:versionID="3df56e96d39a128cd2b027942f87a8d3">
  <xsd:schema xmlns:xsd="http://www.w3.org/2001/XMLSchema" xmlns:xs="http://www.w3.org/2001/XMLSchema" xmlns:p="http://schemas.microsoft.com/office/2006/metadata/properties" xmlns:ns2="37a15ebc-f898-4d17-b0a4-83545f0702c8" xmlns:ns3="b312e899-71bd-441b-bd11-01ed88b72bec" targetNamespace="http://schemas.microsoft.com/office/2006/metadata/properties" ma:root="true" ma:fieldsID="98f66d98e09a96691295fd7631c3b7a1" ns2:_="" ns3:_="">
    <xsd:import namespace="37a15ebc-f898-4d17-b0a4-83545f0702c8"/>
    <xsd:import namespace="b312e899-71bd-441b-bd11-01ed88b72b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a15ebc-f898-4d17-b0a4-83545f0702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12e899-71bd-441b-bd11-01ed88b72be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4A4BEE6-B2A5-4896-9A03-EF0158266B25}"/>
</file>

<file path=customXml/itemProps2.xml><?xml version="1.0" encoding="utf-8"?>
<ds:datastoreItem xmlns:ds="http://schemas.openxmlformats.org/officeDocument/2006/customXml" ds:itemID="{AB8A5586-8F36-461C-A7E9-A8F65081221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FAEB898-1556-4A45-9F8F-8B3C50A5C63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9140</TotalTime>
  <Words>294</Words>
  <Application>Microsoft Office PowerPoint</Application>
  <PresentationFormat>Widescreen</PresentationFormat>
  <Paragraphs>34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AdornS Condensed Sans</vt:lpstr>
      <vt:lpstr>Arial</vt:lpstr>
      <vt:lpstr>Arial Rounded MT Bold</vt:lpstr>
      <vt:lpstr>Calibri</vt:lpstr>
      <vt:lpstr>Calibri Light</vt:lpstr>
      <vt:lpstr>Ink Free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Alycia Kearney</dc:creator>
  <cp:lastModifiedBy>Karen Wogan</cp:lastModifiedBy>
  <cp:revision>1</cp:revision>
  <dcterms:created xsi:type="dcterms:W3CDTF">2020-08-10T11:19:48Z</dcterms:created>
  <dcterms:modified xsi:type="dcterms:W3CDTF">2021-01-11T09:59:09Z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0x010100BD89C0F2F2751E4D89316BDAA9FE730F</vt:lpwstr>
  </property>
</Properties>
</file>