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5" r:id="rId5"/>
    <p:sldId id="278" r:id="rId6"/>
    <p:sldId id="273" r:id="rId7"/>
    <p:sldId id="279" r:id="rId8"/>
    <p:sldId id="280" r:id="rId9"/>
    <p:sldId id="277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3399"/>
    <a:srgbClr val="25AAE1"/>
    <a:srgbClr val="CC5A40"/>
    <a:srgbClr val="A5135F"/>
    <a:srgbClr val="E2B804"/>
    <a:srgbClr val="FBCD12"/>
    <a:srgbClr val="FF6600"/>
    <a:srgbClr val="FFCCCC"/>
    <a:srgbClr val="E4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ADEE6-6C37-4EAD-B4C2-39A9BD1EA3DF}" v="1" dt="2021-01-07T15:37:26.460"/>
    <p1510:client id="{74856C87-68FE-420B-89C0-38D04604027A}" v="423" dt="2021-01-07T15:58:25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 Ward" userId="c34b7972-ee9c-4763-98c7-4a6839e800fb" providerId="ADAL" clId="{173ADEE6-6C37-4EAD-B4C2-39A9BD1EA3DF}"/>
    <pc:docChg chg="modSld">
      <pc:chgData name="Kerri Ward" userId="c34b7972-ee9c-4763-98c7-4a6839e800fb" providerId="ADAL" clId="{173ADEE6-6C37-4EAD-B4C2-39A9BD1EA3DF}" dt="2021-01-07T15:37:26.463" v="0" actId="14100"/>
      <pc:docMkLst>
        <pc:docMk/>
      </pc:docMkLst>
      <pc:sldChg chg="modSp mod">
        <pc:chgData name="Kerri Ward" userId="c34b7972-ee9c-4763-98c7-4a6839e800fb" providerId="ADAL" clId="{173ADEE6-6C37-4EAD-B4C2-39A9BD1EA3DF}" dt="2021-01-07T15:37:26.463" v="0" actId="14100"/>
        <pc:sldMkLst>
          <pc:docMk/>
          <pc:sldMk cId="1927418367" sldId="278"/>
        </pc:sldMkLst>
        <pc:spChg chg="mod">
          <ac:chgData name="Kerri Ward" userId="c34b7972-ee9c-4763-98c7-4a6839e800fb" providerId="ADAL" clId="{173ADEE6-6C37-4EAD-B4C2-39A9BD1EA3DF}" dt="2021-01-07T15:37:26.463" v="0" actId="14100"/>
          <ac:spMkLst>
            <pc:docMk/>
            <pc:sldMk cId="1927418367" sldId="278"/>
            <ac:spMk id="11" creationId="{BD3C287E-EE26-46D1-9B52-1A28F91BC7D1}"/>
          </ac:spMkLst>
        </pc:spChg>
      </pc:sldChg>
    </pc:docChg>
  </pc:docChgLst>
  <pc:docChgLst>
    <pc:chgData name="Kerri Ward" userId="c34b7972-ee9c-4763-98c7-4a6839e800fb" providerId="ADAL" clId="{C31CCC58-FA94-45F1-B632-3499A45D0E99}"/>
    <pc:docChg chg="undo custSel addSld delSld modSld sldOrd addSection delSection">
      <pc:chgData name="Kerri Ward" userId="c34b7972-ee9c-4763-98c7-4a6839e800fb" providerId="ADAL" clId="{C31CCC58-FA94-45F1-B632-3499A45D0E99}" dt="2020-12-17T16:16:20.045" v="1748" actId="1037"/>
      <pc:docMkLst>
        <pc:docMk/>
      </pc:docMkLst>
      <pc:sldChg chg="addSp delSp modSp mod">
        <pc:chgData name="Kerri Ward" userId="c34b7972-ee9c-4763-98c7-4a6839e800fb" providerId="ADAL" clId="{C31CCC58-FA94-45F1-B632-3499A45D0E99}" dt="2020-12-10T18:21:04.216" v="1262" actId="1076"/>
        <pc:sldMkLst>
          <pc:docMk/>
          <pc:sldMk cId="650284505" sldId="265"/>
        </pc:sldMkLst>
        <pc:spChg chg="mod">
          <ac:chgData name="Kerri Ward" userId="c34b7972-ee9c-4763-98c7-4a6839e800fb" providerId="ADAL" clId="{C31CCC58-FA94-45F1-B632-3499A45D0E99}" dt="2020-12-09T15:53:36.579" v="7" actId="20577"/>
          <ac:spMkLst>
            <pc:docMk/>
            <pc:sldMk cId="650284505" sldId="265"/>
            <ac:spMk id="4" creationId="{5F842FE9-BF11-49A2-8D63-AB03F81C4C92}"/>
          </ac:spMkLst>
        </pc:spChg>
        <pc:picChg chg="del mod modCrop">
          <ac:chgData name="Kerri Ward" userId="c34b7972-ee9c-4763-98c7-4a6839e800fb" providerId="ADAL" clId="{C31CCC58-FA94-45F1-B632-3499A45D0E99}" dt="2020-12-10T15:45:31.155" v="32" actId="478"/>
          <ac:picMkLst>
            <pc:docMk/>
            <pc:sldMk cId="650284505" sldId="265"/>
            <ac:picMk id="3" creationId="{4EE08225-FC79-4737-B84D-DEEE5A30DEB8}"/>
          </ac:picMkLst>
        </pc:picChg>
        <pc:picChg chg="add mod modCrop">
          <ac:chgData name="Kerri Ward" userId="c34b7972-ee9c-4763-98c7-4a6839e800fb" providerId="ADAL" clId="{C31CCC58-FA94-45F1-B632-3499A45D0E99}" dt="2020-12-10T18:21:04.216" v="1262" actId="1076"/>
          <ac:picMkLst>
            <pc:docMk/>
            <pc:sldMk cId="650284505" sldId="265"/>
            <ac:picMk id="5" creationId="{86D3B33E-957E-4FFE-9B4D-F3BFB06FDFC8}"/>
          </ac:picMkLst>
        </pc:picChg>
      </pc:sldChg>
      <pc:sldChg chg="modSp mod">
        <pc:chgData name="Kerri Ward" userId="c34b7972-ee9c-4763-98c7-4a6839e800fb" providerId="ADAL" clId="{C31CCC58-FA94-45F1-B632-3499A45D0E99}" dt="2020-12-10T18:20:47.678" v="1261" actId="208"/>
        <pc:sldMkLst>
          <pc:docMk/>
          <pc:sldMk cId="544912447" sldId="272"/>
        </pc:sldMkLst>
        <pc:spChg chg="mod">
          <ac:chgData name="Kerri Ward" userId="c34b7972-ee9c-4763-98c7-4a6839e800fb" providerId="ADAL" clId="{C31CCC58-FA94-45F1-B632-3499A45D0E99}" dt="2020-12-10T18:20:47.678" v="1261" actId="208"/>
          <ac:spMkLst>
            <pc:docMk/>
            <pc:sldMk cId="544912447" sldId="272"/>
            <ac:spMk id="5" creationId="{8D804954-C50E-49E1-AE15-7A910675BE55}"/>
          </ac:spMkLst>
        </pc:spChg>
        <pc:spChg chg="mod">
          <ac:chgData name="Kerri Ward" userId="c34b7972-ee9c-4763-98c7-4a6839e800fb" providerId="ADAL" clId="{C31CCC58-FA94-45F1-B632-3499A45D0E99}" dt="2020-12-10T18:20:43.506" v="1260" actId="207"/>
          <ac:spMkLst>
            <pc:docMk/>
            <pc:sldMk cId="544912447" sldId="272"/>
            <ac:spMk id="6" creationId="{D6CFA695-1AFA-4878-B1A9-BDDF9E260ED2}"/>
          </ac:spMkLst>
        </pc:spChg>
        <pc:picChg chg="mod modCrop">
          <ac:chgData name="Kerri Ward" userId="c34b7972-ee9c-4763-98c7-4a6839e800fb" providerId="ADAL" clId="{C31CCC58-FA94-45F1-B632-3499A45D0E99}" dt="2020-12-10T18:20:38.638" v="1259" actId="1076"/>
          <ac:picMkLst>
            <pc:docMk/>
            <pc:sldMk cId="544912447" sldId="272"/>
            <ac:picMk id="8" creationId="{F8CB98F9-9982-4934-A86E-3A63213C7171}"/>
          </ac:picMkLst>
        </pc:picChg>
      </pc:sldChg>
      <pc:sldChg chg="addSp delSp modSp mod delAnim modAnim">
        <pc:chgData name="Kerri Ward" userId="c34b7972-ee9c-4763-98c7-4a6839e800fb" providerId="ADAL" clId="{C31CCC58-FA94-45F1-B632-3499A45D0E99}" dt="2020-12-14T12:47:33.448" v="1687"/>
        <pc:sldMkLst>
          <pc:docMk/>
          <pc:sldMk cId="1195260568" sldId="273"/>
        </pc:sldMkLst>
        <pc:spChg chg="del mod ord">
          <ac:chgData name="Kerri Ward" userId="c34b7972-ee9c-4763-98c7-4a6839e800fb" providerId="ADAL" clId="{C31CCC58-FA94-45F1-B632-3499A45D0E99}" dt="2020-12-10T17:48:49.779" v="981" actId="478"/>
          <ac:spMkLst>
            <pc:docMk/>
            <pc:sldMk cId="1195260568" sldId="273"/>
            <ac:spMk id="2" creationId="{6390D697-71E6-48CC-A7E6-4A077F81A977}"/>
          </ac:spMkLst>
        </pc:spChg>
        <pc:spChg chg="add del mod">
          <ac:chgData name="Kerri Ward" userId="c34b7972-ee9c-4763-98c7-4a6839e800fb" providerId="ADAL" clId="{C31CCC58-FA94-45F1-B632-3499A45D0E99}" dt="2020-12-10T15:59:26.072" v="149"/>
          <ac:spMkLst>
            <pc:docMk/>
            <pc:sldMk cId="1195260568" sldId="273"/>
            <ac:spMk id="5" creationId="{EB8563C1-4EA3-42EF-A276-7C095CA49E49}"/>
          </ac:spMkLst>
        </pc:spChg>
        <pc:spChg chg="add del mod">
          <ac:chgData name="Kerri Ward" userId="c34b7972-ee9c-4763-98c7-4a6839e800fb" providerId="ADAL" clId="{C31CCC58-FA94-45F1-B632-3499A45D0E99}" dt="2020-12-10T17:59:39.327" v="1042" actId="478"/>
          <ac:spMkLst>
            <pc:docMk/>
            <pc:sldMk cId="1195260568" sldId="273"/>
            <ac:spMk id="6" creationId="{AEC703EC-85ED-4F07-88EF-2EF91312C020}"/>
          </ac:spMkLst>
        </pc:spChg>
        <pc:spChg chg="add del mod">
          <ac:chgData name="Kerri Ward" userId="c34b7972-ee9c-4763-98c7-4a6839e800fb" providerId="ADAL" clId="{C31CCC58-FA94-45F1-B632-3499A45D0E99}" dt="2020-12-10T16:07:24.216" v="248" actId="478"/>
          <ac:spMkLst>
            <pc:docMk/>
            <pc:sldMk cId="1195260568" sldId="273"/>
            <ac:spMk id="7" creationId="{47477116-570B-4DA1-8B53-9AC3599F74D1}"/>
          </ac:spMkLst>
        </pc:spChg>
        <pc:spChg chg="add del mod">
          <ac:chgData name="Kerri Ward" userId="c34b7972-ee9c-4763-98c7-4a6839e800fb" providerId="ADAL" clId="{C31CCC58-FA94-45F1-B632-3499A45D0E99}" dt="2020-12-10T17:29:50.234" v="978" actId="478"/>
          <ac:spMkLst>
            <pc:docMk/>
            <pc:sldMk cId="1195260568" sldId="273"/>
            <ac:spMk id="8" creationId="{147E4A58-DBC3-4302-9F4B-DBA9ACF67147}"/>
          </ac:spMkLst>
        </pc:spChg>
        <pc:spChg chg="add del mod">
          <ac:chgData name="Kerri Ward" userId="c34b7972-ee9c-4763-98c7-4a6839e800fb" providerId="ADAL" clId="{C31CCC58-FA94-45F1-B632-3499A45D0E99}" dt="2020-12-10T18:00:51.973" v="1072" actId="478"/>
          <ac:spMkLst>
            <pc:docMk/>
            <pc:sldMk cId="1195260568" sldId="273"/>
            <ac:spMk id="9" creationId="{DA977A46-9BAC-469D-9470-A416BF7A2144}"/>
          </ac:spMkLst>
        </pc:spChg>
        <pc:spChg chg="add del mod">
          <ac:chgData name="Kerri Ward" userId="c34b7972-ee9c-4763-98c7-4a6839e800fb" providerId="ADAL" clId="{C31CCC58-FA94-45F1-B632-3499A45D0E99}" dt="2020-12-10T18:03:36.897" v="1120" actId="478"/>
          <ac:spMkLst>
            <pc:docMk/>
            <pc:sldMk cId="1195260568" sldId="273"/>
            <ac:spMk id="14" creationId="{A8C7895E-E66A-49A2-AE0D-54A8028B628F}"/>
          </ac:spMkLst>
        </pc:spChg>
        <pc:spChg chg="add del">
          <ac:chgData name="Kerri Ward" userId="c34b7972-ee9c-4763-98c7-4a6839e800fb" providerId="ADAL" clId="{C31CCC58-FA94-45F1-B632-3499A45D0E99}" dt="2020-12-10T18:03:30.391" v="1119" actId="478"/>
          <ac:spMkLst>
            <pc:docMk/>
            <pc:sldMk cId="1195260568" sldId="273"/>
            <ac:spMk id="15" creationId="{02FFCBC9-C563-49A4-A6E7-EED023710444}"/>
          </ac:spMkLst>
        </pc:spChg>
        <pc:spChg chg="add del mod">
          <ac:chgData name="Kerri Ward" userId="c34b7972-ee9c-4763-98c7-4a6839e800fb" providerId="ADAL" clId="{C31CCC58-FA94-45F1-B632-3499A45D0E99}" dt="2020-12-10T18:04:02.326" v="1124" actId="478"/>
          <ac:spMkLst>
            <pc:docMk/>
            <pc:sldMk cId="1195260568" sldId="273"/>
            <ac:spMk id="16" creationId="{FF460EBE-E039-49DA-96B5-54A7E2866CC6}"/>
          </ac:spMkLst>
        </pc:spChg>
        <pc:spChg chg="add del mod ord">
          <ac:chgData name="Kerri Ward" userId="c34b7972-ee9c-4763-98c7-4a6839e800fb" providerId="ADAL" clId="{C31CCC58-FA94-45F1-B632-3499A45D0E99}" dt="2020-12-10T18:04:56.112" v="1138" actId="478"/>
          <ac:spMkLst>
            <pc:docMk/>
            <pc:sldMk cId="1195260568" sldId="273"/>
            <ac:spMk id="17" creationId="{D853BDCA-30DF-4888-ACF1-3DD0877C7BD1}"/>
          </ac:spMkLst>
        </pc:spChg>
        <pc:spChg chg="add del mod">
          <ac:chgData name="Kerri Ward" userId="c34b7972-ee9c-4763-98c7-4a6839e800fb" providerId="ADAL" clId="{C31CCC58-FA94-45F1-B632-3499A45D0E99}" dt="2020-12-10T18:06:14.807" v="1158" actId="478"/>
          <ac:spMkLst>
            <pc:docMk/>
            <pc:sldMk cId="1195260568" sldId="273"/>
            <ac:spMk id="18" creationId="{42D7D682-2565-491A-9323-C233C0C8B78B}"/>
          </ac:spMkLst>
        </pc:spChg>
        <pc:spChg chg="add mod">
          <ac:chgData name="Kerri Ward" userId="c34b7972-ee9c-4763-98c7-4a6839e800fb" providerId="ADAL" clId="{C31CCC58-FA94-45F1-B632-3499A45D0E99}" dt="2020-12-10T18:11:37.974" v="1197" actId="1076"/>
          <ac:spMkLst>
            <pc:docMk/>
            <pc:sldMk cId="1195260568" sldId="273"/>
            <ac:spMk id="21" creationId="{587FD337-BF05-4530-8557-8ACF523FECA1}"/>
          </ac:spMkLst>
        </pc:spChg>
        <pc:spChg chg="add del mod">
          <ac:chgData name="Kerri Ward" userId="c34b7972-ee9c-4763-98c7-4a6839e800fb" providerId="ADAL" clId="{C31CCC58-FA94-45F1-B632-3499A45D0E99}" dt="2020-12-10T18:12:16.928" v="1201" actId="478"/>
          <ac:spMkLst>
            <pc:docMk/>
            <pc:sldMk cId="1195260568" sldId="273"/>
            <ac:spMk id="22" creationId="{04FDE51B-D1A1-4EC6-BD41-6B5034B65F0E}"/>
          </ac:spMkLst>
        </pc:spChg>
        <pc:spChg chg="add mod">
          <ac:chgData name="Kerri Ward" userId="c34b7972-ee9c-4763-98c7-4a6839e800fb" providerId="ADAL" clId="{C31CCC58-FA94-45F1-B632-3499A45D0E99}" dt="2020-12-10T18:13:14.416" v="1219" actId="1076"/>
          <ac:spMkLst>
            <pc:docMk/>
            <pc:sldMk cId="1195260568" sldId="273"/>
            <ac:spMk id="23" creationId="{6B7DD4C9-024D-4735-AB19-027174A7C151}"/>
          </ac:spMkLst>
        </pc:spChg>
        <pc:spChg chg="add mod">
          <ac:chgData name="Kerri Ward" userId="c34b7972-ee9c-4763-98c7-4a6839e800fb" providerId="ADAL" clId="{C31CCC58-FA94-45F1-B632-3499A45D0E99}" dt="2020-12-10T18:15:08.828" v="1231" actId="1076"/>
          <ac:spMkLst>
            <pc:docMk/>
            <pc:sldMk cId="1195260568" sldId="273"/>
            <ac:spMk id="26" creationId="{8756AB4E-F70D-4977-8E7D-64B2AF36EF3F}"/>
          </ac:spMkLst>
        </pc:spChg>
        <pc:spChg chg="add mod">
          <ac:chgData name="Kerri Ward" userId="c34b7972-ee9c-4763-98c7-4a6839e800fb" providerId="ADAL" clId="{C31CCC58-FA94-45F1-B632-3499A45D0E99}" dt="2020-12-11T12:37:52.604" v="1282" actId="1076"/>
          <ac:spMkLst>
            <pc:docMk/>
            <pc:sldMk cId="1195260568" sldId="273"/>
            <ac:spMk id="27" creationId="{A6D13973-06F2-4F5F-9620-464DF9C9F34D}"/>
          </ac:spMkLst>
        </pc:spChg>
        <pc:spChg chg="add mod">
          <ac:chgData name="Kerri Ward" userId="c34b7972-ee9c-4763-98c7-4a6839e800fb" providerId="ADAL" clId="{C31CCC58-FA94-45F1-B632-3499A45D0E99}" dt="2020-12-14T12:47:15.063" v="1684" actId="1076"/>
          <ac:spMkLst>
            <pc:docMk/>
            <pc:sldMk cId="1195260568" sldId="273"/>
            <ac:spMk id="28" creationId="{9244F76D-89B0-4A77-A99E-844ABC8A3D62}"/>
          </ac:spMkLst>
        </pc:spChg>
        <pc:spChg chg="del mod">
          <ac:chgData name="Kerri Ward" userId="c34b7972-ee9c-4763-98c7-4a6839e800fb" providerId="ADAL" clId="{C31CCC58-FA94-45F1-B632-3499A45D0E99}" dt="2020-12-10T15:53:20.777" v="89" actId="478"/>
          <ac:spMkLst>
            <pc:docMk/>
            <pc:sldMk cId="1195260568" sldId="273"/>
            <ac:spMk id="81" creationId="{C0600BA2-B904-4B64-98FF-A23C7C968E98}"/>
          </ac:spMkLst>
        </pc:spChg>
        <pc:spChg chg="del mod">
          <ac:chgData name="Kerri Ward" userId="c34b7972-ee9c-4763-98c7-4a6839e800fb" providerId="ADAL" clId="{C31CCC58-FA94-45F1-B632-3499A45D0E99}" dt="2020-12-10T15:53:22.597" v="90" actId="478"/>
          <ac:spMkLst>
            <pc:docMk/>
            <pc:sldMk cId="1195260568" sldId="273"/>
            <ac:spMk id="83" creationId="{2115CF6B-F4FE-467D-82FE-018E70290C26}"/>
          </ac:spMkLst>
        </pc:spChg>
        <pc:picChg chg="add mod modCrop">
          <ac:chgData name="Kerri Ward" userId="c34b7972-ee9c-4763-98c7-4a6839e800fb" providerId="ADAL" clId="{C31CCC58-FA94-45F1-B632-3499A45D0E99}" dt="2020-12-10T15:54:21.698" v="139" actId="1038"/>
          <ac:picMkLst>
            <pc:docMk/>
            <pc:sldMk cId="1195260568" sldId="273"/>
            <ac:picMk id="4" creationId="{CC22A32D-9CE5-4857-AE17-CDE6B52AED7F}"/>
          </ac:picMkLst>
        </pc:picChg>
        <pc:picChg chg="add del mod modCrop">
          <ac:chgData name="Kerri Ward" userId="c34b7972-ee9c-4763-98c7-4a6839e800fb" providerId="ADAL" clId="{C31CCC58-FA94-45F1-B632-3499A45D0E99}" dt="2020-12-10T17:58:43.806" v="1034" actId="478"/>
          <ac:picMkLst>
            <pc:docMk/>
            <pc:sldMk cId="1195260568" sldId="273"/>
            <ac:picMk id="5" creationId="{FB747E44-E681-4D11-AE16-054DC5E1C2DE}"/>
          </ac:picMkLst>
        </pc:picChg>
        <pc:picChg chg="del">
          <ac:chgData name="Kerri Ward" userId="c34b7972-ee9c-4763-98c7-4a6839e800fb" providerId="ADAL" clId="{C31CCC58-FA94-45F1-B632-3499A45D0E99}" dt="2020-12-10T15:49:36.225" v="50" actId="478"/>
          <ac:picMkLst>
            <pc:docMk/>
            <pc:sldMk cId="1195260568" sldId="273"/>
            <ac:picMk id="6" creationId="{FCB7D8CB-C3EA-4372-9AF0-7D417E48E360}"/>
          </ac:picMkLst>
        </pc:picChg>
        <pc:picChg chg="add mod">
          <ac:chgData name="Kerri Ward" userId="c34b7972-ee9c-4763-98c7-4a6839e800fb" providerId="ADAL" clId="{C31CCC58-FA94-45F1-B632-3499A45D0E99}" dt="2020-12-10T18:02:36.800" v="1112" actId="1076"/>
          <ac:picMkLst>
            <pc:docMk/>
            <pc:sldMk cId="1195260568" sldId="273"/>
            <ac:picMk id="8" creationId="{3E041F73-F632-433E-A009-55E75AA1339F}"/>
          </ac:picMkLst>
        </pc:picChg>
        <pc:picChg chg="del mod">
          <ac:chgData name="Kerri Ward" userId="c34b7972-ee9c-4763-98c7-4a6839e800fb" providerId="ADAL" clId="{C31CCC58-FA94-45F1-B632-3499A45D0E99}" dt="2020-12-10T15:53:25.497" v="91" actId="478"/>
          <ac:picMkLst>
            <pc:docMk/>
            <pc:sldMk cId="1195260568" sldId="273"/>
            <ac:picMk id="9" creationId="{A7DFE560-10AC-4660-8FD9-367494DF6E0D}"/>
          </ac:picMkLst>
        </pc:picChg>
        <pc:picChg chg="add mod modCrop">
          <ac:chgData name="Kerri Ward" userId="c34b7972-ee9c-4763-98c7-4a6839e800fb" providerId="ADAL" clId="{C31CCC58-FA94-45F1-B632-3499A45D0E99}" dt="2020-12-10T18:11:30.716" v="1195" actId="14100"/>
          <ac:picMkLst>
            <pc:docMk/>
            <pc:sldMk cId="1195260568" sldId="273"/>
            <ac:picMk id="11" creationId="{41F54A60-FF2B-45CD-9273-B80ACEEFFBD3}"/>
          </ac:picMkLst>
        </pc:picChg>
        <pc:picChg chg="add mod modCrop">
          <ac:chgData name="Kerri Ward" userId="c34b7972-ee9c-4763-98c7-4a6839e800fb" providerId="ADAL" clId="{C31CCC58-FA94-45F1-B632-3499A45D0E99}" dt="2020-12-11T12:38:35.430" v="1296" actId="1036"/>
          <ac:picMkLst>
            <pc:docMk/>
            <pc:sldMk cId="1195260568" sldId="273"/>
            <ac:picMk id="12" creationId="{DC420689-DFC9-409B-848E-CBB4A4A85DA3}"/>
          </ac:picMkLst>
        </pc:picChg>
        <pc:picChg chg="add del mod modCrop">
          <ac:chgData name="Kerri Ward" userId="c34b7972-ee9c-4763-98c7-4a6839e800fb" providerId="ADAL" clId="{C31CCC58-FA94-45F1-B632-3499A45D0E99}" dt="2020-12-10T18:04:54.072" v="1137" actId="478"/>
          <ac:picMkLst>
            <pc:docMk/>
            <pc:sldMk cId="1195260568" sldId="273"/>
            <ac:picMk id="13" creationId="{75475027-4D73-4B09-B997-0159E25C93DB}"/>
          </ac:picMkLst>
        </pc:picChg>
        <pc:picChg chg="add del mod">
          <ac:chgData name="Kerri Ward" userId="c34b7972-ee9c-4763-98c7-4a6839e800fb" providerId="ADAL" clId="{C31CCC58-FA94-45F1-B632-3499A45D0E99}" dt="2020-12-10T16:19:33.585" v="252" actId="478"/>
          <ac:picMkLst>
            <pc:docMk/>
            <pc:sldMk cId="1195260568" sldId="273"/>
            <ac:picMk id="15" creationId="{78FC21CD-819F-4168-8B89-29DDB27AC823}"/>
          </ac:picMkLst>
        </pc:picChg>
        <pc:picChg chg="del mod">
          <ac:chgData name="Kerri Ward" userId="c34b7972-ee9c-4763-98c7-4a6839e800fb" providerId="ADAL" clId="{C31CCC58-FA94-45F1-B632-3499A45D0E99}" dt="2020-12-10T15:53:26.794" v="92" actId="478"/>
          <ac:picMkLst>
            <pc:docMk/>
            <pc:sldMk cId="1195260568" sldId="273"/>
            <ac:picMk id="20" creationId="{007BC9FA-9C42-4B8F-AC02-16C43FA9C247}"/>
          </ac:picMkLst>
        </pc:picChg>
        <pc:picChg chg="add mod modCrop">
          <ac:chgData name="Kerri Ward" userId="c34b7972-ee9c-4763-98c7-4a6839e800fb" providerId="ADAL" clId="{C31CCC58-FA94-45F1-B632-3499A45D0E99}" dt="2020-12-10T18:06:38.705" v="1163" actId="732"/>
          <ac:picMkLst>
            <pc:docMk/>
            <pc:sldMk cId="1195260568" sldId="273"/>
            <ac:picMk id="20" creationId="{0A0CFA40-8B6E-423C-AB6F-B418160927F9}"/>
          </ac:picMkLst>
        </pc:picChg>
        <pc:picChg chg="add mod">
          <ac:chgData name="Kerri Ward" userId="c34b7972-ee9c-4763-98c7-4a6839e800fb" providerId="ADAL" clId="{C31CCC58-FA94-45F1-B632-3499A45D0E99}" dt="2020-12-11T12:37:06.032" v="1263" actId="1076"/>
          <ac:picMkLst>
            <pc:docMk/>
            <pc:sldMk cId="1195260568" sldId="273"/>
            <ac:picMk id="25" creationId="{FAE3226D-B729-489E-AD3E-411A16F79AC6}"/>
          </ac:picMkLst>
        </pc:picChg>
        <pc:picChg chg="del">
          <ac:chgData name="Kerri Ward" userId="c34b7972-ee9c-4763-98c7-4a6839e800fb" providerId="ADAL" clId="{C31CCC58-FA94-45F1-B632-3499A45D0E99}" dt="2020-12-10T15:50:01.546" v="59" actId="478"/>
          <ac:picMkLst>
            <pc:docMk/>
            <pc:sldMk cId="1195260568" sldId="273"/>
            <ac:picMk id="71" creationId="{3A0DA019-04D7-4040-BCE3-3520FF0EBE78}"/>
          </ac:picMkLst>
        </pc:picChg>
        <pc:picChg chg="del">
          <ac:chgData name="Kerri Ward" userId="c34b7972-ee9c-4763-98c7-4a6839e800fb" providerId="ADAL" clId="{C31CCC58-FA94-45F1-B632-3499A45D0E99}" dt="2020-12-10T15:50:03.179" v="60" actId="478"/>
          <ac:picMkLst>
            <pc:docMk/>
            <pc:sldMk cId="1195260568" sldId="273"/>
            <ac:picMk id="75" creationId="{2EDBDCA5-6487-48FF-97B7-D0A5ED265691}"/>
          </ac:picMkLst>
        </pc:picChg>
      </pc:sldChg>
      <pc:sldChg chg="addSp delSp modSp mod ord modAnim">
        <pc:chgData name="Kerri Ward" userId="c34b7972-ee9c-4763-98c7-4a6839e800fb" providerId="ADAL" clId="{C31CCC58-FA94-45F1-B632-3499A45D0E99}" dt="2020-12-14T12:34:33.167" v="1680"/>
        <pc:sldMkLst>
          <pc:docMk/>
          <pc:sldMk cId="1895292088" sldId="277"/>
        </pc:sldMkLst>
        <pc:spChg chg="add mod">
          <ac:chgData name="Kerri Ward" userId="c34b7972-ee9c-4763-98c7-4a6839e800fb" providerId="ADAL" clId="{C31CCC58-FA94-45F1-B632-3499A45D0E99}" dt="2020-12-14T12:15:46.530" v="1656" actId="1076"/>
          <ac:spMkLst>
            <pc:docMk/>
            <pc:sldMk cId="1895292088" sldId="277"/>
            <ac:spMk id="2" creationId="{76AEA152-216D-401B-95AF-D86835185FD8}"/>
          </ac:spMkLst>
        </pc:spChg>
        <pc:spChg chg="add mod">
          <ac:chgData name="Kerri Ward" userId="c34b7972-ee9c-4763-98c7-4a6839e800fb" providerId="ADAL" clId="{C31CCC58-FA94-45F1-B632-3499A45D0E99}" dt="2020-12-14T12:16:07.143" v="1664" actId="1076"/>
          <ac:spMkLst>
            <pc:docMk/>
            <pc:sldMk cId="1895292088" sldId="277"/>
            <ac:spMk id="4" creationId="{F122F263-E44F-4C39-8FD5-2A114BF606EE}"/>
          </ac:spMkLst>
        </pc:spChg>
        <pc:spChg chg="add mod">
          <ac:chgData name="Kerri Ward" userId="c34b7972-ee9c-4763-98c7-4a6839e800fb" providerId="ADAL" clId="{C31CCC58-FA94-45F1-B632-3499A45D0E99}" dt="2020-12-14T12:16:28.142" v="1670" actId="14100"/>
          <ac:spMkLst>
            <pc:docMk/>
            <pc:sldMk cId="1895292088" sldId="277"/>
            <ac:spMk id="5" creationId="{EC5CFCBE-A43E-451C-BDD8-3BE766BECD22}"/>
          </ac:spMkLst>
        </pc:spChg>
        <pc:spChg chg="add del mod">
          <ac:chgData name="Kerri Ward" userId="c34b7972-ee9c-4763-98c7-4a6839e800fb" providerId="ADAL" clId="{C31CCC58-FA94-45F1-B632-3499A45D0E99}" dt="2020-12-14T12:12:05.260" v="1589" actId="478"/>
          <ac:spMkLst>
            <pc:docMk/>
            <pc:sldMk cId="1895292088" sldId="277"/>
            <ac:spMk id="6" creationId="{82617EA3-C80C-4E68-8A1B-875226F032DD}"/>
          </ac:spMkLst>
        </pc:spChg>
        <pc:spChg chg="add mod">
          <ac:chgData name="Kerri Ward" userId="c34b7972-ee9c-4763-98c7-4a6839e800fb" providerId="ADAL" clId="{C31CCC58-FA94-45F1-B632-3499A45D0E99}" dt="2020-12-14T12:16:14.011" v="1666" actId="403"/>
          <ac:spMkLst>
            <pc:docMk/>
            <pc:sldMk cId="1895292088" sldId="277"/>
            <ac:spMk id="7" creationId="{6E4170BE-CFE3-4A3C-8A1D-82F85331C0C8}"/>
          </ac:spMkLst>
        </pc:spChg>
        <pc:spChg chg="del">
          <ac:chgData name="Kerri Ward" userId="c34b7972-ee9c-4763-98c7-4a6839e800fb" providerId="ADAL" clId="{C31CCC58-FA94-45F1-B632-3499A45D0E99}" dt="2020-12-14T12:05:54.249" v="1299" actId="478"/>
          <ac:spMkLst>
            <pc:docMk/>
            <pc:sldMk cId="1895292088" sldId="277"/>
            <ac:spMk id="8" creationId="{83B86CC0-5D69-447A-B2B1-BF12C66255ED}"/>
          </ac:spMkLst>
        </pc:spChg>
        <pc:spChg chg="add del mod">
          <ac:chgData name="Kerri Ward" userId="c34b7972-ee9c-4763-98c7-4a6839e800fb" providerId="ADAL" clId="{C31CCC58-FA94-45F1-B632-3499A45D0E99}" dt="2020-12-14T12:15:29.201" v="1647" actId="478"/>
          <ac:spMkLst>
            <pc:docMk/>
            <pc:sldMk cId="1895292088" sldId="277"/>
            <ac:spMk id="9" creationId="{DAA323DA-79CA-4D2B-9415-42D62C033ED2}"/>
          </ac:spMkLst>
        </pc:spChg>
      </pc:sldChg>
      <pc:sldChg chg="addSp delSp modSp mod ord delAnim modAnim">
        <pc:chgData name="Kerri Ward" userId="c34b7972-ee9c-4763-98c7-4a6839e800fb" providerId="ADAL" clId="{C31CCC58-FA94-45F1-B632-3499A45D0E99}" dt="2020-12-14T12:34:07.514" v="1676"/>
        <pc:sldMkLst>
          <pc:docMk/>
          <pc:sldMk cId="1927418367" sldId="278"/>
        </pc:sldMkLst>
        <pc:spChg chg="add mod">
          <ac:chgData name="Kerri Ward" userId="c34b7972-ee9c-4763-98c7-4a6839e800fb" providerId="ADAL" clId="{C31CCC58-FA94-45F1-B632-3499A45D0E99}" dt="2020-12-10T17:19:12.747" v="929"/>
          <ac:spMkLst>
            <pc:docMk/>
            <pc:sldMk cId="1927418367" sldId="278"/>
            <ac:spMk id="2" creationId="{6F37E2F7-1D62-4DDF-BA90-CD9AD4413A3F}"/>
          </ac:spMkLst>
        </pc:spChg>
        <pc:spChg chg="add mod">
          <ac:chgData name="Kerri Ward" userId="c34b7972-ee9c-4763-98c7-4a6839e800fb" providerId="ADAL" clId="{C31CCC58-FA94-45F1-B632-3499A45D0E99}" dt="2020-12-10T18:16:52.164" v="1252" actId="1076"/>
          <ac:spMkLst>
            <pc:docMk/>
            <pc:sldMk cId="1927418367" sldId="278"/>
            <ac:spMk id="3" creationId="{8F4CA985-BD82-43AF-9CCF-579632295EAC}"/>
          </ac:spMkLst>
        </pc:spChg>
        <pc:spChg chg="add mod">
          <ac:chgData name="Kerri Ward" userId="c34b7972-ee9c-4763-98c7-4a6839e800fb" providerId="ADAL" clId="{C31CCC58-FA94-45F1-B632-3499A45D0E99}" dt="2020-12-10T17:22:28.842" v="954" actId="20578"/>
          <ac:spMkLst>
            <pc:docMk/>
            <pc:sldMk cId="1927418367" sldId="278"/>
            <ac:spMk id="4" creationId="{37E6E925-BD6E-433E-9D4E-07D490662F8E}"/>
          </ac:spMkLst>
        </pc:spChg>
        <pc:spChg chg="del">
          <ac:chgData name="Kerri Ward" userId="c34b7972-ee9c-4763-98c7-4a6839e800fb" providerId="ADAL" clId="{C31CCC58-FA94-45F1-B632-3499A45D0E99}" dt="2020-12-10T16:05:24.948" v="229" actId="478"/>
          <ac:spMkLst>
            <pc:docMk/>
            <pc:sldMk cId="1927418367" sldId="278"/>
            <ac:spMk id="6" creationId="{F8CDA80C-3DF4-4F4F-ABA7-F9EFC3EE73FB}"/>
          </ac:spMkLst>
        </pc:spChg>
        <pc:spChg chg="del">
          <ac:chgData name="Kerri Ward" userId="c34b7972-ee9c-4763-98c7-4a6839e800fb" providerId="ADAL" clId="{C31CCC58-FA94-45F1-B632-3499A45D0E99}" dt="2020-12-10T16:05:24.948" v="229" actId="478"/>
          <ac:spMkLst>
            <pc:docMk/>
            <pc:sldMk cId="1927418367" sldId="278"/>
            <ac:spMk id="7" creationId="{8B50BDD9-6CC2-4276-8B91-E939F840CC2F}"/>
          </ac:spMkLst>
        </pc:spChg>
        <pc:spChg chg="del">
          <ac:chgData name="Kerri Ward" userId="c34b7972-ee9c-4763-98c7-4a6839e800fb" providerId="ADAL" clId="{C31CCC58-FA94-45F1-B632-3499A45D0E99}" dt="2020-12-10T16:05:24.948" v="229" actId="478"/>
          <ac:spMkLst>
            <pc:docMk/>
            <pc:sldMk cId="1927418367" sldId="278"/>
            <ac:spMk id="8" creationId="{0C0C4A13-5B23-4A64-8D70-FF0AC78B5DB4}"/>
          </ac:spMkLst>
        </pc:spChg>
        <pc:spChg chg="add mod">
          <ac:chgData name="Kerri Ward" userId="c34b7972-ee9c-4763-98c7-4a6839e800fb" providerId="ADAL" clId="{C31CCC58-FA94-45F1-B632-3499A45D0E99}" dt="2020-12-10T17:29:44.164" v="977" actId="1076"/>
          <ac:spMkLst>
            <pc:docMk/>
            <pc:sldMk cId="1927418367" sldId="278"/>
            <ac:spMk id="9" creationId="{A8061E71-9B0D-4C92-9DEE-E348248E903E}"/>
          </ac:spMkLst>
        </pc:spChg>
        <pc:spChg chg="del">
          <ac:chgData name="Kerri Ward" userId="c34b7972-ee9c-4763-98c7-4a6839e800fb" providerId="ADAL" clId="{C31CCC58-FA94-45F1-B632-3499A45D0E99}" dt="2020-12-10T16:05:24.948" v="229" actId="478"/>
          <ac:spMkLst>
            <pc:docMk/>
            <pc:sldMk cId="1927418367" sldId="278"/>
            <ac:spMk id="10" creationId="{CA5C56A3-F88A-48B5-8CAB-8B01AA774D53}"/>
          </ac:spMkLst>
        </pc:spChg>
        <pc:spChg chg="add mod">
          <ac:chgData name="Kerri Ward" userId="c34b7972-ee9c-4763-98c7-4a6839e800fb" providerId="ADAL" clId="{C31CCC58-FA94-45F1-B632-3499A45D0E99}" dt="2020-12-10T17:28:51.918" v="972" actId="208"/>
          <ac:spMkLst>
            <pc:docMk/>
            <pc:sldMk cId="1927418367" sldId="278"/>
            <ac:spMk id="11" creationId="{BD3C287E-EE26-46D1-9B52-1A28F91BC7D1}"/>
          </ac:spMkLst>
        </pc:spChg>
        <pc:spChg chg="del">
          <ac:chgData name="Kerri Ward" userId="c34b7972-ee9c-4763-98c7-4a6839e800fb" providerId="ADAL" clId="{C31CCC58-FA94-45F1-B632-3499A45D0E99}" dt="2020-12-10T16:05:24.948" v="229" actId="478"/>
          <ac:spMkLst>
            <pc:docMk/>
            <pc:sldMk cId="1927418367" sldId="278"/>
            <ac:spMk id="12" creationId="{57A697D7-7394-4666-9C89-0FADB344240D}"/>
          </ac:spMkLst>
        </pc:spChg>
        <pc:spChg chg="del">
          <ac:chgData name="Kerri Ward" userId="c34b7972-ee9c-4763-98c7-4a6839e800fb" providerId="ADAL" clId="{C31CCC58-FA94-45F1-B632-3499A45D0E99}" dt="2020-12-10T16:05:24.948" v="229" actId="478"/>
          <ac:spMkLst>
            <pc:docMk/>
            <pc:sldMk cId="1927418367" sldId="278"/>
            <ac:spMk id="26" creationId="{BFBBE8B4-9CD5-408C-A35A-337BF498E976}"/>
          </ac:spMkLst>
        </pc:spChg>
        <pc:spChg chg="del">
          <ac:chgData name="Kerri Ward" userId="c34b7972-ee9c-4763-98c7-4a6839e800fb" providerId="ADAL" clId="{C31CCC58-FA94-45F1-B632-3499A45D0E99}" dt="2020-12-10T16:05:24.948" v="229" actId="478"/>
          <ac:spMkLst>
            <pc:docMk/>
            <pc:sldMk cId="1927418367" sldId="278"/>
            <ac:spMk id="28" creationId="{03451A94-F25A-4D7F-9AC9-E4E77E564BDF}"/>
          </ac:spMkLst>
        </pc:spChg>
        <pc:spChg chg="del">
          <ac:chgData name="Kerri Ward" userId="c34b7972-ee9c-4763-98c7-4a6839e800fb" providerId="ADAL" clId="{C31CCC58-FA94-45F1-B632-3499A45D0E99}" dt="2020-12-10T16:05:24.948" v="229" actId="478"/>
          <ac:spMkLst>
            <pc:docMk/>
            <pc:sldMk cId="1927418367" sldId="278"/>
            <ac:spMk id="32" creationId="{D5E2326A-8C4A-4CF4-9B75-F27015557EC6}"/>
          </ac:spMkLst>
        </pc:spChg>
        <pc:spChg chg="del">
          <ac:chgData name="Kerri Ward" userId="c34b7972-ee9c-4763-98c7-4a6839e800fb" providerId="ADAL" clId="{C31CCC58-FA94-45F1-B632-3499A45D0E99}" dt="2020-12-10T16:05:24.948" v="229" actId="478"/>
          <ac:spMkLst>
            <pc:docMk/>
            <pc:sldMk cId="1927418367" sldId="278"/>
            <ac:spMk id="34" creationId="{04C4695B-2668-439E-8840-AECB1D29199B}"/>
          </ac:spMkLst>
        </pc:spChg>
        <pc:spChg chg="del">
          <ac:chgData name="Kerri Ward" userId="c34b7972-ee9c-4763-98c7-4a6839e800fb" providerId="ADAL" clId="{C31CCC58-FA94-45F1-B632-3499A45D0E99}" dt="2020-12-10T16:05:24.948" v="229" actId="478"/>
          <ac:spMkLst>
            <pc:docMk/>
            <pc:sldMk cId="1927418367" sldId="278"/>
            <ac:spMk id="36" creationId="{50306FCA-AE8B-4528-8B97-43DB5C18CE0E}"/>
          </ac:spMkLst>
        </pc:spChg>
        <pc:spChg chg="del">
          <ac:chgData name="Kerri Ward" userId="c34b7972-ee9c-4763-98c7-4a6839e800fb" providerId="ADAL" clId="{C31CCC58-FA94-45F1-B632-3499A45D0E99}" dt="2020-12-10T16:05:24.948" v="229" actId="478"/>
          <ac:spMkLst>
            <pc:docMk/>
            <pc:sldMk cId="1927418367" sldId="278"/>
            <ac:spMk id="37" creationId="{7E4AC0C0-56D6-4DFF-8548-4FB343E38996}"/>
          </ac:spMkLst>
        </pc:spChg>
        <pc:spChg chg="del">
          <ac:chgData name="Kerri Ward" userId="c34b7972-ee9c-4763-98c7-4a6839e800fb" providerId="ADAL" clId="{C31CCC58-FA94-45F1-B632-3499A45D0E99}" dt="2020-12-10T16:05:24.948" v="229" actId="478"/>
          <ac:spMkLst>
            <pc:docMk/>
            <pc:sldMk cId="1927418367" sldId="278"/>
            <ac:spMk id="39" creationId="{0DEB46FD-67D6-42F6-9453-F4CB2B39AA4A}"/>
          </ac:spMkLst>
        </pc:spChg>
        <pc:picChg chg="del">
          <ac:chgData name="Kerri Ward" userId="c34b7972-ee9c-4763-98c7-4a6839e800fb" providerId="ADAL" clId="{C31CCC58-FA94-45F1-B632-3499A45D0E99}" dt="2020-12-10T16:05:27.858" v="230" actId="478"/>
          <ac:picMkLst>
            <pc:docMk/>
            <pc:sldMk cId="1927418367" sldId="278"/>
            <ac:picMk id="5" creationId="{E1119C4A-1CAD-49C7-BBA1-6E21A4CE0B4B}"/>
          </ac:picMkLst>
        </pc:picChg>
        <pc:picChg chg="del">
          <ac:chgData name="Kerri Ward" userId="c34b7972-ee9c-4763-98c7-4a6839e800fb" providerId="ADAL" clId="{C31CCC58-FA94-45F1-B632-3499A45D0E99}" dt="2020-12-10T16:05:24.948" v="229" actId="478"/>
          <ac:picMkLst>
            <pc:docMk/>
            <pc:sldMk cId="1927418367" sldId="278"/>
            <ac:picMk id="22" creationId="{CE287879-CF5C-4408-8266-7E4A6F77F873}"/>
          </ac:picMkLst>
        </pc:picChg>
        <pc:picChg chg="del">
          <ac:chgData name="Kerri Ward" userId="c34b7972-ee9c-4763-98c7-4a6839e800fb" providerId="ADAL" clId="{C31CCC58-FA94-45F1-B632-3499A45D0E99}" dt="2020-12-10T16:05:24.948" v="229" actId="478"/>
          <ac:picMkLst>
            <pc:docMk/>
            <pc:sldMk cId="1927418367" sldId="278"/>
            <ac:picMk id="24" creationId="{74A1CAF9-B325-41E8-A138-5D3A1F5A53B5}"/>
          </ac:picMkLst>
        </pc:picChg>
      </pc:sldChg>
      <pc:sldChg chg="new del ord">
        <pc:chgData name="Kerri Ward" userId="c34b7972-ee9c-4763-98c7-4a6839e800fb" providerId="ADAL" clId="{C31CCC58-FA94-45F1-B632-3499A45D0E99}" dt="2020-12-17T14:26:20.242" v="1691" actId="47"/>
        <pc:sldMkLst>
          <pc:docMk/>
          <pc:sldMk cId="884007241" sldId="279"/>
        </pc:sldMkLst>
      </pc:sldChg>
      <pc:sldChg chg="addSp delSp modSp add mod delAnim">
        <pc:chgData name="Kerri Ward" userId="c34b7972-ee9c-4763-98c7-4a6839e800fb" providerId="ADAL" clId="{C31CCC58-FA94-45F1-B632-3499A45D0E99}" dt="2020-12-17T16:16:20.045" v="1748" actId="1037"/>
        <pc:sldMkLst>
          <pc:docMk/>
          <pc:sldMk cId="2238729760" sldId="279"/>
        </pc:sldMkLst>
        <pc:spChg chg="del">
          <ac:chgData name="Kerri Ward" userId="c34b7972-ee9c-4763-98c7-4a6839e800fb" providerId="ADAL" clId="{C31CCC58-FA94-45F1-B632-3499A45D0E99}" dt="2020-12-17T14:26:37.589" v="1693" actId="478"/>
          <ac:spMkLst>
            <pc:docMk/>
            <pc:sldMk cId="2238729760" sldId="279"/>
            <ac:spMk id="2" creationId="{6F37E2F7-1D62-4DDF-BA90-CD9AD4413A3F}"/>
          </ac:spMkLst>
        </pc:spChg>
        <pc:spChg chg="del">
          <ac:chgData name="Kerri Ward" userId="c34b7972-ee9c-4763-98c7-4a6839e800fb" providerId="ADAL" clId="{C31CCC58-FA94-45F1-B632-3499A45D0E99}" dt="2020-12-17T14:26:37.589" v="1693" actId="478"/>
          <ac:spMkLst>
            <pc:docMk/>
            <pc:sldMk cId="2238729760" sldId="279"/>
            <ac:spMk id="3" creationId="{8F4CA985-BD82-43AF-9CCF-579632295EAC}"/>
          </ac:spMkLst>
        </pc:spChg>
        <pc:spChg chg="del">
          <ac:chgData name="Kerri Ward" userId="c34b7972-ee9c-4763-98c7-4a6839e800fb" providerId="ADAL" clId="{C31CCC58-FA94-45F1-B632-3499A45D0E99}" dt="2020-12-17T14:26:37.589" v="1693" actId="478"/>
          <ac:spMkLst>
            <pc:docMk/>
            <pc:sldMk cId="2238729760" sldId="279"/>
            <ac:spMk id="4" creationId="{37E6E925-BD6E-433E-9D4E-07D490662F8E}"/>
          </ac:spMkLst>
        </pc:spChg>
        <pc:spChg chg="del">
          <ac:chgData name="Kerri Ward" userId="c34b7972-ee9c-4763-98c7-4a6839e800fb" providerId="ADAL" clId="{C31CCC58-FA94-45F1-B632-3499A45D0E99}" dt="2020-12-17T14:26:37.589" v="1693" actId="478"/>
          <ac:spMkLst>
            <pc:docMk/>
            <pc:sldMk cId="2238729760" sldId="279"/>
            <ac:spMk id="9" creationId="{A8061E71-9B0D-4C92-9DEE-E348248E903E}"/>
          </ac:spMkLst>
        </pc:spChg>
        <pc:spChg chg="del">
          <ac:chgData name="Kerri Ward" userId="c34b7972-ee9c-4763-98c7-4a6839e800fb" providerId="ADAL" clId="{C31CCC58-FA94-45F1-B632-3499A45D0E99}" dt="2020-12-17T14:26:37.589" v="1693" actId="478"/>
          <ac:spMkLst>
            <pc:docMk/>
            <pc:sldMk cId="2238729760" sldId="279"/>
            <ac:spMk id="11" creationId="{BD3C287E-EE26-46D1-9B52-1A28F91BC7D1}"/>
          </ac:spMkLst>
        </pc:spChg>
        <pc:graphicFrameChg chg="add del mod">
          <ac:chgData name="Kerri Ward" userId="c34b7972-ee9c-4763-98c7-4a6839e800fb" providerId="ADAL" clId="{C31CCC58-FA94-45F1-B632-3499A45D0E99}" dt="2020-12-17T16:13:14.722" v="1704" actId="478"/>
          <ac:graphicFrameMkLst>
            <pc:docMk/>
            <pc:sldMk cId="2238729760" sldId="279"/>
            <ac:graphicFrameMk id="7" creationId="{7AB7B41B-8195-4CBF-9779-96FD63F4063A}"/>
          </ac:graphicFrameMkLst>
        </pc:graphicFrameChg>
        <pc:picChg chg="add del mod">
          <ac:chgData name="Kerri Ward" userId="c34b7972-ee9c-4763-98c7-4a6839e800fb" providerId="ADAL" clId="{C31CCC58-FA94-45F1-B632-3499A45D0E99}" dt="2020-12-17T16:13:06.737" v="1702" actId="478"/>
          <ac:picMkLst>
            <pc:docMk/>
            <pc:sldMk cId="2238729760" sldId="279"/>
            <ac:picMk id="6" creationId="{9B87EB42-0BA0-454E-849F-777599E17149}"/>
          </ac:picMkLst>
        </pc:picChg>
        <pc:picChg chg="add del mod">
          <ac:chgData name="Kerri Ward" userId="c34b7972-ee9c-4763-98c7-4a6839e800fb" providerId="ADAL" clId="{C31CCC58-FA94-45F1-B632-3499A45D0E99}" dt="2020-12-17T16:13:44.067" v="1706" actId="478"/>
          <ac:picMkLst>
            <pc:docMk/>
            <pc:sldMk cId="2238729760" sldId="279"/>
            <ac:picMk id="10" creationId="{26729E1B-71C0-4F22-B708-38E17AF1C269}"/>
          </ac:picMkLst>
        </pc:picChg>
        <pc:picChg chg="add mod modCrop">
          <ac:chgData name="Kerri Ward" userId="c34b7972-ee9c-4763-98c7-4a6839e800fb" providerId="ADAL" clId="{C31CCC58-FA94-45F1-B632-3499A45D0E99}" dt="2020-12-17T16:16:20.045" v="1748" actId="1037"/>
          <ac:picMkLst>
            <pc:docMk/>
            <pc:sldMk cId="2238729760" sldId="279"/>
            <ac:picMk id="13" creationId="{1EE3EE15-5DE2-41FD-85E3-4DA1E42848E2}"/>
          </ac:picMkLst>
        </pc:picChg>
      </pc:sldChg>
      <pc:sldChg chg="add del ord setBg">
        <pc:chgData name="Kerri Ward" userId="c34b7972-ee9c-4763-98c7-4a6839e800fb" providerId="ADAL" clId="{C31CCC58-FA94-45F1-B632-3499A45D0E99}" dt="2020-12-10T16:38:40.954" v="299" actId="47"/>
        <pc:sldMkLst>
          <pc:docMk/>
          <pc:sldMk cId="2988127390" sldId="279"/>
        </pc:sldMkLst>
      </pc:sldChg>
    </pc:docChg>
  </pc:docChgLst>
  <pc:docChgLst>
    <pc:chgData name="Karen Wogan" userId="94100f75-28f7-4e6e-bfde-a1a952a9661a" providerId="ADAL" clId="{74856C87-68FE-420B-89C0-38D04604027A}"/>
    <pc:docChg chg="custSel addSld delSld modSld sldOrd">
      <pc:chgData name="Karen Wogan" userId="94100f75-28f7-4e6e-bfde-a1a952a9661a" providerId="ADAL" clId="{74856C87-68FE-420B-89C0-38D04604027A}" dt="2021-01-07T15:58:25.587" v="442"/>
      <pc:docMkLst>
        <pc:docMk/>
      </pc:docMkLst>
      <pc:sldChg chg="ord">
        <pc:chgData name="Karen Wogan" userId="94100f75-28f7-4e6e-bfde-a1a952a9661a" providerId="ADAL" clId="{74856C87-68FE-420B-89C0-38D04604027A}" dt="2021-01-07T15:58:25.587" v="442"/>
        <pc:sldMkLst>
          <pc:docMk/>
          <pc:sldMk cId="1195260568" sldId="273"/>
        </pc:sldMkLst>
      </pc:sldChg>
      <pc:sldChg chg="modSp mod">
        <pc:chgData name="Karen Wogan" userId="94100f75-28f7-4e6e-bfde-a1a952a9661a" providerId="ADAL" clId="{74856C87-68FE-420B-89C0-38D04604027A}" dt="2021-01-07T10:30:03.950" v="50" actId="14100"/>
        <pc:sldMkLst>
          <pc:docMk/>
          <pc:sldMk cId="1895292088" sldId="277"/>
        </pc:sldMkLst>
        <pc:spChg chg="mod">
          <ac:chgData name="Karen Wogan" userId="94100f75-28f7-4e6e-bfde-a1a952a9661a" providerId="ADAL" clId="{74856C87-68FE-420B-89C0-38D04604027A}" dt="2021-01-07T10:30:03.950" v="50" actId="14100"/>
          <ac:spMkLst>
            <pc:docMk/>
            <pc:sldMk cId="1895292088" sldId="277"/>
            <ac:spMk id="2" creationId="{76AEA152-216D-401B-95AF-D86835185FD8}"/>
          </ac:spMkLst>
        </pc:spChg>
        <pc:spChg chg="mod">
          <ac:chgData name="Karen Wogan" userId="94100f75-28f7-4e6e-bfde-a1a952a9661a" providerId="ADAL" clId="{74856C87-68FE-420B-89C0-38D04604027A}" dt="2021-01-07T10:29:50.450" v="48" actId="255"/>
          <ac:spMkLst>
            <pc:docMk/>
            <pc:sldMk cId="1895292088" sldId="277"/>
            <ac:spMk id="5" creationId="{EC5CFCBE-A43E-451C-BDD8-3BE766BECD22}"/>
          </ac:spMkLst>
        </pc:spChg>
      </pc:sldChg>
      <pc:sldChg chg="modSp mod modAnim">
        <pc:chgData name="Karen Wogan" userId="94100f75-28f7-4e6e-bfde-a1a952a9661a" providerId="ADAL" clId="{74856C87-68FE-420B-89C0-38D04604027A}" dt="2021-01-07T10:28:50.834" v="46" actId="14100"/>
        <pc:sldMkLst>
          <pc:docMk/>
          <pc:sldMk cId="1927418367" sldId="278"/>
        </pc:sldMkLst>
        <pc:spChg chg="mod">
          <ac:chgData name="Karen Wogan" userId="94100f75-28f7-4e6e-bfde-a1a952a9661a" providerId="ADAL" clId="{74856C87-68FE-420B-89C0-38D04604027A}" dt="2021-01-07T10:26:41.586" v="22" actId="14100"/>
          <ac:spMkLst>
            <pc:docMk/>
            <pc:sldMk cId="1927418367" sldId="278"/>
            <ac:spMk id="2" creationId="{6F37E2F7-1D62-4DDF-BA90-CD9AD4413A3F}"/>
          </ac:spMkLst>
        </pc:spChg>
        <pc:spChg chg="mod">
          <ac:chgData name="Karen Wogan" userId="94100f75-28f7-4e6e-bfde-a1a952a9661a" providerId="ADAL" clId="{74856C87-68FE-420B-89C0-38D04604027A}" dt="2021-01-07T10:26:52.598" v="23" actId="14100"/>
          <ac:spMkLst>
            <pc:docMk/>
            <pc:sldMk cId="1927418367" sldId="278"/>
            <ac:spMk id="3" creationId="{8F4CA985-BD82-43AF-9CCF-579632295EAC}"/>
          </ac:spMkLst>
        </pc:spChg>
        <pc:spChg chg="mod">
          <ac:chgData name="Karen Wogan" userId="94100f75-28f7-4e6e-bfde-a1a952a9661a" providerId="ADAL" clId="{74856C87-68FE-420B-89C0-38D04604027A}" dt="2021-01-07T10:28:50.834" v="46" actId="14100"/>
          <ac:spMkLst>
            <pc:docMk/>
            <pc:sldMk cId="1927418367" sldId="278"/>
            <ac:spMk id="4" creationId="{37E6E925-BD6E-433E-9D4E-07D490662F8E}"/>
          </ac:spMkLst>
        </pc:spChg>
        <pc:spChg chg="mod">
          <ac:chgData name="Karen Wogan" userId="94100f75-28f7-4e6e-bfde-a1a952a9661a" providerId="ADAL" clId="{74856C87-68FE-420B-89C0-38D04604027A}" dt="2021-01-07T10:28:13.931" v="42" actId="20577"/>
          <ac:spMkLst>
            <pc:docMk/>
            <pc:sldMk cId="1927418367" sldId="278"/>
            <ac:spMk id="9" creationId="{A8061E71-9B0D-4C92-9DEE-E348248E903E}"/>
          </ac:spMkLst>
        </pc:spChg>
        <pc:spChg chg="mod">
          <ac:chgData name="Karen Wogan" userId="94100f75-28f7-4e6e-bfde-a1a952a9661a" providerId="ADAL" clId="{74856C87-68FE-420B-89C0-38D04604027A}" dt="2021-01-07T10:26:36.679" v="21" actId="14100"/>
          <ac:spMkLst>
            <pc:docMk/>
            <pc:sldMk cId="1927418367" sldId="278"/>
            <ac:spMk id="11" creationId="{BD3C287E-EE26-46D1-9B52-1A28F91BC7D1}"/>
          </ac:spMkLst>
        </pc:spChg>
      </pc:sldChg>
      <pc:sldChg chg="modSp mod">
        <pc:chgData name="Karen Wogan" userId="94100f75-28f7-4e6e-bfde-a1a952a9661a" providerId="ADAL" clId="{74856C87-68FE-420B-89C0-38D04604027A}" dt="2021-01-07T10:29:31.804" v="47" actId="14861"/>
        <pc:sldMkLst>
          <pc:docMk/>
          <pc:sldMk cId="2238729760" sldId="279"/>
        </pc:sldMkLst>
        <pc:picChg chg="mod">
          <ac:chgData name="Karen Wogan" userId="94100f75-28f7-4e6e-bfde-a1a952a9661a" providerId="ADAL" clId="{74856C87-68FE-420B-89C0-38D04604027A}" dt="2021-01-07T10:29:31.804" v="47" actId="14861"/>
          <ac:picMkLst>
            <pc:docMk/>
            <pc:sldMk cId="2238729760" sldId="279"/>
            <ac:picMk id="13" creationId="{1EE3EE15-5DE2-41FD-85E3-4DA1E42848E2}"/>
          </ac:picMkLst>
        </pc:picChg>
      </pc:sldChg>
      <pc:sldChg chg="addSp delSp modSp add mod modAnim">
        <pc:chgData name="Karen Wogan" userId="94100f75-28f7-4e6e-bfde-a1a952a9661a" providerId="ADAL" clId="{74856C87-68FE-420B-89C0-38D04604027A}" dt="2021-01-07T12:39:48.641" v="437" actId="6549"/>
        <pc:sldMkLst>
          <pc:docMk/>
          <pc:sldMk cId="574524814" sldId="280"/>
        </pc:sldMkLst>
        <pc:spChg chg="add mod">
          <ac:chgData name="Karen Wogan" userId="94100f75-28f7-4e6e-bfde-a1a952a9661a" providerId="ADAL" clId="{74856C87-68FE-420B-89C0-38D04604027A}" dt="2021-01-07T12:39:48.641" v="437" actId="6549"/>
          <ac:spMkLst>
            <pc:docMk/>
            <pc:sldMk cId="574524814" sldId="280"/>
            <ac:spMk id="3" creationId="{BB4B9605-A60B-4909-BCE5-92D65F605C39}"/>
          </ac:spMkLst>
        </pc:spChg>
        <pc:picChg chg="del">
          <ac:chgData name="Karen Wogan" userId="94100f75-28f7-4e6e-bfde-a1a952a9661a" providerId="ADAL" clId="{74856C87-68FE-420B-89C0-38D04604027A}" dt="2021-01-07T12:25:05.787" v="52" actId="478"/>
          <ac:picMkLst>
            <pc:docMk/>
            <pc:sldMk cId="574524814" sldId="280"/>
            <ac:picMk id="13" creationId="{1EE3EE15-5DE2-41FD-85E3-4DA1E42848E2}"/>
          </ac:picMkLst>
        </pc:picChg>
      </pc:sldChg>
      <pc:sldChg chg="delSp add del mod delAnim">
        <pc:chgData name="Karen Wogan" userId="94100f75-28f7-4e6e-bfde-a1a952a9661a" providerId="ADAL" clId="{74856C87-68FE-420B-89C0-38D04604027A}" dt="2021-01-07T13:04:36.602" v="440" actId="47"/>
        <pc:sldMkLst>
          <pc:docMk/>
          <pc:sldMk cId="3733429756" sldId="281"/>
        </pc:sldMkLst>
        <pc:spChg chg="del">
          <ac:chgData name="Karen Wogan" userId="94100f75-28f7-4e6e-bfde-a1a952a9661a" providerId="ADAL" clId="{74856C87-68FE-420B-89C0-38D04604027A}" dt="2021-01-07T12:56:40.842" v="439" actId="478"/>
          <ac:spMkLst>
            <pc:docMk/>
            <pc:sldMk cId="3733429756" sldId="281"/>
            <ac:spMk id="3" creationId="{BB4B9605-A60B-4909-BCE5-92D65F605C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E1E6E-8D1B-4EC3-99A3-F17446F8DB1D}" type="datetimeFigureOut">
              <a:rPr lang="en-IE" smtClean="0"/>
              <a:t>07/01/2021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01DBE-296B-479F-8248-4ACFAF980F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983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01DBE-296B-479F-8248-4ACFAF980F2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980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3317034" y="2100609"/>
            <a:ext cx="55579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400" b="0" i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Learning Module 1: </a:t>
            </a:r>
          </a:p>
          <a:p>
            <a:pPr algn="ctr"/>
            <a:r>
              <a:rPr lang="en-IE" sz="4400" b="0" i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Uniquely me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3B33E-957E-4FFE-9B4D-F3BFB06FDF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2" b="90782" l="33107" r="50151">
                        <a14:foregroundMark x1="38876" y1="85473" x2="39593" y2="86114"/>
                        <a14:foregroundMark x1="34125" y1="48366" x2="34238" y2="50058"/>
                        <a14:foregroundMark x1="48605" y1="50583" x2="49284" y2="48016"/>
                        <a14:foregroundMark x1="48454" y1="49767" x2="50151" y2="53501"/>
                        <a14:foregroundMark x1="37481" y1="45799" x2="38160" y2="55309"/>
                        <a14:foregroundMark x1="38160" y1="55309" x2="38047" y2="52917"/>
                        <a14:foregroundMark x1="44382" y1="85239" x2="48228" y2="86173"/>
                        <a14:foregroundMark x1="39103" y1="85531" x2="39970" y2="87515"/>
                        <a14:foregroundMark x1="37783" y1="87456" x2="38575" y2="90782"/>
                        <a14:foregroundMark x1="34276" y1="19720" x2="33748" y2="19428"/>
                        <a14:foregroundMark x1="33522" y1="53676" x2="33446" y2="49242"/>
                        <a14:foregroundMark x1="33333" y1="17503" x2="33107" y2="17736"/>
                      </a14:backgroundRemoval>
                    </a14:imgEffect>
                  </a14:imgLayer>
                </a14:imgProps>
              </a:ext>
            </a:extLst>
          </a:blip>
          <a:srcRect l="32238" r="48611" b="4938"/>
          <a:stretch/>
        </p:blipFill>
        <p:spPr>
          <a:xfrm>
            <a:off x="7918113" y="2509764"/>
            <a:ext cx="956854" cy="306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F37E2F7-1D62-4DDF-BA90-CD9AD4413A3F}"/>
              </a:ext>
            </a:extLst>
          </p:cNvPr>
          <p:cNvSpPr/>
          <p:nvPr/>
        </p:nvSpPr>
        <p:spPr>
          <a:xfrm>
            <a:off x="548640" y="182880"/>
            <a:ext cx="3164619" cy="2051437"/>
          </a:xfrm>
          <a:custGeom>
            <a:avLst/>
            <a:gdLst>
              <a:gd name="connsiteX0" fmla="*/ 0 w 3164619"/>
              <a:gd name="connsiteY0" fmla="*/ 1025719 h 2051437"/>
              <a:gd name="connsiteX1" fmla="*/ 1582310 w 3164619"/>
              <a:gd name="connsiteY1" fmla="*/ 0 h 2051437"/>
              <a:gd name="connsiteX2" fmla="*/ 3164620 w 3164619"/>
              <a:gd name="connsiteY2" fmla="*/ 1025719 h 2051437"/>
              <a:gd name="connsiteX3" fmla="*/ 1582310 w 3164619"/>
              <a:gd name="connsiteY3" fmla="*/ 2051438 h 2051437"/>
              <a:gd name="connsiteX4" fmla="*/ 0 w 3164619"/>
              <a:gd name="connsiteY4" fmla="*/ 1025719 h 205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4619" h="2051437" fill="none" extrusionOk="0">
                <a:moveTo>
                  <a:pt x="0" y="1025719"/>
                </a:moveTo>
                <a:cubicBezTo>
                  <a:pt x="-171909" y="388800"/>
                  <a:pt x="638635" y="126109"/>
                  <a:pt x="1582310" y="0"/>
                </a:cubicBezTo>
                <a:cubicBezTo>
                  <a:pt x="2469927" y="15767"/>
                  <a:pt x="3197244" y="492580"/>
                  <a:pt x="3164620" y="1025719"/>
                </a:cubicBezTo>
                <a:cubicBezTo>
                  <a:pt x="3097361" y="1571597"/>
                  <a:pt x="2485308" y="2085058"/>
                  <a:pt x="1582310" y="2051438"/>
                </a:cubicBezTo>
                <a:cubicBezTo>
                  <a:pt x="686752" y="2080740"/>
                  <a:pt x="-69015" y="1528904"/>
                  <a:pt x="0" y="1025719"/>
                </a:cubicBezTo>
                <a:close/>
              </a:path>
              <a:path w="3164619" h="2051437" stroke="0" extrusionOk="0">
                <a:moveTo>
                  <a:pt x="0" y="1025719"/>
                </a:moveTo>
                <a:cubicBezTo>
                  <a:pt x="23088" y="425248"/>
                  <a:pt x="753729" y="71012"/>
                  <a:pt x="1582310" y="0"/>
                </a:cubicBezTo>
                <a:cubicBezTo>
                  <a:pt x="2416463" y="-110599"/>
                  <a:pt x="3249810" y="510187"/>
                  <a:pt x="3164620" y="1025719"/>
                </a:cubicBezTo>
                <a:cubicBezTo>
                  <a:pt x="3157594" y="1515538"/>
                  <a:pt x="2369190" y="2090626"/>
                  <a:pt x="1582310" y="2051438"/>
                </a:cubicBezTo>
                <a:cubicBezTo>
                  <a:pt x="687345" y="1950308"/>
                  <a:pt x="16687" y="1616271"/>
                  <a:pt x="0" y="1025719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E" sz="2000" b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You are not a pretzel. Don’t twist yourself into who you think people want you to be. </a:t>
            </a:r>
          </a:p>
          <a:p>
            <a:pPr algn="l"/>
            <a:r>
              <a:rPr lang="en-IE" sz="2000" b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- </a:t>
            </a:r>
            <a:r>
              <a:rPr lang="en-IE" sz="2000" b="1" i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Karen </a:t>
            </a:r>
            <a:r>
              <a:rPr lang="en-IE" sz="2000" b="1" i="1" err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Salmansohn</a:t>
            </a:r>
            <a:endParaRPr lang="en-IE" sz="2000" b="1" i="1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8F4CA985-BD82-43AF-9CCF-579632295EAC}"/>
              </a:ext>
            </a:extLst>
          </p:cNvPr>
          <p:cNvSpPr/>
          <p:nvPr/>
        </p:nvSpPr>
        <p:spPr>
          <a:xfrm>
            <a:off x="4029076" y="900332"/>
            <a:ext cx="3540276" cy="3011762"/>
          </a:xfrm>
          <a:prstGeom prst="heart">
            <a:avLst/>
          </a:pr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400">
                <a:solidFill>
                  <a:srgbClr val="FF6600"/>
                </a:solidFill>
                <a:latin typeface="AdornS Condensed Sans" panose="02000506000000020004" pitchFamily="50" charset="0"/>
              </a:rPr>
              <a:t>Be yourself.</a:t>
            </a:r>
          </a:p>
          <a:p>
            <a:pPr algn="l"/>
            <a:r>
              <a:rPr lang="en-IE" sz="2400">
                <a:solidFill>
                  <a:srgbClr val="FF6600"/>
                </a:solidFill>
                <a:latin typeface="AdornS Condensed Sans" panose="02000506000000020004" pitchFamily="50" charset="0"/>
              </a:rPr>
              <a:t>Everyone else</a:t>
            </a:r>
          </a:p>
          <a:p>
            <a:pPr algn="l"/>
            <a:r>
              <a:rPr lang="en-IE" sz="2400">
                <a:solidFill>
                  <a:srgbClr val="FF6600"/>
                </a:solidFill>
                <a:latin typeface="AdornS Condensed Sans" panose="02000506000000020004" pitchFamily="50" charset="0"/>
              </a:rPr>
              <a:t>is already taken.</a:t>
            </a:r>
          </a:p>
          <a:p>
            <a:pPr algn="l"/>
            <a:r>
              <a:rPr lang="en-IE" sz="2400">
                <a:solidFill>
                  <a:srgbClr val="FF6600"/>
                </a:solidFill>
                <a:latin typeface="AdornS Condensed Sans" panose="02000506000000020004" pitchFamily="50" charset="0"/>
              </a:rPr>
              <a:t>- </a:t>
            </a:r>
            <a:r>
              <a:rPr lang="en-IE" sz="2400" i="1">
                <a:solidFill>
                  <a:srgbClr val="FF6600"/>
                </a:solidFill>
                <a:latin typeface="AdornS Condensed Sans" panose="02000506000000020004" pitchFamily="50" charset="0"/>
              </a:rPr>
              <a:t>Oscar Wilde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E6E925-BD6E-433E-9D4E-07D490662F8E}"/>
              </a:ext>
            </a:extLst>
          </p:cNvPr>
          <p:cNvSpPr/>
          <p:nvPr/>
        </p:nvSpPr>
        <p:spPr>
          <a:xfrm>
            <a:off x="8046721" y="341906"/>
            <a:ext cx="3840479" cy="1637969"/>
          </a:xfrm>
          <a:prstGeom prst="rect">
            <a:avLst/>
          </a:prstGeom>
          <a:solidFill>
            <a:srgbClr val="793399"/>
          </a:solidFill>
          <a:ln w="44450">
            <a:solidFill>
              <a:schemeClr val="bg1"/>
            </a:solidFill>
            <a:prstDash val="sysDot"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00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Today you are you!</a:t>
            </a:r>
          </a:p>
          <a:p>
            <a:pPr algn="l"/>
            <a:r>
              <a:rPr lang="en-IE" sz="200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That is truer than true!</a:t>
            </a:r>
          </a:p>
          <a:p>
            <a:pPr algn="l"/>
            <a:r>
              <a:rPr lang="en-IE" sz="200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There is no one alive</a:t>
            </a:r>
          </a:p>
          <a:p>
            <a:pPr algn="l"/>
            <a:r>
              <a:rPr lang="en-IE" sz="200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Who is you-er than you!</a:t>
            </a:r>
          </a:p>
          <a:p>
            <a:pPr algn="l"/>
            <a:r>
              <a:rPr lang="en-IE" sz="200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 </a:t>
            </a:r>
            <a:r>
              <a:rPr lang="en-IE" sz="2000" i="1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Dr.</a:t>
            </a:r>
            <a:r>
              <a:rPr lang="en-IE" sz="2000" i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Seuss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A8061E71-9B0D-4C92-9DEE-E348248E903E}"/>
              </a:ext>
            </a:extLst>
          </p:cNvPr>
          <p:cNvSpPr/>
          <p:nvPr/>
        </p:nvSpPr>
        <p:spPr>
          <a:xfrm>
            <a:off x="6894505" y="2234317"/>
            <a:ext cx="5297495" cy="3329670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000" b="1">
                <a:solidFill>
                  <a:schemeClr val="accent5"/>
                </a:solidFill>
                <a:latin typeface="Arial Nova Cond" panose="020B0506020202020204" pitchFamily="34" charset="0"/>
              </a:rPr>
              <a:t>Embrace your uniqueness. </a:t>
            </a:r>
          </a:p>
          <a:p>
            <a:pPr algn="l"/>
            <a:r>
              <a:rPr lang="en-IE" sz="2000" b="1">
                <a:solidFill>
                  <a:schemeClr val="accent5"/>
                </a:solidFill>
                <a:latin typeface="Arial Nova Cond" panose="020B0506020202020204" pitchFamily="34" charset="0"/>
              </a:rPr>
              <a:t>Time is much too short to be living someone else’s life.</a:t>
            </a:r>
          </a:p>
          <a:p>
            <a:pPr algn="l"/>
            <a:r>
              <a:rPr lang="en-IE" sz="2000" b="1">
                <a:solidFill>
                  <a:schemeClr val="accent5"/>
                </a:solidFill>
                <a:latin typeface="Arial Nova Cond" panose="020B0506020202020204" pitchFamily="34" charset="0"/>
              </a:rPr>
              <a:t>   - </a:t>
            </a:r>
            <a:r>
              <a:rPr lang="en-IE" sz="2000" b="1" i="1">
                <a:solidFill>
                  <a:schemeClr val="accent5"/>
                </a:solidFill>
                <a:latin typeface="Arial Nova Cond" panose="020B0506020202020204" pitchFamily="34" charset="0"/>
              </a:rPr>
              <a:t>Kobi Yamada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D3C287E-EE26-46D1-9B52-1A28F91BC7D1}"/>
              </a:ext>
            </a:extLst>
          </p:cNvPr>
          <p:cNvSpPr/>
          <p:nvPr/>
        </p:nvSpPr>
        <p:spPr>
          <a:xfrm>
            <a:off x="707665" y="2654968"/>
            <a:ext cx="4019079" cy="2909019"/>
          </a:xfrm>
          <a:prstGeom prst="hexagon">
            <a:avLst/>
          </a:prstGeom>
          <a:solidFill>
            <a:srgbClr val="FFCCCC"/>
          </a:solidFill>
          <a:ln w="38100">
            <a:solidFill>
              <a:srgbClr val="A5135F"/>
            </a:solidFill>
            <a:prstDash val="lgDash"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E" sz="2200">
                <a:solidFill>
                  <a:srgbClr val="A5135F"/>
                </a:solidFill>
                <a:latin typeface="AdornS Serif" panose="02000505000000020004" pitchFamily="50" charset="0"/>
              </a:rPr>
              <a:t>Being the best is great, you’re the number one. Being unique is greater, you’re the only one.</a:t>
            </a:r>
          </a:p>
          <a:p>
            <a:pPr algn="l"/>
            <a:r>
              <a:rPr lang="en-IE" sz="2200" i="1">
                <a:solidFill>
                  <a:srgbClr val="A5135F"/>
                </a:solidFill>
                <a:latin typeface="AdornS Serif" panose="02000505000000020004" pitchFamily="50" charset="0"/>
              </a:rPr>
              <a:t>- Anonymous</a:t>
            </a:r>
          </a:p>
        </p:txBody>
      </p:sp>
    </p:spTree>
    <p:extLst>
      <p:ext uri="{BB962C8B-B14F-4D97-AF65-F5344CB8AC3E}">
        <p14:creationId xmlns:p14="http://schemas.microsoft.com/office/powerpoint/2010/main" val="19274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CC22A32D-9CE5-4857-AE17-CDE6B52AE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6" t="8341" r="67391" b="-8341"/>
          <a:stretch/>
        </p:blipFill>
        <p:spPr>
          <a:xfrm>
            <a:off x="210" y="360967"/>
            <a:ext cx="3780477" cy="5787628"/>
          </a:xfrm>
          <a:prstGeom prst="rect">
            <a:avLst/>
          </a:prstGeom>
        </p:spPr>
      </p:pic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DC420689-DFC9-409B-848E-CBB4A4A85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65" t="57199" r="-1826" b="-8341"/>
          <a:stretch/>
        </p:blipFill>
        <p:spPr>
          <a:xfrm>
            <a:off x="3771715" y="3187397"/>
            <a:ext cx="8628884" cy="295989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041F73-F632-433E-A009-55E75AA13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52" y="3965971"/>
            <a:ext cx="2347163" cy="176189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1F54A60-FF2B-45CD-9273-B80ACEEFFB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98" b="22348"/>
          <a:stretch/>
        </p:blipFill>
        <p:spPr>
          <a:xfrm>
            <a:off x="6392045" y="522401"/>
            <a:ext cx="4689631" cy="1211150"/>
          </a:xfrm>
          <a:prstGeom prst="rect">
            <a:avLst/>
          </a:prstGeom>
          <a:ln>
            <a:noFill/>
          </a:ln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0A0CFA40-8B6E-423C-AB6F-B418160927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945"/>
          <a:stretch/>
        </p:blipFill>
        <p:spPr>
          <a:xfrm>
            <a:off x="4022453" y="1491779"/>
            <a:ext cx="3346994" cy="7275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7FD337-BF05-4530-8557-8ACF523FECA1}"/>
              </a:ext>
            </a:extLst>
          </p:cNvPr>
          <p:cNvSpPr txBox="1"/>
          <p:nvPr/>
        </p:nvSpPr>
        <p:spPr>
          <a:xfrm>
            <a:off x="8277965" y="1641100"/>
            <a:ext cx="1579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>
                <a:solidFill>
                  <a:schemeClr val="accent4"/>
                </a:solidFill>
                <a:latin typeface="Britannic Bold" panose="020B0903060703020204" pitchFamily="34" charset="0"/>
              </a:rPr>
              <a:t>Pizza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7DD4C9-024D-4735-AB19-027174A7C151}"/>
              </a:ext>
            </a:extLst>
          </p:cNvPr>
          <p:cNvSpPr txBox="1"/>
          <p:nvPr/>
        </p:nvSpPr>
        <p:spPr>
          <a:xfrm>
            <a:off x="3513987" y="3409950"/>
            <a:ext cx="2445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>
                <a:solidFill>
                  <a:srgbClr val="FF6600"/>
                </a:solidFill>
                <a:latin typeface="Arial Rounded MT Bold" panose="020F0704030504030204" pitchFamily="34" charset="0"/>
              </a:rPr>
              <a:t>Reading</a:t>
            </a: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FAE3226D-B729-489E-AD3E-411A16F79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445" y="2324777"/>
            <a:ext cx="4187798" cy="12223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756AB4E-F70D-4977-8E7D-64B2AF36EF3F}"/>
              </a:ext>
            </a:extLst>
          </p:cNvPr>
          <p:cNvSpPr txBox="1"/>
          <p:nvPr/>
        </p:nvSpPr>
        <p:spPr>
          <a:xfrm>
            <a:off x="7349930" y="3456291"/>
            <a:ext cx="1715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>
                <a:solidFill>
                  <a:schemeClr val="accent1"/>
                </a:solidFill>
                <a:latin typeface="Britannic Bold" panose="020B0903060703020204" pitchFamily="34" charset="0"/>
              </a:rPr>
              <a:t>LOYAL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D13973-06F2-4F5F-9620-464DF9C9F34D}"/>
              </a:ext>
            </a:extLst>
          </p:cNvPr>
          <p:cNvSpPr txBox="1"/>
          <p:nvPr/>
        </p:nvSpPr>
        <p:spPr>
          <a:xfrm flipH="1">
            <a:off x="3779666" y="2478244"/>
            <a:ext cx="2477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>
                <a:solidFill>
                  <a:srgbClr val="E2B804"/>
                </a:solidFill>
                <a:latin typeface="Constantia" panose="02030602050306030303" pitchFamily="18" charset="0"/>
              </a:rPr>
              <a:t>Brave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44F76D-89B0-4A77-A99E-844ABC8A3D62}"/>
              </a:ext>
            </a:extLst>
          </p:cNvPr>
          <p:cNvSpPr txBox="1"/>
          <p:nvPr/>
        </p:nvSpPr>
        <p:spPr>
          <a:xfrm>
            <a:off x="4044471" y="702761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>
                <a:solidFill>
                  <a:srgbClr val="7030A0"/>
                </a:solidFill>
                <a:latin typeface="Britannic Bold" panose="020B0903060703020204" pitchFamily="34" charset="0"/>
              </a:rPr>
              <a:t>Strawberries</a:t>
            </a:r>
          </a:p>
        </p:txBody>
      </p:sp>
    </p:spTree>
    <p:extLst>
      <p:ext uri="{BB962C8B-B14F-4D97-AF65-F5344CB8AC3E}">
        <p14:creationId xmlns:p14="http://schemas.microsoft.com/office/powerpoint/2010/main" val="11952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E3EE15-5DE2-41FD-85E3-4DA1E4284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54"/>
          <a:stretch/>
        </p:blipFill>
        <p:spPr>
          <a:xfrm>
            <a:off x="872290" y="962525"/>
            <a:ext cx="10287000" cy="39944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72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4B9605-A60B-4909-BCE5-92D65F605C39}"/>
              </a:ext>
            </a:extLst>
          </p:cNvPr>
          <p:cNvSpPr txBox="1"/>
          <p:nvPr/>
        </p:nvSpPr>
        <p:spPr>
          <a:xfrm>
            <a:off x="1181686" y="974623"/>
            <a:ext cx="1070450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Girls are better at cleaning and cooking than boys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Boys’ sports are more important than girls’ sports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Boys don’t make very good nurses 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Girls show their feelings more than boys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Boys are better leaders than girls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endParaRPr lang="en-US" sz="300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Tx/>
              <a:buChar char="-"/>
            </a:pPr>
            <a:endParaRPr lang="en-IE" sz="32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6AEA152-216D-401B-95AF-D86835185FD8}"/>
              </a:ext>
            </a:extLst>
          </p:cNvPr>
          <p:cNvSpPr/>
          <p:nvPr/>
        </p:nvSpPr>
        <p:spPr>
          <a:xfrm>
            <a:off x="5478380" y="445166"/>
            <a:ext cx="3187318" cy="1763462"/>
          </a:xfrm>
          <a:prstGeom prst="wedgeEllipseCallo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>
                <a:solidFill>
                  <a:srgbClr val="FFC000"/>
                </a:solidFill>
                <a:latin typeface="Arial Rounded MT Bold" panose="020F0704030504030204" pitchFamily="34" charset="0"/>
              </a:rPr>
              <a:t>Will I ever fit in?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122F263-E44F-4C39-8FD5-2A114BF606EE}"/>
              </a:ext>
            </a:extLst>
          </p:cNvPr>
          <p:cNvSpPr/>
          <p:nvPr/>
        </p:nvSpPr>
        <p:spPr>
          <a:xfrm>
            <a:off x="2833437" y="3037976"/>
            <a:ext cx="4112793" cy="2482518"/>
          </a:xfrm>
          <a:prstGeom prst="wedgeEllipse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>
                <a:solidFill>
                  <a:srgbClr val="CC5A40"/>
                </a:solidFill>
                <a:latin typeface="Arial Rounded MT Bold" panose="020F0704030504030204" pitchFamily="34" charset="0"/>
              </a:rPr>
              <a:t>I hope they think I’m normal…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C5CFCBE-A43E-451C-BDD8-3BE766BECD22}"/>
              </a:ext>
            </a:extLst>
          </p:cNvPr>
          <p:cNvSpPr/>
          <p:nvPr/>
        </p:nvSpPr>
        <p:spPr>
          <a:xfrm>
            <a:off x="850231" y="415090"/>
            <a:ext cx="3946357" cy="2482518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793399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>
                <a:solidFill>
                  <a:srgbClr val="7030A0"/>
                </a:solidFill>
                <a:latin typeface="Arial Rounded MT Bold" panose="020F0704030504030204" pitchFamily="34" charset="0"/>
              </a:rPr>
              <a:t>I just want to be like everybody else…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E4170BE-CFE3-4A3C-8A1D-82F85331C0C8}"/>
              </a:ext>
            </a:extLst>
          </p:cNvPr>
          <p:cNvSpPr/>
          <p:nvPr/>
        </p:nvSpPr>
        <p:spPr>
          <a:xfrm>
            <a:off x="7952874" y="2654969"/>
            <a:ext cx="3080084" cy="2133600"/>
          </a:xfrm>
          <a:prstGeom prst="wedgeEllipse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>
                <a:solidFill>
                  <a:srgbClr val="25AAE1"/>
                </a:solidFill>
                <a:latin typeface="Arial Rounded MT Bold" panose="020F0704030504030204" pitchFamily="34" charset="0"/>
              </a:rPr>
              <a:t>I wish I was the same as her.</a:t>
            </a:r>
          </a:p>
        </p:txBody>
      </p:sp>
    </p:spTree>
    <p:extLst>
      <p:ext uri="{BB962C8B-B14F-4D97-AF65-F5344CB8AC3E}">
        <p14:creationId xmlns:p14="http://schemas.microsoft.com/office/powerpoint/2010/main" val="18952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D804954-C50E-49E1-AE15-7A910675BE55}"/>
              </a:ext>
            </a:extLst>
          </p:cNvPr>
          <p:cNvSpPr/>
          <p:nvPr/>
        </p:nvSpPr>
        <p:spPr>
          <a:xfrm>
            <a:off x="6004813" y="1793020"/>
            <a:ext cx="2315610" cy="1773381"/>
          </a:xfrm>
          <a:prstGeom prst="wedgeEllipseCallout">
            <a:avLst>
              <a:gd name="adj1" fmla="val -42627"/>
              <a:gd name="adj2" fmla="val 50331"/>
            </a:avLst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FA695-1AFA-4878-B1A9-BDDF9E260ED2}"/>
              </a:ext>
            </a:extLst>
          </p:cNvPr>
          <p:cNvSpPr txBox="1"/>
          <p:nvPr/>
        </p:nvSpPr>
        <p:spPr>
          <a:xfrm>
            <a:off x="6004813" y="2264211"/>
            <a:ext cx="231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7030A0"/>
                </a:solidFill>
                <a:latin typeface="Arial Rounded MT Bold" panose="020F0704030504030204" pitchFamily="34" charset="0"/>
              </a:rPr>
              <a:t>What makes </a:t>
            </a:r>
          </a:p>
          <a:p>
            <a:pPr algn="ctr"/>
            <a:r>
              <a:rPr lang="en-US" sz="2400">
                <a:solidFill>
                  <a:srgbClr val="7030A0"/>
                </a:solidFill>
                <a:latin typeface="Arial Rounded MT Bold" panose="020F0704030504030204" pitchFamily="34" charset="0"/>
              </a:rPr>
              <a:t>YOU unique?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CB98F9-9982-4934-A86E-3A63213C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84" t="46186" r="50491" b="5031"/>
          <a:stretch/>
        </p:blipFill>
        <p:spPr>
          <a:xfrm>
            <a:off x="4002812" y="2238823"/>
            <a:ext cx="2615400" cy="26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0F2F2751E4D89316BDAA9FE730F" ma:contentTypeVersion="11" ma:contentTypeDescription="Create a new document." ma:contentTypeScope="" ma:versionID="3df56e96d39a128cd2b027942f87a8d3">
  <xsd:schema xmlns:xsd="http://www.w3.org/2001/XMLSchema" xmlns:xs="http://www.w3.org/2001/XMLSchema" xmlns:p="http://schemas.microsoft.com/office/2006/metadata/properties" xmlns:ns2="37a15ebc-f898-4d17-b0a4-83545f0702c8" xmlns:ns3="b312e899-71bd-441b-bd11-01ed88b72bec" targetNamespace="http://schemas.microsoft.com/office/2006/metadata/properties" ma:root="true" ma:fieldsID="98f66d98e09a96691295fd7631c3b7a1" ns2:_="" ns3:_="">
    <xsd:import namespace="37a15ebc-f898-4d17-b0a4-83545f0702c8"/>
    <xsd:import namespace="b312e899-71bd-441b-bd11-01ed88b7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15ebc-f898-4d17-b0a4-83545f070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2e899-71bd-441b-bd11-01ed88b7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B05C39-607A-49BA-8315-DB05DAD0B10F}"/>
</file>

<file path=customXml/itemProps2.xml><?xml version="1.0" encoding="utf-8"?>
<ds:datastoreItem xmlns:ds="http://schemas.openxmlformats.org/officeDocument/2006/customXml" ds:itemID="{AB8A5586-8F36-461C-A7E9-A8F6508122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EB898-1556-4A45-9F8F-8B3C50A5C63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Alycia Kearney</dc:creator>
  <cp:revision>1</cp:revision>
  <dcterms:created xsi:type="dcterms:W3CDTF">2020-08-10T11:19:48Z</dcterms:created>
  <dcterms:modified xsi:type="dcterms:W3CDTF">2021-01-07T15:58:27Z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0x010100BD89C0F2F2751E4D89316BDAA9FE730F</vt:lpwstr>
  </property>
</Properties>
</file>