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5" r:id="rId5"/>
    <p:sldId id="279" r:id="rId6"/>
    <p:sldId id="281" r:id="rId7"/>
    <p:sldId id="283" r:id="rId8"/>
    <p:sldId id="282" r:id="rId9"/>
    <p:sldId id="278" r:id="rId10"/>
    <p:sldId id="273" r:id="rId11"/>
    <p:sldId id="277" r:id="rId12"/>
    <p:sldId id="28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  <a:srgbClr val="ECEFDE"/>
    <a:srgbClr val="EDF0DF"/>
    <a:srgbClr val="CC5A40"/>
    <a:srgbClr val="793399"/>
    <a:srgbClr val="25AAE1"/>
    <a:srgbClr val="FF6600"/>
    <a:srgbClr val="674C77"/>
    <a:srgbClr val="F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6ADC3-BF01-42C3-A632-4150271FA146}" v="349" dt="2021-01-10T14:44:19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Ward" userId="c34b7972-ee9c-4763-98c7-4a6839e800fb" providerId="ADAL" clId="{1900D160-10E2-4FDE-97D2-D161EDC2E14A}"/>
    <pc:docChg chg="undo custSel addSld delSld modSld">
      <pc:chgData name="Kerri Ward" userId="c34b7972-ee9c-4763-98c7-4a6839e800fb" providerId="ADAL" clId="{1900D160-10E2-4FDE-97D2-D161EDC2E14A}" dt="2020-11-13T11:33:27.112" v="1238"/>
      <pc:docMkLst>
        <pc:docMk/>
      </pc:docMkLst>
      <pc:sldChg chg="modSp mod">
        <pc:chgData name="Kerri Ward" userId="c34b7972-ee9c-4763-98c7-4a6839e800fb" providerId="ADAL" clId="{1900D160-10E2-4FDE-97D2-D161EDC2E14A}" dt="2020-11-12T12:18:56.895" v="35" actId="1076"/>
        <pc:sldMkLst>
          <pc:docMk/>
          <pc:sldMk cId="650284505" sldId="265"/>
        </pc:sldMkLst>
        <pc:spChg chg="mod">
          <ac:chgData name="Kerri Ward" userId="c34b7972-ee9c-4763-98c7-4a6839e800fb" providerId="ADAL" clId="{1900D160-10E2-4FDE-97D2-D161EDC2E14A}" dt="2020-11-11T15:24:06.666" v="11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900D160-10E2-4FDE-97D2-D161EDC2E14A}" dt="2020-11-12T12:18:56.895" v="35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1900D160-10E2-4FDE-97D2-D161EDC2E14A}" dt="2020-11-12T16:59:05.373" v="1147" actId="1076"/>
        <pc:sldMkLst>
          <pc:docMk/>
          <pc:sldMk cId="544912447" sldId="272"/>
        </pc:sldMkLst>
        <pc:spChg chg="mod">
          <ac:chgData name="Kerri Ward" userId="c34b7972-ee9c-4763-98c7-4a6839e800fb" providerId="ADAL" clId="{1900D160-10E2-4FDE-97D2-D161EDC2E14A}" dt="2020-11-12T16:58:58.327" v="1144" actId="13822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1900D160-10E2-4FDE-97D2-D161EDC2E14A}" dt="2020-11-12T16:58:52.711" v="1143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1900D160-10E2-4FDE-97D2-D161EDC2E14A}" dt="2020-11-12T16:59:05.373" v="1147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addAnim delAnim modAnim">
        <pc:chgData name="Kerri Ward" userId="c34b7972-ee9c-4763-98c7-4a6839e800fb" providerId="ADAL" clId="{1900D160-10E2-4FDE-97D2-D161EDC2E14A}" dt="2020-11-13T11:31:31.689" v="1220"/>
        <pc:sldMkLst>
          <pc:docMk/>
          <pc:sldMk cId="1195260568" sldId="273"/>
        </pc:sldMkLst>
        <pc:spChg chg="add mod">
          <ac:chgData name="Kerri Ward" userId="c34b7972-ee9c-4763-98c7-4a6839e800fb" providerId="ADAL" clId="{1900D160-10E2-4FDE-97D2-D161EDC2E14A}" dt="2020-11-12T15:36:11.436" v="320" actId="1076"/>
          <ac:spMkLst>
            <pc:docMk/>
            <pc:sldMk cId="1195260568" sldId="273"/>
            <ac:spMk id="2" creationId="{6390D697-71E6-48CC-A7E6-4A077F81A977}"/>
          </ac:spMkLst>
        </pc:spChg>
        <pc:spChg chg="mod">
          <ac:chgData name="Kerri Ward" userId="c34b7972-ee9c-4763-98c7-4a6839e800fb" providerId="ADAL" clId="{1900D160-10E2-4FDE-97D2-D161EDC2E14A}" dt="2020-11-12T12:44:57.714" v="66" actId="20577"/>
          <ac:spMkLst>
            <pc:docMk/>
            <pc:sldMk cId="1195260568" sldId="273"/>
            <ac:spMk id="81" creationId="{C0600BA2-B904-4B64-98FF-A23C7C968E98}"/>
          </ac:spMkLst>
        </pc:spChg>
        <pc:spChg chg="mod ord">
          <ac:chgData name="Kerri Ward" userId="c34b7972-ee9c-4763-98c7-4a6839e800fb" providerId="ADAL" clId="{1900D160-10E2-4FDE-97D2-D161EDC2E14A}" dt="2020-11-12T15:35:43.323" v="315" actId="166"/>
          <ac:spMkLst>
            <pc:docMk/>
            <pc:sldMk cId="1195260568" sldId="273"/>
            <ac:spMk id="83" creationId="{2115CF6B-F4FE-467D-82FE-018E70290C26}"/>
          </ac:spMkLst>
        </pc:spChg>
        <pc:picChg chg="add del mod modCrop">
          <ac:chgData name="Kerri Ward" userId="c34b7972-ee9c-4763-98c7-4a6839e800fb" providerId="ADAL" clId="{1900D160-10E2-4FDE-97D2-D161EDC2E14A}" dt="2020-11-12T15:12:38.910" v="197" actId="478"/>
          <ac:picMkLst>
            <pc:docMk/>
            <pc:sldMk cId="1195260568" sldId="273"/>
            <ac:picMk id="4" creationId="{2ACD40AD-356F-4253-9D26-2DC471A0A1EE}"/>
          </ac:picMkLst>
        </pc:picChg>
        <pc:picChg chg="add mod modCrop">
          <ac:chgData name="Kerri Ward" userId="c34b7972-ee9c-4763-98c7-4a6839e800fb" providerId="ADAL" clId="{1900D160-10E2-4FDE-97D2-D161EDC2E14A}" dt="2020-11-12T15:25:55.975" v="258" actId="1076"/>
          <ac:picMkLst>
            <pc:docMk/>
            <pc:sldMk cId="1195260568" sldId="273"/>
            <ac:picMk id="6" creationId="{FCB7D8CB-C3EA-4372-9AF0-7D417E48E360}"/>
          </ac:picMkLst>
        </pc:picChg>
        <pc:picChg chg="del mod modCrop">
          <ac:chgData name="Kerri Ward" userId="c34b7972-ee9c-4763-98c7-4a6839e800fb" providerId="ADAL" clId="{1900D160-10E2-4FDE-97D2-D161EDC2E14A}" dt="2020-11-12T15:25:40.963" v="252" actId="478"/>
          <ac:picMkLst>
            <pc:docMk/>
            <pc:sldMk cId="1195260568" sldId="273"/>
            <ac:picMk id="8" creationId="{47516358-219D-4570-892E-6E0B3336C5FD}"/>
          </ac:picMkLst>
        </pc:picChg>
        <pc:picChg chg="add mod modCrop">
          <ac:chgData name="Kerri Ward" userId="c34b7972-ee9c-4763-98c7-4a6839e800fb" providerId="ADAL" clId="{1900D160-10E2-4FDE-97D2-D161EDC2E14A}" dt="2020-11-13T11:31:21.924" v="1219" actId="1035"/>
          <ac:picMkLst>
            <pc:docMk/>
            <pc:sldMk cId="1195260568" sldId="273"/>
            <ac:picMk id="9" creationId="{A7DFE560-10AC-4660-8FD9-367494DF6E0D}"/>
          </ac:picMkLst>
        </pc:picChg>
        <pc:picChg chg="add del mod">
          <ac:chgData name="Kerri Ward" userId="c34b7972-ee9c-4763-98c7-4a6839e800fb" providerId="ADAL" clId="{1900D160-10E2-4FDE-97D2-D161EDC2E14A}" dt="2020-11-12T13:05:09.910" v="113"/>
          <ac:picMkLst>
            <pc:docMk/>
            <pc:sldMk cId="1195260568" sldId="273"/>
            <ac:picMk id="13" creationId="{79C4733A-00EB-4A31-BEC8-98452010198D}"/>
          </ac:picMkLst>
        </pc:picChg>
        <pc:picChg chg="add del mod">
          <ac:chgData name="Kerri Ward" userId="c34b7972-ee9c-4763-98c7-4a6839e800fb" providerId="ADAL" clId="{1900D160-10E2-4FDE-97D2-D161EDC2E14A}" dt="2020-11-12T14:53:47.507" v="160"/>
          <ac:picMkLst>
            <pc:docMk/>
            <pc:sldMk cId="1195260568" sldId="273"/>
            <ac:picMk id="14" creationId="{B2DF8493-BE87-497F-B77F-D0BE50CBE907}"/>
          </ac:picMkLst>
        </pc:picChg>
        <pc:picChg chg="add del mod modCrop">
          <ac:chgData name="Kerri Ward" userId="c34b7972-ee9c-4763-98c7-4a6839e800fb" providerId="ADAL" clId="{1900D160-10E2-4FDE-97D2-D161EDC2E14A}" dt="2020-11-12T14:53:45.080" v="156"/>
          <ac:picMkLst>
            <pc:docMk/>
            <pc:sldMk cId="1195260568" sldId="273"/>
            <ac:picMk id="15" creationId="{DE636210-C44C-43E0-AD13-00E0085A0CE3}"/>
          </ac:picMkLst>
        </pc:picChg>
        <pc:picChg chg="add mod">
          <ac:chgData name="Kerri Ward" userId="c34b7972-ee9c-4763-98c7-4a6839e800fb" providerId="ADAL" clId="{1900D160-10E2-4FDE-97D2-D161EDC2E14A}" dt="2020-11-12T15:35:33.761" v="313" actId="1076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1900D160-10E2-4FDE-97D2-D161EDC2E14A}" dt="2020-11-12T12:39:34.632" v="52" actId="478"/>
          <ac:picMkLst>
            <pc:docMk/>
            <pc:sldMk cId="1195260568" sldId="273"/>
            <ac:picMk id="45" creationId="{C1B43BBB-87B6-4143-B76D-5BF3DF2B8EAA}"/>
          </ac:picMkLst>
        </pc:picChg>
        <pc:picChg chg="del">
          <ac:chgData name="Kerri Ward" userId="c34b7972-ee9c-4763-98c7-4a6839e800fb" providerId="ADAL" clId="{1900D160-10E2-4FDE-97D2-D161EDC2E14A}" dt="2020-11-12T12:45:47.785" v="67" actId="478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Kerri Ward" userId="c34b7972-ee9c-4763-98c7-4a6839e800fb" providerId="ADAL" clId="{1900D160-10E2-4FDE-97D2-D161EDC2E14A}" dt="2020-11-12T13:03:25.887" v="99" actId="14826"/>
          <ac:picMkLst>
            <pc:docMk/>
            <pc:sldMk cId="1195260568" sldId="273"/>
            <ac:picMk id="75" creationId="{2EDBDCA5-6487-48FF-97B7-D0A5ED265691}"/>
          </ac:picMkLst>
        </pc:picChg>
        <pc:picChg chg="add del mod modCrop">
          <ac:chgData name="Kerri Ward" userId="c34b7972-ee9c-4763-98c7-4a6839e800fb" providerId="ADAL" clId="{1900D160-10E2-4FDE-97D2-D161EDC2E14A}" dt="2020-11-12T15:30:48.328" v="261" actId="478"/>
          <ac:picMkLst>
            <pc:docMk/>
            <pc:sldMk cId="1195260568" sldId="273"/>
            <ac:picMk id="77" creationId="{36B4DFDB-F41C-4F14-8813-1B7D3028FDAE}"/>
          </ac:picMkLst>
        </pc:picChg>
        <pc:picChg chg="del">
          <ac:chgData name="Kerri Ward" userId="c34b7972-ee9c-4763-98c7-4a6839e800fb" providerId="ADAL" clId="{1900D160-10E2-4FDE-97D2-D161EDC2E14A}" dt="2020-11-12T12:45:51.140" v="69" actId="478"/>
          <ac:picMkLst>
            <pc:docMk/>
            <pc:sldMk cId="1195260568" sldId="273"/>
            <ac:picMk id="85" creationId="{1245764C-404B-4556-BE57-ED99F50D8759}"/>
          </ac:picMkLst>
        </pc:picChg>
        <pc:picChg chg="del">
          <ac:chgData name="Kerri Ward" userId="c34b7972-ee9c-4763-98c7-4a6839e800fb" providerId="ADAL" clId="{1900D160-10E2-4FDE-97D2-D161EDC2E14A}" dt="2020-11-12T12:45:49.634" v="68" actId="478"/>
          <ac:picMkLst>
            <pc:docMk/>
            <pc:sldMk cId="1195260568" sldId="273"/>
            <ac:picMk id="86" creationId="{5506B7A1-9AD0-487F-BEB5-58BA6BD4978E}"/>
          </ac:picMkLst>
        </pc:picChg>
      </pc:sldChg>
      <pc:sldChg chg="del">
        <pc:chgData name="Kerri Ward" userId="c34b7972-ee9c-4763-98c7-4a6839e800fb" providerId="ADAL" clId="{1900D160-10E2-4FDE-97D2-D161EDC2E14A}" dt="2020-11-12T16:40:25.262" v="1045" actId="2696"/>
        <pc:sldMkLst>
          <pc:docMk/>
          <pc:sldMk cId="2555892883" sldId="276"/>
        </pc:sldMkLst>
      </pc:sldChg>
      <pc:sldChg chg="addSp delSp modSp mod delAnim">
        <pc:chgData name="Kerri Ward" userId="c34b7972-ee9c-4763-98c7-4a6839e800fb" providerId="ADAL" clId="{1900D160-10E2-4FDE-97D2-D161EDC2E14A}" dt="2020-11-12T17:04:18.616" v="1178" actId="1076"/>
        <pc:sldMkLst>
          <pc:docMk/>
          <pc:sldMk cId="1895292088" sldId="277"/>
        </pc:sldMkLst>
        <pc:spChg chg="del">
          <ac:chgData name="Kerri Ward" userId="c34b7972-ee9c-4763-98c7-4a6839e800fb" providerId="ADAL" clId="{1900D160-10E2-4FDE-97D2-D161EDC2E14A}" dt="2020-11-12T16:39:14.746" v="1042" actId="478"/>
          <ac:spMkLst>
            <pc:docMk/>
            <pc:sldMk cId="1895292088" sldId="277"/>
            <ac:spMk id="4" creationId="{40630FD5-AEE5-4420-A9C0-F0EE6D1A64E3}"/>
          </ac:spMkLst>
        </pc:spChg>
        <pc:spChg chg="del">
          <ac:chgData name="Kerri Ward" userId="c34b7972-ee9c-4763-98c7-4a6839e800fb" providerId="ADAL" clId="{1900D160-10E2-4FDE-97D2-D161EDC2E14A}" dt="2020-11-12T16:39:16.430" v="1043" actId="478"/>
          <ac:spMkLst>
            <pc:docMk/>
            <pc:sldMk cId="1895292088" sldId="277"/>
            <ac:spMk id="5" creationId="{18E9CB7F-2A01-4341-A31A-E1285231F8D5}"/>
          </ac:spMkLst>
        </pc:spChg>
        <pc:spChg chg="del">
          <ac:chgData name="Kerri Ward" userId="c34b7972-ee9c-4763-98c7-4a6839e800fb" providerId="ADAL" clId="{1900D160-10E2-4FDE-97D2-D161EDC2E14A}" dt="2020-11-12T16:39:18.168" v="1044" actId="478"/>
          <ac:spMkLst>
            <pc:docMk/>
            <pc:sldMk cId="1895292088" sldId="277"/>
            <ac:spMk id="6" creationId="{791AB9B8-464D-4925-A14E-120EB79791FF}"/>
          </ac:spMkLst>
        </pc:spChg>
        <pc:spChg chg="add mod">
          <ac:chgData name="Kerri Ward" userId="c34b7972-ee9c-4763-98c7-4a6839e800fb" providerId="ADAL" clId="{1900D160-10E2-4FDE-97D2-D161EDC2E14A}" dt="2020-11-12T17:04:18.616" v="1178" actId="1076"/>
          <ac:spMkLst>
            <pc:docMk/>
            <pc:sldMk cId="1895292088" sldId="277"/>
            <ac:spMk id="8" creationId="{83B86CC0-5D69-447A-B2B1-BF12C66255ED}"/>
          </ac:spMkLst>
        </pc:spChg>
        <pc:picChg chg="del">
          <ac:chgData name="Kerri Ward" userId="c34b7972-ee9c-4763-98c7-4a6839e800fb" providerId="ADAL" clId="{1900D160-10E2-4FDE-97D2-D161EDC2E14A}" dt="2020-11-12T16:39:11.187" v="1041" actId="478"/>
          <ac:picMkLst>
            <pc:docMk/>
            <pc:sldMk cId="1895292088" sldId="277"/>
            <ac:picMk id="3" creationId="{008044F9-A998-40D8-AF11-C18BA7EF06FE}"/>
          </ac:picMkLst>
        </pc:picChg>
        <pc:picChg chg="add del mod modCrop">
          <ac:chgData name="Kerri Ward" userId="c34b7972-ee9c-4763-98c7-4a6839e800fb" providerId="ADAL" clId="{1900D160-10E2-4FDE-97D2-D161EDC2E14A}" dt="2020-11-12T17:03:52.378" v="1158" actId="478"/>
          <ac:picMkLst>
            <pc:docMk/>
            <pc:sldMk cId="1895292088" sldId="277"/>
            <ac:picMk id="7" creationId="{2A7BF478-9223-40B7-BFCC-866C5AB434EF}"/>
          </ac:picMkLst>
        </pc:picChg>
      </pc:sldChg>
      <pc:sldChg chg="addSp delSp modSp add mod delAnim modAnim">
        <pc:chgData name="Kerri Ward" userId="c34b7972-ee9c-4763-98c7-4a6839e800fb" providerId="ADAL" clId="{1900D160-10E2-4FDE-97D2-D161EDC2E14A}" dt="2020-11-13T11:33:27.112" v="1238"/>
        <pc:sldMkLst>
          <pc:docMk/>
          <pc:sldMk cId="1927418367" sldId="278"/>
        </pc:sldMkLst>
        <pc:spChg chg="add mod">
          <ac:chgData name="Kerri Ward" userId="c34b7972-ee9c-4763-98c7-4a6839e800fb" providerId="ADAL" clId="{1900D160-10E2-4FDE-97D2-D161EDC2E14A}" dt="2020-11-12T16:27:30.214" v="590" actId="113"/>
          <ac:spMkLst>
            <pc:docMk/>
            <pc:sldMk cId="1927418367" sldId="278"/>
            <ac:spMk id="6" creationId="{F8CDA80C-3DF4-4F4F-ABA7-F9EFC3EE73FB}"/>
          </ac:spMkLst>
        </pc:spChg>
        <pc:spChg chg="add mod">
          <ac:chgData name="Kerri Ward" userId="c34b7972-ee9c-4763-98c7-4a6839e800fb" providerId="ADAL" clId="{1900D160-10E2-4FDE-97D2-D161EDC2E14A}" dt="2020-11-12T16:27:38.833" v="592" actId="113"/>
          <ac:spMkLst>
            <pc:docMk/>
            <pc:sldMk cId="1927418367" sldId="278"/>
            <ac:spMk id="7" creationId="{8B50BDD9-6CC2-4276-8B91-E939F840CC2F}"/>
          </ac:spMkLst>
        </pc:spChg>
        <pc:spChg chg="add mod">
          <ac:chgData name="Kerri Ward" userId="c34b7972-ee9c-4763-98c7-4a6839e800fb" providerId="ADAL" clId="{1900D160-10E2-4FDE-97D2-D161EDC2E14A}" dt="2020-11-12T16:27:46.982" v="594" actId="113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1900D160-10E2-4FDE-97D2-D161EDC2E14A}" dt="2020-11-12T15:37:47.452" v="322" actId="478"/>
          <ac:spMkLst>
            <pc:docMk/>
            <pc:sldMk cId="1927418367" sldId="278"/>
            <ac:spMk id="9" creationId="{2AF8E2F4-A450-467C-91DF-2759C4BF2E5C}"/>
          </ac:spMkLst>
        </pc:spChg>
        <pc:spChg chg="add mod">
          <ac:chgData name="Kerri Ward" userId="c34b7972-ee9c-4763-98c7-4a6839e800fb" providerId="ADAL" clId="{1900D160-10E2-4FDE-97D2-D161EDC2E14A}" dt="2020-11-12T16:27:56.103" v="596" actId="113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1900D160-10E2-4FDE-97D2-D161EDC2E14A}" dt="2020-11-12T16:02:42.101" v="360" actId="478"/>
          <ac:spMkLst>
            <pc:docMk/>
            <pc:sldMk cId="1927418367" sldId="278"/>
            <ac:spMk id="11" creationId="{65466BC8-E9E1-4543-8BA4-031F4265CF30}"/>
          </ac:spMkLst>
        </pc:spChg>
        <pc:spChg chg="add mod">
          <ac:chgData name="Kerri Ward" userId="c34b7972-ee9c-4763-98c7-4a6839e800fb" providerId="ADAL" clId="{1900D160-10E2-4FDE-97D2-D161EDC2E14A}" dt="2020-11-12T16:28:05.619" v="599" actId="113"/>
          <ac:spMkLst>
            <pc:docMk/>
            <pc:sldMk cId="1927418367" sldId="278"/>
            <ac:spMk id="12" creationId="{57A697D7-7394-4666-9C89-0FADB344240D}"/>
          </ac:spMkLst>
        </pc:spChg>
        <pc:spChg chg="add mod">
          <ac:chgData name="Kerri Ward" userId="c34b7972-ee9c-4763-98c7-4a6839e800fb" providerId="ADAL" clId="{1900D160-10E2-4FDE-97D2-D161EDC2E14A}" dt="2020-11-12T16:28:35.139" v="622" actId="20577"/>
          <ac:spMkLst>
            <pc:docMk/>
            <pc:sldMk cId="1927418367" sldId="278"/>
            <ac:spMk id="26" creationId="{BFBBE8B4-9CD5-408C-A35A-337BF498E976}"/>
          </ac:spMkLst>
        </pc:spChg>
        <pc:spChg chg="add mod">
          <ac:chgData name="Kerri Ward" userId="c34b7972-ee9c-4763-98c7-4a6839e800fb" providerId="ADAL" clId="{1900D160-10E2-4FDE-97D2-D161EDC2E14A}" dt="2020-11-12T16:29:46.053" v="668" actId="20577"/>
          <ac:spMkLst>
            <pc:docMk/>
            <pc:sldMk cId="1927418367" sldId="278"/>
            <ac:spMk id="28" creationId="{03451A94-F25A-4D7F-9AC9-E4E77E564BDF}"/>
          </ac:spMkLst>
        </pc:spChg>
        <pc:spChg chg="add mod">
          <ac:chgData name="Kerri Ward" userId="c34b7972-ee9c-4763-98c7-4a6839e800fb" providerId="ADAL" clId="{1900D160-10E2-4FDE-97D2-D161EDC2E14A}" dt="2020-11-12T16:31:40.539" v="684" actId="20577"/>
          <ac:spMkLst>
            <pc:docMk/>
            <pc:sldMk cId="1927418367" sldId="278"/>
            <ac:spMk id="32" creationId="{D5E2326A-8C4A-4CF4-9B75-F27015557EC6}"/>
          </ac:spMkLst>
        </pc:spChg>
        <pc:spChg chg="add mod">
          <ac:chgData name="Kerri Ward" userId="c34b7972-ee9c-4763-98c7-4a6839e800fb" providerId="ADAL" clId="{1900D160-10E2-4FDE-97D2-D161EDC2E14A}" dt="2020-11-12T16:31:51.283" v="694" actId="20577"/>
          <ac:spMkLst>
            <pc:docMk/>
            <pc:sldMk cId="1927418367" sldId="278"/>
            <ac:spMk id="34" creationId="{04C4695B-2668-439E-8840-AECB1D29199B}"/>
          </ac:spMkLst>
        </pc:spChg>
        <pc:spChg chg="add mod">
          <ac:chgData name="Kerri Ward" userId="c34b7972-ee9c-4763-98c7-4a6839e800fb" providerId="ADAL" clId="{1900D160-10E2-4FDE-97D2-D161EDC2E14A}" dt="2020-11-12T16:33:23.156" v="706" actId="20577"/>
          <ac:spMkLst>
            <pc:docMk/>
            <pc:sldMk cId="1927418367" sldId="278"/>
            <ac:spMk id="36" creationId="{50306FCA-AE8B-4528-8B97-43DB5C18CE0E}"/>
          </ac:spMkLst>
        </pc:spChg>
        <pc:spChg chg="add mod">
          <ac:chgData name="Kerri Ward" userId="c34b7972-ee9c-4763-98c7-4a6839e800fb" providerId="ADAL" clId="{1900D160-10E2-4FDE-97D2-D161EDC2E14A}" dt="2020-11-12T16:38:28.942" v="1038" actId="20577"/>
          <ac:spMkLst>
            <pc:docMk/>
            <pc:sldMk cId="1927418367" sldId="278"/>
            <ac:spMk id="37" creationId="{7E4AC0C0-56D6-4DFF-8548-4FB343E38996}"/>
          </ac:spMkLst>
        </pc:spChg>
        <pc:spChg chg="add mod">
          <ac:chgData name="Kerri Ward" userId="c34b7972-ee9c-4763-98c7-4a6839e800fb" providerId="ADAL" clId="{1900D160-10E2-4FDE-97D2-D161EDC2E14A}" dt="2020-11-12T16:59:31.847" v="1149" actId="207"/>
          <ac:spMkLst>
            <pc:docMk/>
            <pc:sldMk cId="1927418367" sldId="278"/>
            <ac:spMk id="39" creationId="{0DEB46FD-67D6-42F6-9453-F4CB2B39AA4A}"/>
          </ac:spMkLst>
        </pc:spChg>
        <pc:picChg chg="add del mod modCrop">
          <ac:chgData name="Kerri Ward" userId="c34b7972-ee9c-4763-98c7-4a6839e800fb" providerId="ADAL" clId="{1900D160-10E2-4FDE-97D2-D161EDC2E14A}" dt="2020-11-12T15:58:57.806" v="359" actId="478"/>
          <ac:picMkLst>
            <pc:docMk/>
            <pc:sldMk cId="1927418367" sldId="278"/>
            <ac:picMk id="3" creationId="{9EFBFA7D-61C3-492C-9621-8CD278D79381}"/>
          </ac:picMkLst>
        </pc:picChg>
        <pc:picChg chg="add mod modCrop">
          <ac:chgData name="Kerri Ward" userId="c34b7972-ee9c-4763-98c7-4a6839e800fb" providerId="ADAL" clId="{1900D160-10E2-4FDE-97D2-D161EDC2E14A}" dt="2020-11-12T16:10:12.701" v="409" actId="1076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1900D160-10E2-4FDE-97D2-D161EDC2E14A}" dt="2020-11-12T16:03:21.125" v="372" actId="478"/>
          <ac:picMkLst>
            <pc:docMk/>
            <pc:sldMk cId="1927418367" sldId="278"/>
            <ac:picMk id="13" creationId="{241DBC77-5BFE-4774-AEC4-8ACFA767B0FE}"/>
          </ac:picMkLst>
        </pc:picChg>
        <pc:picChg chg="del">
          <ac:chgData name="Kerri Ward" userId="c34b7972-ee9c-4763-98c7-4a6839e800fb" providerId="ADAL" clId="{1900D160-10E2-4FDE-97D2-D161EDC2E14A}" dt="2020-11-12T16:03:19.475" v="371" actId="478"/>
          <ac:picMkLst>
            <pc:docMk/>
            <pc:sldMk cId="1927418367" sldId="278"/>
            <ac:picMk id="15" creationId="{4D432848-6D01-4882-AB6B-1B37C3FDD4FE}"/>
          </ac:picMkLst>
        </pc:picChg>
        <pc:picChg chg="del">
          <ac:chgData name="Kerri Ward" userId="c34b7972-ee9c-4763-98c7-4a6839e800fb" providerId="ADAL" clId="{1900D160-10E2-4FDE-97D2-D161EDC2E14A}" dt="2020-11-12T16:02:47.506" v="363" actId="478"/>
          <ac:picMkLst>
            <pc:docMk/>
            <pc:sldMk cId="1927418367" sldId="278"/>
            <ac:picMk id="17" creationId="{B8FBEA14-AB6F-49FA-932D-DE4898C7C27D}"/>
          </ac:picMkLst>
        </pc:picChg>
        <pc:picChg chg="del">
          <ac:chgData name="Kerri Ward" userId="c34b7972-ee9c-4763-98c7-4a6839e800fb" providerId="ADAL" clId="{1900D160-10E2-4FDE-97D2-D161EDC2E14A}" dt="2020-11-12T16:02:48.301" v="364" actId="478"/>
          <ac:picMkLst>
            <pc:docMk/>
            <pc:sldMk cId="1927418367" sldId="278"/>
            <ac:picMk id="19" creationId="{FD0A8C79-FA60-45A4-88C9-DC45330501D9}"/>
          </ac:picMkLst>
        </pc:picChg>
        <pc:picChg chg="add mod modCrop">
          <ac:chgData name="Kerri Ward" userId="c34b7972-ee9c-4763-98c7-4a6839e800fb" providerId="ADAL" clId="{1900D160-10E2-4FDE-97D2-D161EDC2E14A}" dt="2020-11-12T16:14:32.974" v="559" actId="1076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1900D160-10E2-4FDE-97D2-D161EDC2E14A}" dt="2020-11-12T16:02:44.717" v="362" actId="478"/>
          <ac:picMkLst>
            <pc:docMk/>
            <pc:sldMk cId="1927418367" sldId="278"/>
            <ac:picMk id="23" creationId="{41539500-DDFB-4FEB-B010-AFE3AA680C16}"/>
          </ac:picMkLst>
        </pc:picChg>
        <pc:picChg chg="add mod modCrop">
          <ac:chgData name="Kerri Ward" userId="c34b7972-ee9c-4763-98c7-4a6839e800fb" providerId="ADAL" clId="{1900D160-10E2-4FDE-97D2-D161EDC2E14A}" dt="2020-11-12T16:27:15.589" v="588" actId="1076"/>
          <ac:picMkLst>
            <pc:docMk/>
            <pc:sldMk cId="1927418367" sldId="278"/>
            <ac:picMk id="24" creationId="{74A1CAF9-B325-41E8-A138-5D3A1F5A53B5}"/>
          </ac:picMkLst>
        </pc:picChg>
        <pc:picChg chg="del">
          <ac:chgData name="Kerri Ward" userId="c34b7972-ee9c-4763-98c7-4a6839e800fb" providerId="ADAL" clId="{1900D160-10E2-4FDE-97D2-D161EDC2E14A}" dt="2020-11-12T16:02:42.834" v="361" actId="478"/>
          <ac:picMkLst>
            <pc:docMk/>
            <pc:sldMk cId="1927418367" sldId="278"/>
            <ac:picMk id="29" creationId="{809094A9-FD38-4B15-857F-4D50B7743008}"/>
          </ac:picMkLst>
        </pc:picChg>
      </pc:sldChg>
    </pc:docChg>
  </pc:docChgLst>
  <pc:docChgLst>
    <pc:chgData name="Kerri Ward" userId="c34b7972-ee9c-4763-98c7-4a6839e800fb" providerId="ADAL" clId="{89C780D0-CC5F-4F5C-A539-9A004CC07FFB}"/>
    <pc:docChg chg="custSel modSld">
      <pc:chgData name="Kerri Ward" userId="c34b7972-ee9c-4763-98c7-4a6839e800fb" providerId="ADAL" clId="{89C780D0-CC5F-4F5C-A539-9A004CC07FFB}" dt="2020-08-13T14:19:26.109" v="7" actId="1076"/>
      <pc:docMkLst>
        <pc:docMk/>
      </pc:docMkLst>
      <pc:sldChg chg="addSp delSp modSp mod">
        <pc:chgData name="Kerri Ward" userId="c34b7972-ee9c-4763-98c7-4a6839e800fb" providerId="ADAL" clId="{89C780D0-CC5F-4F5C-A539-9A004CC07FFB}" dt="2020-08-13T14:19:26.109" v="7" actId="1076"/>
        <pc:sldMkLst>
          <pc:docMk/>
          <pc:sldMk cId="1895292088" sldId="277"/>
        </pc:sldMkLst>
        <pc:picChg chg="add mod">
          <ac:chgData name="Kerri Ward" userId="c34b7972-ee9c-4763-98c7-4a6839e800fb" providerId="ADAL" clId="{89C780D0-CC5F-4F5C-A539-9A004CC07FFB}" dt="2020-08-13T14:19:26.109" v="7" actId="1076"/>
          <ac:picMkLst>
            <pc:docMk/>
            <pc:sldMk cId="1895292088" sldId="277"/>
            <ac:picMk id="3" creationId="{008044F9-A998-40D8-AF11-C18BA7EF06FE}"/>
          </ac:picMkLst>
        </pc:picChg>
        <pc:picChg chg="del">
          <ac:chgData name="Kerri Ward" userId="c34b7972-ee9c-4763-98c7-4a6839e800fb" providerId="ADAL" clId="{89C780D0-CC5F-4F5C-A539-9A004CC07FFB}" dt="2020-08-13T14:19:18.099" v="5" actId="478"/>
          <ac:picMkLst>
            <pc:docMk/>
            <pc:sldMk cId="1895292088" sldId="277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E2E177EE-B758-4444-B3D6-797E0359D5AC}"/>
    <pc:docChg chg="undo redo custSel mod addSld delSld modSld">
      <pc:chgData name="Alycia Kearney" userId="75575d13-54d0-4ef7-a965-8c377ce6610b" providerId="ADAL" clId="{E2E177EE-B758-4444-B3D6-797E0359D5AC}" dt="2020-08-12T16:55:42.691" v="1187" actId="2696"/>
      <pc:docMkLst>
        <pc:docMk/>
      </pc:docMkLst>
      <pc:sldChg chg="addSp delSp modSp del mod setBg">
        <pc:chgData name="Alycia Kearney" userId="75575d13-54d0-4ef7-a965-8c377ce6610b" providerId="ADAL" clId="{E2E177EE-B758-4444-B3D6-797E0359D5AC}" dt="2020-08-12T15:22:54.190" v="574" actId="2696"/>
        <pc:sldMkLst>
          <pc:docMk/>
          <pc:sldMk cId="4098401939" sldId="263"/>
        </pc:sldMkLst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2" creationId="{C83A5C14-ED91-4CD1-809E-D29FF97C9AF5}"/>
          </ac:spMkLst>
        </pc:spChg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4" creationId="{56065185-5C34-4F86-AA96-AA4D065B0EF4}"/>
          </ac:spMkLst>
        </pc:spChg>
        <pc:spChg chg="add del">
          <ac:chgData name="Alycia Kearney" userId="75575d13-54d0-4ef7-a965-8c377ce6610b" providerId="ADAL" clId="{E2E177EE-B758-4444-B3D6-797E0359D5AC}" dt="2020-08-12T14:39:13.641" v="106" actId="26606"/>
          <ac:spMkLst>
            <pc:docMk/>
            <pc:sldMk cId="4098401939" sldId="263"/>
            <ac:spMk id="16" creationId="{42A4FC2C-047E-45A5-965D-8E1E3BF09BC6}"/>
          </ac:spMkLst>
        </pc:spChg>
        <pc:picChg chg="mod">
          <ac:chgData name="Alycia Kearney" userId="75575d13-54d0-4ef7-a965-8c377ce6610b" providerId="ADAL" clId="{E2E177EE-B758-4444-B3D6-797E0359D5AC}" dt="2020-08-12T14:43:16.898" v="162" actId="14826"/>
          <ac:picMkLst>
            <pc:docMk/>
            <pc:sldMk cId="4098401939" sldId="263"/>
            <ac:picMk id="7" creationId="{953F016B-33F1-4E96-BD37-351F1A0365BC}"/>
          </ac:picMkLst>
        </pc:picChg>
        <pc:cxnChg chg="add del">
          <ac:chgData name="Alycia Kearney" userId="75575d13-54d0-4ef7-a965-8c377ce6610b" providerId="ADAL" clId="{E2E177EE-B758-4444-B3D6-797E0359D5AC}" dt="2020-08-12T14:39:16.141" v="108" actId="26606"/>
          <ac:cxnSpMkLst>
            <pc:docMk/>
            <pc:sldMk cId="4098401939" sldId="263"/>
            <ac:cxnSpMk id="63" creationId="{22F6364A-B358-4BEE-B158-0734D2C938D4}"/>
          </ac:cxnSpMkLst>
        </pc:cxnChg>
      </pc:sldChg>
      <pc:sldChg chg="delSp mod">
        <pc:chgData name="Alycia Kearney" userId="75575d13-54d0-4ef7-a965-8c377ce6610b" providerId="ADAL" clId="{E2E177EE-B758-4444-B3D6-797E0359D5AC}" dt="2020-08-12T14:29:10.193" v="0" actId="478"/>
        <pc:sldMkLst>
          <pc:docMk/>
          <pc:sldMk cId="650284505" sldId="265"/>
        </pc:sldMkLst>
        <pc:picChg chg="del">
          <ac:chgData name="Alycia Kearney" userId="75575d13-54d0-4ef7-a965-8c377ce6610b" providerId="ADAL" clId="{E2E177EE-B758-4444-B3D6-797E0359D5AC}" dt="2020-08-12T14:29:10.193" v="0" actId="478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mod">
        <pc:chgData name="Alycia Kearney" userId="75575d13-54d0-4ef7-a965-8c377ce6610b" providerId="ADAL" clId="{E2E177EE-B758-4444-B3D6-797E0359D5AC}" dt="2020-08-12T16:42:18.487" v="1165" actId="14100"/>
        <pc:sldMkLst>
          <pc:docMk/>
          <pc:sldMk cId="544912447" sldId="272"/>
        </pc:sldMkLst>
        <pc:spChg chg="mod">
          <ac:chgData name="Alycia Kearney" userId="75575d13-54d0-4ef7-a965-8c377ce6610b" providerId="ADAL" clId="{E2E177EE-B758-4444-B3D6-797E0359D5AC}" dt="2020-08-12T16:42:18.487" v="1165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Alycia Kearney" userId="75575d13-54d0-4ef7-a965-8c377ce6610b" providerId="ADAL" clId="{E2E177EE-B758-4444-B3D6-797E0359D5AC}" dt="2020-08-12T16:42:04.402" v="1161" actId="207"/>
          <ac:spMkLst>
            <pc:docMk/>
            <pc:sldMk cId="544912447" sldId="272"/>
            <ac:spMk id="6" creationId="{D6CFA695-1AFA-4878-B1A9-BDDF9E260ED2}"/>
          </ac:spMkLst>
        </pc:spChg>
        <pc:picChg chg="del">
          <ac:chgData name="Alycia Kearney" userId="75575d13-54d0-4ef7-a965-8c377ce6610b" providerId="ADAL" clId="{E2E177EE-B758-4444-B3D6-797E0359D5AC}" dt="2020-08-12T16:40:22.090" v="1130" actId="478"/>
          <ac:picMkLst>
            <pc:docMk/>
            <pc:sldMk cId="544912447" sldId="272"/>
            <ac:picMk id="2" creationId="{95CBF335-FF75-4664-A81B-3B60A7AF1800}"/>
          </ac:picMkLst>
        </pc:picChg>
        <pc:picChg chg="add del mod">
          <ac:chgData name="Alycia Kearney" userId="75575d13-54d0-4ef7-a965-8c377ce6610b" providerId="ADAL" clId="{E2E177EE-B758-4444-B3D6-797E0359D5AC}" dt="2020-08-12T16:40:40.660" v="1139" actId="22"/>
          <ac:picMkLst>
            <pc:docMk/>
            <pc:sldMk cId="544912447" sldId="272"/>
            <ac:picMk id="4" creationId="{33032777-6F84-4493-96D0-3657F2E51392}"/>
          </ac:picMkLst>
        </pc:picChg>
        <pc:picChg chg="add mod">
          <ac:chgData name="Alycia Kearney" userId="75575d13-54d0-4ef7-a965-8c377ce6610b" providerId="ADAL" clId="{E2E177EE-B758-4444-B3D6-797E0359D5AC}" dt="2020-08-12T16:42:14.646" v="1164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add del mod delAnim modAnim">
        <pc:chgData name="Alycia Kearney" userId="75575d13-54d0-4ef7-a965-8c377ce6610b" providerId="ADAL" clId="{E2E177EE-B758-4444-B3D6-797E0359D5AC}" dt="2020-08-12T15:56:12.479" v="781" actId="1076"/>
        <pc:sldMkLst>
          <pc:docMk/>
          <pc:sldMk cId="1195260568" sldId="273"/>
        </pc:sldMkLst>
        <pc:spChg chg="del">
          <ac:chgData name="Alycia Kearney" userId="75575d13-54d0-4ef7-a965-8c377ce6610b" providerId="ADAL" clId="{E2E177EE-B758-4444-B3D6-797E0359D5AC}" dt="2020-08-12T14:30:51.162" v="9" actId="478"/>
          <ac:spMkLst>
            <pc:docMk/>
            <pc:sldMk cId="1195260568" sldId="273"/>
            <ac:spMk id="2" creationId="{47F0D5AD-FFAB-4154-9A10-C3206CB67764}"/>
          </ac:spMkLst>
        </pc:spChg>
        <pc:spChg chg="del">
          <ac:chgData name="Alycia Kearney" userId="75575d13-54d0-4ef7-a965-8c377ce6610b" providerId="ADAL" clId="{E2E177EE-B758-4444-B3D6-797E0359D5AC}" dt="2020-08-12T14:30:54.042" v="14" actId="478"/>
          <ac:spMkLst>
            <pc:docMk/>
            <pc:sldMk cId="1195260568" sldId="273"/>
            <ac:spMk id="12" creationId="{1FE6B239-7124-44FF-A3FD-A10CFBBAA0F9}"/>
          </ac:spMkLst>
        </pc:spChg>
        <pc:spChg chg="del">
          <ac:chgData name="Alycia Kearney" userId="75575d13-54d0-4ef7-a965-8c377ce6610b" providerId="ADAL" clId="{E2E177EE-B758-4444-B3D6-797E0359D5AC}" dt="2020-08-12T14:30:52.331" v="11" actId="478"/>
          <ac:spMkLst>
            <pc:docMk/>
            <pc:sldMk cId="1195260568" sldId="273"/>
            <ac:spMk id="14" creationId="{1E53F19F-EDB8-48AE-B37F-2D3112870F84}"/>
          </ac:spMkLst>
        </pc:spChg>
        <pc:spChg chg="del">
          <ac:chgData name="Alycia Kearney" userId="75575d13-54d0-4ef7-a965-8c377ce6610b" providerId="ADAL" clId="{E2E177EE-B758-4444-B3D6-797E0359D5AC}" dt="2020-08-12T14:30:56.372" v="18" actId="478"/>
          <ac:spMkLst>
            <pc:docMk/>
            <pc:sldMk cId="1195260568" sldId="273"/>
            <ac:spMk id="16" creationId="{DE560348-822A-4973-888D-FAD4C9383714}"/>
          </ac:spMkLst>
        </pc:spChg>
        <pc:spChg chg="add del">
          <ac:chgData name="Alycia Kearney" userId="75575d13-54d0-4ef7-a965-8c377ce6610b" providerId="ADAL" clId="{E2E177EE-B758-4444-B3D6-797E0359D5AC}" dt="2020-08-12T14:37:47.272" v="90" actId="11529"/>
          <ac:spMkLst>
            <pc:docMk/>
            <pc:sldMk cId="1195260568" sldId="273"/>
            <ac:spMk id="33" creationId="{444967A2-5CB7-4907-B42B-57B3C65B9197}"/>
          </ac:spMkLst>
        </pc:spChg>
        <pc:spChg chg="add del mod">
          <ac:chgData name="Alycia Kearney" userId="75575d13-54d0-4ef7-a965-8c377ce6610b" providerId="ADAL" clId="{E2E177EE-B758-4444-B3D6-797E0359D5AC}" dt="2020-08-12T15:15:34.173" v="508" actId="478"/>
          <ac:spMkLst>
            <pc:docMk/>
            <pc:sldMk cId="1195260568" sldId="273"/>
            <ac:spMk id="34" creationId="{A94B3335-1868-4A89-97D6-C8E93F46F00C}"/>
          </ac:spMkLst>
        </pc:spChg>
        <pc:spChg chg="add del mod">
          <ac:chgData name="Alycia Kearney" userId="75575d13-54d0-4ef7-a965-8c377ce6610b" providerId="ADAL" clId="{E2E177EE-B758-4444-B3D6-797E0359D5AC}" dt="2020-08-12T14:56:20.534" v="379" actId="478"/>
          <ac:spMkLst>
            <pc:docMk/>
            <pc:sldMk cId="1195260568" sldId="273"/>
            <ac:spMk id="38" creationId="{9263ABE0-A86D-4B67-BF92-F1867E98DF4C}"/>
          </ac:spMkLst>
        </pc:spChg>
        <pc:spChg chg="add del mod">
          <ac:chgData name="Alycia Kearney" userId="75575d13-54d0-4ef7-a965-8c377ce6610b" providerId="ADAL" clId="{E2E177EE-B758-4444-B3D6-797E0359D5AC}" dt="2020-08-12T14:48:41.643" v="254" actId="478"/>
          <ac:spMkLst>
            <pc:docMk/>
            <pc:sldMk cId="1195260568" sldId="273"/>
            <ac:spMk id="41" creationId="{6C3EFC90-2D9A-43D7-BE9D-F2487BB7F3F0}"/>
          </ac:spMkLst>
        </pc:spChg>
        <pc:spChg chg="add del mod">
          <ac:chgData name="Alycia Kearney" userId="75575d13-54d0-4ef7-a965-8c377ce6610b" providerId="ADAL" clId="{E2E177EE-B758-4444-B3D6-797E0359D5AC}" dt="2020-08-12T15:12:26.146" v="457" actId="478"/>
          <ac:spMkLst>
            <pc:docMk/>
            <pc:sldMk cId="1195260568" sldId="273"/>
            <ac:spMk id="47" creationId="{4E85E4ED-D728-4DED-B370-5E8805D8C24E}"/>
          </ac:spMkLst>
        </pc:spChg>
        <pc:spChg chg="add del mod">
          <ac:chgData name="Alycia Kearney" userId="75575d13-54d0-4ef7-a965-8c377ce6610b" providerId="ADAL" clId="{E2E177EE-B758-4444-B3D6-797E0359D5AC}" dt="2020-08-12T15:00:34.042" v="437" actId="478"/>
          <ac:spMkLst>
            <pc:docMk/>
            <pc:sldMk cId="1195260568" sldId="273"/>
            <ac:spMk id="51" creationId="{CC7C2310-D38E-4A2A-8550-4B5E935F5CBC}"/>
          </ac:spMkLst>
        </pc:spChg>
        <pc:spChg chg="add del mod">
          <ac:chgData name="Alycia Kearney" userId="75575d13-54d0-4ef7-a965-8c377ce6610b" providerId="ADAL" clId="{E2E177EE-B758-4444-B3D6-797E0359D5AC}" dt="2020-08-12T15:14:38.893" v="495" actId="478"/>
          <ac:spMkLst>
            <pc:docMk/>
            <pc:sldMk cId="1195260568" sldId="273"/>
            <ac:spMk id="57" creationId="{953FCF44-29D1-4490-845C-2EAEC13945CC}"/>
          </ac:spMkLst>
        </pc:spChg>
        <pc:spChg chg="add del mod">
          <ac:chgData name="Alycia Kearney" userId="75575d13-54d0-4ef7-a965-8c377ce6610b" providerId="ADAL" clId="{E2E177EE-B758-4444-B3D6-797E0359D5AC}" dt="2020-08-12T15:52:08.641" v="736" actId="478"/>
          <ac:spMkLst>
            <pc:docMk/>
            <pc:sldMk cId="1195260568" sldId="273"/>
            <ac:spMk id="59" creationId="{AC4B0FF0-2FBF-4353-BF1E-4601D75B3B13}"/>
          </ac:spMkLst>
        </pc:spChg>
        <pc:spChg chg="add del mod">
          <ac:chgData name="Alycia Kearney" userId="75575d13-54d0-4ef7-a965-8c377ce6610b" providerId="ADAL" clId="{E2E177EE-B758-4444-B3D6-797E0359D5AC}" dt="2020-08-12T15:39:49.083" v="633"/>
          <ac:spMkLst>
            <pc:docMk/>
            <pc:sldMk cId="1195260568" sldId="273"/>
            <ac:spMk id="80" creationId="{F4AFE6F2-059E-4FD3-8077-C069BC0C2421}"/>
          </ac:spMkLst>
        </pc:spChg>
        <pc:spChg chg="add mod">
          <ac:chgData name="Alycia Kearney" userId="75575d13-54d0-4ef7-a965-8c377ce6610b" providerId="ADAL" clId="{E2E177EE-B758-4444-B3D6-797E0359D5AC}" dt="2020-08-12T15:46:42.742" v="718" actId="1076"/>
          <ac:spMkLst>
            <pc:docMk/>
            <pc:sldMk cId="1195260568" sldId="273"/>
            <ac:spMk id="81" creationId="{C0600BA2-B904-4B64-98FF-A23C7C968E98}"/>
          </ac:spMkLst>
        </pc:spChg>
        <pc:spChg chg="add mod">
          <ac:chgData name="Alycia Kearney" userId="75575d13-54d0-4ef7-a965-8c377ce6610b" providerId="ADAL" clId="{E2E177EE-B758-4444-B3D6-797E0359D5AC}" dt="2020-08-12T15:47:06.699" v="720" actId="1076"/>
          <ac:spMkLst>
            <pc:docMk/>
            <pc:sldMk cId="1195260568" sldId="273"/>
            <ac:spMk id="83" creationId="{2115CF6B-F4FE-467D-82FE-018E70290C26}"/>
          </ac:spMkLst>
        </pc:spChg>
        <pc:graphicFrameChg chg="add del mod">
          <ac:chgData name="Alycia Kearney" userId="75575d13-54d0-4ef7-a965-8c377ce6610b" providerId="ADAL" clId="{E2E177EE-B758-4444-B3D6-797E0359D5AC}" dt="2020-08-12T14:36:15.658" v="67"/>
          <ac:graphicFrameMkLst>
            <pc:docMk/>
            <pc:sldMk cId="1195260568" sldId="273"/>
            <ac:graphicFrameMk id="30" creationId="{1D8C7B3E-3894-47F6-921F-24881F71EDD2}"/>
          </ac:graphicFrameMkLst>
        </pc:graphicFrameChg>
        <pc:picChg chg="del">
          <ac:chgData name="Alycia Kearney" userId="75575d13-54d0-4ef7-a965-8c377ce6610b" providerId="ADAL" clId="{E2E177EE-B758-4444-B3D6-797E0359D5AC}" dt="2020-08-12T14:30:50.773" v="8" actId="478"/>
          <ac:picMkLst>
            <pc:docMk/>
            <pc:sldMk cId="1195260568" sldId="273"/>
            <ac:picMk id="3" creationId="{22B5308B-133F-4548-BCE6-82D9550F8C69}"/>
          </ac:picMkLst>
        </pc:picChg>
        <pc:picChg chg="del">
          <ac:chgData name="Alycia Kearney" userId="75575d13-54d0-4ef7-a965-8c377ce6610b" providerId="ADAL" clId="{E2E177EE-B758-4444-B3D6-797E0359D5AC}" dt="2020-08-12T14:30:54.490" v="15" actId="478"/>
          <ac:picMkLst>
            <pc:docMk/>
            <pc:sldMk cId="1195260568" sldId="273"/>
            <ac:picMk id="4" creationId="{C1401050-67A0-48B6-B54D-467BE6CB24E0}"/>
          </ac:picMkLst>
        </pc:picChg>
        <pc:picChg chg="del">
          <ac:chgData name="Alycia Kearney" userId="75575d13-54d0-4ef7-a965-8c377ce6610b" providerId="ADAL" clId="{E2E177EE-B758-4444-B3D6-797E0359D5AC}" dt="2020-08-12T14:30:52.762" v="12" actId="478"/>
          <ac:picMkLst>
            <pc:docMk/>
            <pc:sldMk cId="1195260568" sldId="273"/>
            <ac:picMk id="5" creationId="{3EFD1EF9-8382-4488-B17B-4D606342B856}"/>
          </ac:picMkLst>
        </pc:picChg>
        <pc:picChg chg="del">
          <ac:chgData name="Alycia Kearney" userId="75575d13-54d0-4ef7-a965-8c377ce6610b" providerId="ADAL" clId="{E2E177EE-B758-4444-B3D6-797E0359D5AC}" dt="2020-08-12T14:30:55.930" v="17" actId="478"/>
          <ac:picMkLst>
            <pc:docMk/>
            <pc:sldMk cId="1195260568" sldId="273"/>
            <ac:picMk id="6" creationId="{A1207D8F-64F8-482C-864C-164AFADB1FDC}"/>
          </ac:picMkLst>
        </pc:picChg>
        <pc:picChg chg="add mod modCrop">
          <ac:chgData name="Alycia Kearney" userId="75575d13-54d0-4ef7-a965-8c377ce6610b" providerId="ADAL" clId="{E2E177EE-B758-4444-B3D6-797E0359D5AC}" dt="2020-08-12T15:47:34.071" v="723" actId="12788"/>
          <ac:picMkLst>
            <pc:docMk/>
            <pc:sldMk cId="1195260568" sldId="273"/>
            <ac:picMk id="8" creationId="{47516358-219D-4570-892E-6E0B3336C5FD}"/>
          </ac:picMkLst>
        </pc:picChg>
        <pc:picChg chg="add del mod">
          <ac:chgData name="Alycia Kearney" userId="75575d13-54d0-4ef7-a965-8c377ce6610b" providerId="ADAL" clId="{E2E177EE-B758-4444-B3D6-797E0359D5AC}" dt="2020-08-12T14:46:55.754" v="222" actId="478"/>
          <ac:picMkLst>
            <pc:docMk/>
            <pc:sldMk cId="1195260568" sldId="273"/>
            <ac:picMk id="10" creationId="{3CAC88A3-38CE-47F0-A1EB-02A004FE974F}"/>
          </ac:picMkLst>
        </pc:picChg>
        <pc:picChg chg="add del mod">
          <ac:chgData name="Alycia Kearney" userId="75575d13-54d0-4ef7-a965-8c377ce6610b" providerId="ADAL" clId="{E2E177EE-B758-4444-B3D6-797E0359D5AC}" dt="2020-08-12T14:32:59.433" v="40" actId="931"/>
          <ac:picMkLst>
            <pc:docMk/>
            <pc:sldMk cId="1195260568" sldId="273"/>
            <ac:picMk id="13" creationId="{470D85D2-8A53-4845-A632-0B2C61F8AB3D}"/>
          </ac:picMkLst>
        </pc:picChg>
        <pc:picChg chg="add del mod">
          <ac:chgData name="Alycia Kearney" userId="75575d13-54d0-4ef7-a965-8c377ce6610b" providerId="ADAL" clId="{E2E177EE-B758-4444-B3D6-797E0359D5AC}" dt="2020-08-12T14:47:26.709" v="234" actId="478"/>
          <ac:picMkLst>
            <pc:docMk/>
            <pc:sldMk cId="1195260568" sldId="273"/>
            <ac:picMk id="17" creationId="{BF38B94D-0F02-4A97-8F48-58FF714242B1}"/>
          </ac:picMkLst>
        </pc:picChg>
        <pc:picChg chg="del">
          <ac:chgData name="Alycia Kearney" userId="75575d13-54d0-4ef7-a965-8c377ce6610b" providerId="ADAL" clId="{E2E177EE-B758-4444-B3D6-797E0359D5AC}" dt="2020-08-12T14:30:51.586" v="10" actId="478"/>
          <ac:picMkLst>
            <pc:docMk/>
            <pc:sldMk cId="1195260568" sldId="273"/>
            <ac:picMk id="18" creationId="{0DEDB800-F35E-4007-8E6D-6D786D42BCED}"/>
          </ac:picMkLst>
        </pc:picChg>
        <pc:picChg chg="del">
          <ac:chgData name="Alycia Kearney" userId="75575d13-54d0-4ef7-a965-8c377ce6610b" providerId="ADAL" clId="{E2E177EE-B758-4444-B3D6-797E0359D5AC}" dt="2020-08-12T14:30:53.354" v="13" actId="478"/>
          <ac:picMkLst>
            <pc:docMk/>
            <pc:sldMk cId="1195260568" sldId="273"/>
            <ac:picMk id="20" creationId="{C8F4A811-599B-46A5-8E04-58D9F97D59EE}"/>
          </ac:picMkLst>
        </pc:picChg>
        <pc:picChg chg="add del mod">
          <ac:chgData name="Alycia Kearney" userId="75575d13-54d0-4ef7-a965-8c377ce6610b" providerId="ADAL" clId="{E2E177EE-B758-4444-B3D6-797E0359D5AC}" dt="2020-08-12T14:34:29.032" v="50" actId="931"/>
          <ac:picMkLst>
            <pc:docMk/>
            <pc:sldMk cId="1195260568" sldId="273"/>
            <ac:picMk id="21" creationId="{FF1E6D3E-1EDF-4AAB-A2D2-3A0B4B9C5C77}"/>
          </ac:picMkLst>
        </pc:picChg>
        <pc:picChg chg="del">
          <ac:chgData name="Alycia Kearney" userId="75575d13-54d0-4ef7-a965-8c377ce6610b" providerId="ADAL" clId="{E2E177EE-B758-4444-B3D6-797E0359D5AC}" dt="2020-08-12T14:30:50.259" v="7" actId="478"/>
          <ac:picMkLst>
            <pc:docMk/>
            <pc:sldMk cId="1195260568" sldId="273"/>
            <ac:picMk id="22" creationId="{48BD5DF1-5402-4BCF-8627-52DED6BFA03A}"/>
          </ac:picMkLst>
        </pc:picChg>
        <pc:picChg chg="del">
          <ac:chgData name="Alycia Kearney" userId="75575d13-54d0-4ef7-a965-8c377ce6610b" providerId="ADAL" clId="{E2E177EE-B758-4444-B3D6-797E0359D5AC}" dt="2020-08-12T14:30:55.234" v="16" actId="478"/>
          <ac:picMkLst>
            <pc:docMk/>
            <pc:sldMk cId="1195260568" sldId="273"/>
            <ac:picMk id="24" creationId="{2281973E-4E31-4AFB-8CE9-79ACDBB056AA}"/>
          </ac:picMkLst>
        </pc:picChg>
        <pc:picChg chg="add del mod">
          <ac:chgData name="Alycia Kearney" userId="75575d13-54d0-4ef7-a965-8c377ce6610b" providerId="ADAL" clId="{E2E177EE-B758-4444-B3D6-797E0359D5AC}" dt="2020-08-12T14:34:50.488" v="55" actId="931"/>
          <ac:picMkLst>
            <pc:docMk/>
            <pc:sldMk cId="1195260568" sldId="273"/>
            <ac:picMk id="25" creationId="{E7B72C85-0938-4A60-9E98-D72D2B6EB8F1}"/>
          </ac:picMkLst>
        </pc:picChg>
        <pc:picChg chg="add del mod">
          <ac:chgData name="Alycia Kearney" userId="75575d13-54d0-4ef7-a965-8c377ce6610b" providerId="ADAL" clId="{E2E177EE-B758-4444-B3D6-797E0359D5AC}" dt="2020-08-12T14:35:20.212" v="60" actId="931"/>
          <ac:picMkLst>
            <pc:docMk/>
            <pc:sldMk cId="1195260568" sldId="273"/>
            <ac:picMk id="27" creationId="{3B0A55AB-69CD-4060-83D5-4EC003E2B3AA}"/>
          </ac:picMkLst>
        </pc:picChg>
        <pc:picChg chg="add del mod">
          <ac:chgData name="Alycia Kearney" userId="75575d13-54d0-4ef7-a965-8c377ce6610b" providerId="ADAL" clId="{E2E177EE-B758-4444-B3D6-797E0359D5AC}" dt="2020-08-12T14:36:03.076" v="65" actId="931"/>
          <ac:picMkLst>
            <pc:docMk/>
            <pc:sldMk cId="1195260568" sldId="273"/>
            <ac:picMk id="29" creationId="{608F3922-6D72-4C19-9063-AD66D160FB9A}"/>
          </ac:picMkLst>
        </pc:picChg>
        <pc:picChg chg="add del mod">
          <ac:chgData name="Alycia Kearney" userId="75575d13-54d0-4ef7-a965-8c377ce6610b" providerId="ADAL" clId="{E2E177EE-B758-4444-B3D6-797E0359D5AC}" dt="2020-08-12T14:48:34.411" v="252" actId="478"/>
          <ac:picMkLst>
            <pc:docMk/>
            <pc:sldMk cId="1195260568" sldId="273"/>
            <ac:picMk id="32" creationId="{F4C586FF-A345-4D5D-80C3-463AEC1CAAB6}"/>
          </ac:picMkLst>
        </pc:picChg>
        <pc:picChg chg="add del mod">
          <ac:chgData name="Alycia Kearney" userId="75575d13-54d0-4ef7-a965-8c377ce6610b" providerId="ADAL" clId="{E2E177EE-B758-4444-B3D6-797E0359D5AC}" dt="2020-08-12T14:55:45.837" v="366" actId="478"/>
          <ac:picMkLst>
            <pc:docMk/>
            <pc:sldMk cId="1195260568" sldId="273"/>
            <ac:picMk id="36" creationId="{64CB1B72-63A6-4EA4-B7D5-0C4837F6FC71}"/>
          </ac:picMkLst>
        </pc:picChg>
        <pc:picChg chg="add del mod">
          <ac:chgData name="Alycia Kearney" userId="75575d13-54d0-4ef7-a965-8c377ce6610b" providerId="ADAL" clId="{E2E177EE-B758-4444-B3D6-797E0359D5AC}" dt="2020-08-12T14:57:02.739" v="389" actId="478"/>
          <ac:picMkLst>
            <pc:docMk/>
            <pc:sldMk cId="1195260568" sldId="273"/>
            <ac:picMk id="40" creationId="{2394C107-2381-453C-96C7-8061BB49CD8A}"/>
          </ac:picMkLst>
        </pc:picChg>
        <pc:picChg chg="add del mod">
          <ac:chgData name="Alycia Kearney" userId="75575d13-54d0-4ef7-a965-8c377ce6610b" providerId="ADAL" clId="{E2E177EE-B758-4444-B3D6-797E0359D5AC}" dt="2020-08-12T14:48:40.939" v="253" actId="478"/>
          <ac:picMkLst>
            <pc:docMk/>
            <pc:sldMk cId="1195260568" sldId="273"/>
            <ac:picMk id="43" creationId="{444D4633-5CC8-4E2C-9B75-738A9344F441}"/>
          </ac:picMkLst>
        </pc:picChg>
        <pc:picChg chg="add mod modCrop">
          <ac:chgData name="Alycia Kearney" userId="75575d13-54d0-4ef7-a965-8c377ce6610b" providerId="ADAL" clId="{E2E177EE-B758-4444-B3D6-797E0359D5AC}" dt="2020-08-12T15:00:59.148" v="442" actId="1076"/>
          <ac:picMkLst>
            <pc:docMk/>
            <pc:sldMk cId="1195260568" sldId="273"/>
            <ac:picMk id="45" creationId="{C1B43BBB-87B6-4143-B76D-5BF3DF2B8EAA}"/>
          </ac:picMkLst>
        </pc:picChg>
        <pc:picChg chg="add del mod">
          <ac:chgData name="Alycia Kearney" userId="75575d13-54d0-4ef7-a965-8c377ce6610b" providerId="ADAL" clId="{E2E177EE-B758-4444-B3D6-797E0359D5AC}" dt="2020-08-12T15:16:18.252" v="519" actId="478"/>
          <ac:picMkLst>
            <pc:docMk/>
            <pc:sldMk cId="1195260568" sldId="273"/>
            <ac:picMk id="49" creationId="{9048BB5D-BF28-40F2-8EEA-62E5B067F534}"/>
          </ac:picMkLst>
        </pc:picChg>
        <pc:picChg chg="add del mod">
          <ac:chgData name="Alycia Kearney" userId="75575d13-54d0-4ef7-a965-8c377ce6610b" providerId="ADAL" clId="{E2E177EE-B758-4444-B3D6-797E0359D5AC}" dt="2020-08-12T15:12:32.917" v="460" actId="478"/>
          <ac:picMkLst>
            <pc:docMk/>
            <pc:sldMk cId="1195260568" sldId="273"/>
            <ac:picMk id="53" creationId="{EB541C3B-183F-4229-982F-462A1A46209F}"/>
          </ac:picMkLst>
        </pc:picChg>
        <pc:picChg chg="add del mod">
          <ac:chgData name="Alycia Kearney" userId="75575d13-54d0-4ef7-a965-8c377ce6610b" providerId="ADAL" clId="{E2E177EE-B758-4444-B3D6-797E0359D5AC}" dt="2020-08-12T15:15:51.484" v="512" actId="478"/>
          <ac:picMkLst>
            <pc:docMk/>
            <pc:sldMk cId="1195260568" sldId="273"/>
            <ac:picMk id="55" creationId="{6B7DB5A3-8ECC-418E-ACC6-D95AF21A8D5A}"/>
          </ac:picMkLst>
        </pc:picChg>
        <pc:picChg chg="add del mod">
          <ac:chgData name="Alycia Kearney" userId="75575d13-54d0-4ef7-a965-8c377ce6610b" providerId="ADAL" clId="{E2E177EE-B758-4444-B3D6-797E0359D5AC}" dt="2020-08-12T15:53:10.313" v="756" actId="478"/>
          <ac:picMkLst>
            <pc:docMk/>
            <pc:sldMk cId="1195260568" sldId="273"/>
            <ac:picMk id="61" creationId="{6CADE719-993F-4FA4-80C0-DD8490A0358E}"/>
          </ac:picMkLst>
        </pc:picChg>
        <pc:picChg chg="add del mod modCrop">
          <ac:chgData name="Alycia Kearney" userId="75575d13-54d0-4ef7-a965-8c377ce6610b" providerId="ADAL" clId="{E2E177EE-B758-4444-B3D6-797E0359D5AC}" dt="2020-08-12T15:17:27.839" v="539" actId="478"/>
          <ac:picMkLst>
            <pc:docMk/>
            <pc:sldMk cId="1195260568" sldId="273"/>
            <ac:picMk id="63" creationId="{C922C4B9-AEAE-4424-8937-78CA2E78464D}"/>
          </ac:picMkLst>
        </pc:picChg>
        <pc:picChg chg="add del mod">
          <ac:chgData name="Alycia Kearney" userId="75575d13-54d0-4ef7-a965-8c377ce6610b" providerId="ADAL" clId="{E2E177EE-B758-4444-B3D6-797E0359D5AC}" dt="2020-08-12T15:15:07.196" v="500" actId="478"/>
          <ac:picMkLst>
            <pc:docMk/>
            <pc:sldMk cId="1195260568" sldId="273"/>
            <ac:picMk id="65" creationId="{622FCA03-2AB4-4B00-8B52-CE8876847A9A}"/>
          </ac:picMkLst>
        </pc:picChg>
        <pc:picChg chg="add del mod">
          <ac:chgData name="Alycia Kearney" userId="75575d13-54d0-4ef7-a965-8c377ce6610b" providerId="ADAL" clId="{E2E177EE-B758-4444-B3D6-797E0359D5AC}" dt="2020-08-12T15:15:23.766" v="505" actId="478"/>
          <ac:picMkLst>
            <pc:docMk/>
            <pc:sldMk cId="1195260568" sldId="273"/>
            <ac:picMk id="67" creationId="{EF9B0321-9454-4DE1-ABB4-01C972680905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69" creationId="{1401D610-6169-452D-95C6-A4CC1E79C5BF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1" creationId="{3A0DA019-04D7-4040-BCE3-3520FF0EBE78}"/>
          </ac:picMkLst>
        </pc:picChg>
        <pc:picChg chg="add del mod">
          <ac:chgData name="Alycia Kearney" userId="75575d13-54d0-4ef7-a965-8c377ce6610b" providerId="ADAL" clId="{E2E177EE-B758-4444-B3D6-797E0359D5AC}" dt="2020-08-12T15:16:44.847" v="526" actId="478"/>
          <ac:picMkLst>
            <pc:docMk/>
            <pc:sldMk cId="1195260568" sldId="273"/>
            <ac:picMk id="73" creationId="{EA809C8B-ED32-4CB8-AEC9-BC2E6D517853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5" creationId="{2EDBDCA5-6487-48FF-97B7-D0A5ED265691}"/>
          </ac:picMkLst>
        </pc:picChg>
        <pc:picChg chg="add mod">
          <ac:chgData name="Alycia Kearney" userId="75575d13-54d0-4ef7-a965-8c377ce6610b" providerId="ADAL" clId="{E2E177EE-B758-4444-B3D6-797E0359D5AC}" dt="2020-08-12T15:46:16.343" v="715" actId="1076"/>
          <ac:picMkLst>
            <pc:docMk/>
            <pc:sldMk cId="1195260568" sldId="273"/>
            <ac:picMk id="77" creationId="{36B4DFDB-F41C-4F14-8813-1B7D3028FDAE}"/>
          </ac:picMkLst>
        </pc:picChg>
        <pc:picChg chg="add del mod">
          <ac:chgData name="Alycia Kearney" userId="75575d13-54d0-4ef7-a965-8c377ce6610b" providerId="ADAL" clId="{E2E177EE-B758-4444-B3D6-797E0359D5AC}" dt="2020-08-12T15:53:11.828" v="757" actId="478"/>
          <ac:picMkLst>
            <pc:docMk/>
            <pc:sldMk cId="1195260568" sldId="273"/>
            <ac:picMk id="79" creationId="{F5D031C3-44D2-4DA4-950E-16DE75279603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5" creationId="{1245764C-404B-4556-BE57-ED99F50D8759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6" creationId="{5506B7A1-9AD0-487F-BEB5-58BA6BD4978E}"/>
          </ac:picMkLst>
        </pc:picChg>
      </pc:sldChg>
      <pc:sldChg chg="addSp delSp modSp del mod delAnim">
        <pc:chgData name="Alycia Kearney" userId="75575d13-54d0-4ef7-a965-8c377ce6610b" providerId="ADAL" clId="{E2E177EE-B758-4444-B3D6-797E0359D5AC}" dt="2020-08-12T16:34:36.443" v="1091" actId="2696"/>
        <pc:sldMkLst>
          <pc:docMk/>
          <pc:sldMk cId="2324793443" sldId="275"/>
        </pc:sldMkLst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2" creationId="{ECF19981-E348-4EAF-8352-04F8988A123D}"/>
          </ac:spMkLst>
        </pc:spChg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3" creationId="{90677FE1-B235-481D-8462-6776BAFF5ED6}"/>
          </ac:spMkLst>
        </pc:spChg>
        <pc:spChg chg="add del mod">
          <ac:chgData name="Alycia Kearney" userId="75575d13-54d0-4ef7-a965-8c377ce6610b" providerId="ADAL" clId="{E2E177EE-B758-4444-B3D6-797E0359D5AC}" dt="2020-08-12T16:33:38.573" v="1084" actId="20578"/>
          <ac:spMkLst>
            <pc:docMk/>
            <pc:sldMk cId="2324793443" sldId="275"/>
            <ac:spMk id="9" creationId="{2AF8E2F4-A450-467C-91DF-2759C4BF2E5C}"/>
          </ac:spMkLst>
        </pc:spChg>
        <pc:spChg chg="add mod">
          <ac:chgData name="Alycia Kearney" userId="75575d13-54d0-4ef7-a965-8c377ce6610b" providerId="ADAL" clId="{E2E177EE-B758-4444-B3D6-797E0359D5AC}" dt="2020-08-12T16:31:54.586" v="1062" actId="20577"/>
          <ac:spMkLst>
            <pc:docMk/>
            <pc:sldMk cId="2324793443" sldId="275"/>
            <ac:spMk id="11" creationId="{65466BC8-E9E1-4543-8BA4-031F4265CF30}"/>
          </ac:spMkLst>
        </pc:spChg>
        <pc:picChg chg="del">
          <ac:chgData name="Alycia Kearney" userId="75575d13-54d0-4ef7-a965-8c377ce6610b" providerId="ADAL" clId="{E2E177EE-B758-4444-B3D6-797E0359D5AC}" dt="2020-08-12T14:31:05.906" v="22" actId="478"/>
          <ac:picMkLst>
            <pc:docMk/>
            <pc:sldMk cId="2324793443" sldId="275"/>
            <ac:picMk id="4" creationId="{2351C739-ED51-4700-964F-6A20C85BFCC1}"/>
          </ac:picMkLst>
        </pc:picChg>
        <pc:picChg chg="del">
          <ac:chgData name="Alycia Kearney" userId="75575d13-54d0-4ef7-a965-8c377ce6610b" providerId="ADAL" clId="{E2E177EE-B758-4444-B3D6-797E0359D5AC}" dt="2020-08-12T14:31:06.315" v="23" actId="478"/>
          <ac:picMkLst>
            <pc:docMk/>
            <pc:sldMk cId="2324793443" sldId="275"/>
            <ac:picMk id="6" creationId="{C7BB5BDF-5395-4729-A40F-96421BB4CF6A}"/>
          </ac:picMkLst>
        </pc:picChg>
        <pc:picChg chg="add mod">
          <ac:chgData name="Alycia Kearney" userId="75575d13-54d0-4ef7-a965-8c377ce6610b" providerId="ADAL" clId="{E2E177EE-B758-4444-B3D6-797E0359D5AC}" dt="2020-08-12T16:30:10.223" v="1028" actId="1076"/>
          <ac:picMkLst>
            <pc:docMk/>
            <pc:sldMk cId="2324793443" sldId="275"/>
            <ac:picMk id="13" creationId="{241DBC77-5BFE-4774-AEC4-8ACFA767B0FE}"/>
          </ac:picMkLst>
        </pc:picChg>
        <pc:picChg chg="add mod">
          <ac:chgData name="Alycia Kearney" userId="75575d13-54d0-4ef7-a965-8c377ce6610b" providerId="ADAL" clId="{E2E177EE-B758-4444-B3D6-797E0359D5AC}" dt="2020-08-12T16:32:28.326" v="1070" actId="1076"/>
          <ac:picMkLst>
            <pc:docMk/>
            <pc:sldMk cId="2324793443" sldId="275"/>
            <ac:picMk id="15" creationId="{4D432848-6D01-4882-AB6B-1B37C3FDD4FE}"/>
          </ac:picMkLst>
        </pc:picChg>
        <pc:picChg chg="add mod">
          <ac:chgData name="Alycia Kearney" userId="75575d13-54d0-4ef7-a965-8c377ce6610b" providerId="ADAL" clId="{E2E177EE-B758-4444-B3D6-797E0359D5AC}" dt="2020-08-12T16:32:43.151" v="1072" actId="1076"/>
          <ac:picMkLst>
            <pc:docMk/>
            <pc:sldMk cId="2324793443" sldId="275"/>
            <ac:picMk id="17" creationId="{B8FBEA14-AB6F-49FA-932D-DE4898C7C27D}"/>
          </ac:picMkLst>
        </pc:picChg>
        <pc:picChg chg="add mod">
          <ac:chgData name="Alycia Kearney" userId="75575d13-54d0-4ef7-a965-8c377ce6610b" providerId="ADAL" clId="{E2E177EE-B758-4444-B3D6-797E0359D5AC}" dt="2020-08-12T16:33:06.552" v="1082" actId="1076"/>
          <ac:picMkLst>
            <pc:docMk/>
            <pc:sldMk cId="2324793443" sldId="275"/>
            <ac:picMk id="19" creationId="{FD0A8C79-FA60-45A4-88C9-DC45330501D9}"/>
          </ac:picMkLst>
        </pc:picChg>
        <pc:picChg chg="add del mod">
          <ac:chgData name="Alycia Kearney" userId="75575d13-54d0-4ef7-a965-8c377ce6610b" providerId="ADAL" clId="{E2E177EE-B758-4444-B3D6-797E0359D5AC}" dt="2020-08-12T16:23:50.864" v="949" actId="22"/>
          <ac:picMkLst>
            <pc:docMk/>
            <pc:sldMk cId="2324793443" sldId="275"/>
            <ac:picMk id="21" creationId="{7DAFB99B-B3D7-4910-8B0F-487CA91EE4F9}"/>
          </ac:picMkLst>
        </pc:picChg>
        <pc:picChg chg="add mod">
          <ac:chgData name="Alycia Kearney" userId="75575d13-54d0-4ef7-a965-8c377ce6610b" providerId="ADAL" clId="{E2E177EE-B758-4444-B3D6-797E0359D5AC}" dt="2020-08-12T16:25:16.053" v="963" actId="1076"/>
          <ac:picMkLst>
            <pc:docMk/>
            <pc:sldMk cId="2324793443" sldId="275"/>
            <ac:picMk id="23" creationId="{41539500-DDFB-4FEB-B010-AFE3AA680C16}"/>
          </ac:picMkLst>
        </pc:picChg>
        <pc:picChg chg="add del mod">
          <ac:chgData name="Alycia Kearney" userId="75575d13-54d0-4ef7-a965-8c377ce6610b" providerId="ADAL" clId="{E2E177EE-B758-4444-B3D6-797E0359D5AC}" dt="2020-08-12T16:26:45.805" v="986" actId="22"/>
          <ac:picMkLst>
            <pc:docMk/>
            <pc:sldMk cId="2324793443" sldId="275"/>
            <ac:picMk id="25" creationId="{35FCF8F7-554C-4065-8002-1BA9CBFC06CF}"/>
          </ac:picMkLst>
        </pc:picChg>
        <pc:picChg chg="add del mod">
          <ac:chgData name="Alycia Kearney" userId="75575d13-54d0-4ef7-a965-8c377ce6610b" providerId="ADAL" clId="{E2E177EE-B758-4444-B3D6-797E0359D5AC}" dt="2020-08-12T16:29:13.141" v="1019" actId="22"/>
          <ac:picMkLst>
            <pc:docMk/>
            <pc:sldMk cId="2324793443" sldId="275"/>
            <ac:picMk id="27" creationId="{E2B39023-F1D3-49B6-8F7D-6B571BA65EBF}"/>
          </ac:picMkLst>
        </pc:picChg>
        <pc:picChg chg="add mod">
          <ac:chgData name="Alycia Kearney" userId="75575d13-54d0-4ef7-a965-8c377ce6610b" providerId="ADAL" clId="{E2E177EE-B758-4444-B3D6-797E0359D5AC}" dt="2020-08-12T16:32:21.287" v="1069" actId="1076"/>
          <ac:picMkLst>
            <pc:docMk/>
            <pc:sldMk cId="2324793443" sldId="275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08:18.502" v="888" actId="2696"/>
        <pc:sldMkLst>
          <pc:docMk/>
          <pc:sldMk cId="961342594" sldId="276"/>
        </pc:sldMkLst>
        <pc:spChg chg="add del">
          <ac:chgData name="Alycia Kearney" userId="75575d13-54d0-4ef7-a965-8c377ce6610b" providerId="ADAL" clId="{E2E177EE-B758-4444-B3D6-797E0359D5AC}" dt="2020-08-12T15:55:52.369" v="780" actId="11529"/>
          <ac:spMkLst>
            <pc:docMk/>
            <pc:sldMk cId="961342594" sldId="276"/>
            <ac:spMk id="4" creationId="{1B459312-77D3-4B76-836C-A68B11D67051}"/>
          </ac:spMkLst>
        </pc:spChg>
        <pc:spChg chg="add del mod">
          <ac:chgData name="Alycia Kearney" userId="75575d13-54d0-4ef7-a965-8c377ce6610b" providerId="ADAL" clId="{E2E177EE-B758-4444-B3D6-797E0359D5AC}" dt="2020-08-12T15:56:59.615" v="791" actId="11529"/>
          <ac:spMkLst>
            <pc:docMk/>
            <pc:sldMk cId="961342594" sldId="276"/>
            <ac:spMk id="5" creationId="{B7208DB3-7416-4732-9732-FDC657E22846}"/>
          </ac:spMkLst>
        </pc:spChg>
        <pc:spChg chg="add del mod">
          <ac:chgData name="Alycia Kearney" userId="75575d13-54d0-4ef7-a965-8c377ce6610b" providerId="ADAL" clId="{E2E177EE-B758-4444-B3D6-797E0359D5AC}" dt="2020-08-12T15:56:57.889" v="789" actId="22"/>
          <ac:spMkLst>
            <pc:docMk/>
            <pc:sldMk cId="961342594" sldId="276"/>
            <ac:spMk id="7" creationId="{F923C8EC-EE4F-40B9-AFA0-A26E4DF23659}"/>
          </ac:spMkLst>
        </pc:spChg>
        <pc:spChg chg="add del mod">
          <ac:chgData name="Alycia Kearney" userId="75575d13-54d0-4ef7-a965-8c377ce6610b" providerId="ADAL" clId="{E2E177EE-B758-4444-B3D6-797E0359D5AC}" dt="2020-08-12T16:04:48.090" v="820" actId="478"/>
          <ac:spMkLst>
            <pc:docMk/>
            <pc:sldMk cId="961342594" sldId="276"/>
            <ac:spMk id="8" creationId="{1BB20AD0-E74F-42D2-A556-BBBACC061B4D}"/>
          </ac:spMkLst>
        </pc:spChg>
        <pc:spChg chg="add del mod">
          <ac:chgData name="Alycia Kearney" userId="75575d13-54d0-4ef7-a965-8c377ce6610b" providerId="ADAL" clId="{E2E177EE-B758-4444-B3D6-797E0359D5AC}" dt="2020-08-12T16:07:05.505" v="875" actId="14100"/>
          <ac:spMkLst>
            <pc:docMk/>
            <pc:sldMk cId="961342594" sldId="276"/>
            <ac:spMk id="10" creationId="{797C6F3C-B9B7-4F3E-8959-768100F0EEB2}"/>
          </ac:spMkLst>
        </pc:spChg>
        <pc:spChg chg="add del mod">
          <ac:chgData name="Alycia Kearney" userId="75575d13-54d0-4ef7-a965-8c377ce6610b" providerId="ADAL" clId="{E2E177EE-B758-4444-B3D6-797E0359D5AC}" dt="2020-08-12T16:06:42.605" v="869" actId="478"/>
          <ac:spMkLst>
            <pc:docMk/>
            <pc:sldMk cId="961342594" sldId="276"/>
            <ac:spMk id="19" creationId="{3F582C36-E670-477E-8240-774E41D89E7A}"/>
          </ac:spMkLst>
        </pc:spChg>
        <pc:spChg chg="add del mod">
          <ac:chgData name="Alycia Kearney" userId="75575d13-54d0-4ef7-a965-8c377ce6610b" providerId="ADAL" clId="{E2E177EE-B758-4444-B3D6-797E0359D5AC}" dt="2020-08-12T16:06:39.804" v="868" actId="478"/>
          <ac:spMkLst>
            <pc:docMk/>
            <pc:sldMk cId="961342594" sldId="276"/>
            <ac:spMk id="20" creationId="{1B98574F-C5CE-4124-902D-72E7D758F681}"/>
          </ac:spMkLst>
        </pc:spChg>
        <pc:spChg chg="add del">
          <ac:chgData name="Alycia Kearney" userId="75575d13-54d0-4ef7-a965-8c377ce6610b" providerId="ADAL" clId="{E2E177EE-B758-4444-B3D6-797E0359D5AC}" dt="2020-08-12T16:06:31.826" v="865" actId="11529"/>
          <ac:spMkLst>
            <pc:docMk/>
            <pc:sldMk cId="961342594" sldId="276"/>
            <ac:spMk id="21" creationId="{4345E1F1-E6E2-4B2D-A8B8-CABBF7241222}"/>
          </ac:spMkLst>
        </pc:spChg>
        <pc:spChg chg="add del mod">
          <ac:chgData name="Alycia Kearney" userId="75575d13-54d0-4ef7-a965-8c377ce6610b" providerId="ADAL" clId="{E2E177EE-B758-4444-B3D6-797E0359D5AC}" dt="2020-08-12T16:05:53.700" v="835" actId="11529"/>
          <ac:spMkLst>
            <pc:docMk/>
            <pc:sldMk cId="961342594" sldId="276"/>
            <ac:spMk id="22" creationId="{5454506D-2961-47C2-AAC3-103C08065E89}"/>
          </ac:spMkLst>
        </pc:spChg>
        <pc:spChg chg="add del mod">
          <ac:chgData name="Alycia Kearney" userId="75575d13-54d0-4ef7-a965-8c377ce6610b" providerId="ADAL" clId="{E2E177EE-B758-4444-B3D6-797E0359D5AC}" dt="2020-08-12T16:06:28.401" v="859" actId="11529"/>
          <ac:spMkLst>
            <pc:docMk/>
            <pc:sldMk cId="961342594" sldId="276"/>
            <ac:spMk id="23" creationId="{AD586624-3E26-4A13-A518-B3CA91866553}"/>
          </ac:spMkLst>
        </pc:spChg>
        <pc:spChg chg="add del mod">
          <ac:chgData name="Alycia Kearney" userId="75575d13-54d0-4ef7-a965-8c377ce6610b" providerId="ADAL" clId="{E2E177EE-B758-4444-B3D6-797E0359D5AC}" dt="2020-08-12T16:06:25.770" v="853" actId="22"/>
          <ac:spMkLst>
            <pc:docMk/>
            <pc:sldMk cId="961342594" sldId="276"/>
            <ac:spMk id="25" creationId="{108E52F5-07CC-4415-BE68-58C27C12EEBF}"/>
          </ac:spMkLst>
        </pc:spChg>
        <pc:spChg chg="add del mod">
          <ac:chgData name="Alycia Kearney" userId="75575d13-54d0-4ef7-a965-8c377ce6610b" providerId="ADAL" clId="{E2E177EE-B758-4444-B3D6-797E0359D5AC}" dt="2020-08-12T16:06:25.138" v="850" actId="22"/>
          <ac:spMkLst>
            <pc:docMk/>
            <pc:sldMk cId="961342594" sldId="276"/>
            <ac:spMk id="27" creationId="{2766B3A8-C0B0-47C8-AFC3-127B9DFE8E78}"/>
          </ac:spMkLst>
        </pc:spChg>
        <pc:spChg chg="add mod">
          <ac:chgData name="Alycia Kearney" userId="75575d13-54d0-4ef7-a965-8c377ce6610b" providerId="ADAL" clId="{E2E177EE-B758-4444-B3D6-797E0359D5AC}" dt="2020-08-12T16:06:58.523" v="873" actId="1076"/>
          <ac:spMkLst>
            <pc:docMk/>
            <pc:sldMk cId="961342594" sldId="276"/>
            <ac:spMk id="29" creationId="{E0B5586C-DE18-4FB3-9232-A825F6DADC06}"/>
          </ac:spMkLst>
        </pc:spChg>
        <pc:picChg chg="add del mod modCrop">
          <ac:chgData name="Alycia Kearney" userId="75575d13-54d0-4ef7-a965-8c377ce6610b" providerId="ADAL" clId="{E2E177EE-B758-4444-B3D6-797E0359D5AC}" dt="2020-08-12T15:23:03.739" v="575" actId="478"/>
          <ac:picMkLst>
            <pc:docMk/>
            <pc:sldMk cId="961342594" sldId="276"/>
            <ac:picMk id="3" creationId="{6785B5C4-3D32-43A8-AA68-15ECEA5A13A4}"/>
          </ac:picMkLst>
        </pc:picChg>
        <pc:picChg chg="add mod">
          <ac:chgData name="Alycia Kearney" userId="75575d13-54d0-4ef7-a965-8c377ce6610b" providerId="ADAL" clId="{E2E177EE-B758-4444-B3D6-797E0359D5AC}" dt="2020-08-12T16:02:55.165" v="808" actId="1076"/>
          <ac:picMkLst>
            <pc:docMk/>
            <pc:sldMk cId="961342594" sldId="276"/>
            <ac:picMk id="12" creationId="{14B9A989-05D1-4719-89DF-BF283D34DD6D}"/>
          </ac:picMkLst>
        </pc:picChg>
        <pc:picChg chg="add mod">
          <ac:chgData name="Alycia Kearney" userId="75575d13-54d0-4ef7-a965-8c377ce6610b" providerId="ADAL" clId="{E2E177EE-B758-4444-B3D6-797E0359D5AC}" dt="2020-08-12T16:08:01.281" v="884" actId="1076"/>
          <ac:picMkLst>
            <pc:docMk/>
            <pc:sldMk cId="961342594" sldId="276"/>
            <ac:picMk id="14" creationId="{F7ED3C3A-9C8A-4B60-A2C0-3411E6D0DE3F}"/>
          </ac:picMkLst>
        </pc:picChg>
        <pc:picChg chg="add mod">
          <ac:chgData name="Alycia Kearney" userId="75575d13-54d0-4ef7-a965-8c377ce6610b" providerId="ADAL" clId="{E2E177EE-B758-4444-B3D6-797E0359D5AC}" dt="2020-08-12T16:04:46.178" v="819" actId="1076"/>
          <ac:picMkLst>
            <pc:docMk/>
            <pc:sldMk cId="961342594" sldId="276"/>
            <ac:picMk id="16" creationId="{ED6C5DBB-73C7-4AE9-9052-1FC05499B9FD}"/>
          </ac:picMkLst>
        </pc:picChg>
        <pc:picChg chg="add mod">
          <ac:chgData name="Alycia Kearney" userId="75575d13-54d0-4ef7-a965-8c377ce6610b" providerId="ADAL" clId="{E2E177EE-B758-4444-B3D6-797E0359D5AC}" dt="2020-08-12T16:07:16.368" v="876" actId="1076"/>
          <ac:picMkLst>
            <pc:docMk/>
            <pc:sldMk cId="961342594" sldId="276"/>
            <ac:picMk id="18" creationId="{6350DF90-1E56-4850-B7C3-AEFE570E924B}"/>
          </ac:picMkLst>
        </pc:picChg>
      </pc:sldChg>
      <pc:sldChg chg="addSp delSp modSp add mod modAnim">
        <pc:chgData name="Alycia Kearney" userId="75575d13-54d0-4ef7-a965-8c377ce6610b" providerId="ADAL" clId="{E2E177EE-B758-4444-B3D6-797E0359D5AC}" dt="2020-08-12T16:36:37.891" v="1114" actId="20577"/>
        <pc:sldMkLst>
          <pc:docMk/>
          <pc:sldMk cId="2555892883" sldId="276"/>
        </pc:sldMkLst>
        <pc:spChg chg="mod">
          <ac:chgData name="Alycia Kearney" userId="75575d13-54d0-4ef7-a965-8c377ce6610b" providerId="ADAL" clId="{E2E177EE-B758-4444-B3D6-797E0359D5AC}" dt="2020-08-12T16:36:22.907" v="1109" actId="20577"/>
          <ac:spMkLst>
            <pc:docMk/>
            <pc:sldMk cId="2555892883" sldId="276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6:37.300" v="1113" actId="22"/>
          <ac:picMkLst>
            <pc:docMk/>
            <pc:sldMk cId="2555892883" sldId="276"/>
            <ac:picMk id="3" creationId="{17C7B286-3CD3-4B2F-BF92-723D5AD75938}"/>
          </ac:picMkLst>
        </pc:picChg>
        <pc:picChg chg="mod">
          <ac:chgData name="Alycia Kearney" userId="75575d13-54d0-4ef7-a965-8c377ce6610b" providerId="ADAL" clId="{E2E177EE-B758-4444-B3D6-797E0359D5AC}" dt="2020-08-12T16:35:35.448" v="1100" actId="1076"/>
          <ac:picMkLst>
            <pc:docMk/>
            <pc:sldMk cId="2555892883" sldId="276"/>
            <ac:picMk id="17" creationId="{B8FBEA14-AB6F-49FA-932D-DE4898C7C27D}"/>
          </ac:picMkLst>
        </pc:picChg>
        <pc:picChg chg="mod">
          <ac:chgData name="Alycia Kearney" userId="75575d13-54d0-4ef7-a965-8c377ce6610b" providerId="ADAL" clId="{E2E177EE-B758-4444-B3D6-797E0359D5AC}" dt="2020-08-12T16:35:39.711" v="1102" actId="1076"/>
          <ac:picMkLst>
            <pc:docMk/>
            <pc:sldMk cId="2555892883" sldId="276"/>
            <ac:picMk id="19" creationId="{FD0A8C79-FA60-45A4-88C9-DC45330501D9}"/>
          </ac:picMkLst>
        </pc:picChg>
        <pc:picChg chg="mod">
          <ac:chgData name="Alycia Kearney" userId="75575d13-54d0-4ef7-a965-8c377ce6610b" providerId="ADAL" clId="{E2E177EE-B758-4444-B3D6-797E0359D5AC}" dt="2020-08-12T16:35:28.641" v="1098" actId="1076"/>
          <ac:picMkLst>
            <pc:docMk/>
            <pc:sldMk cId="2555892883" sldId="276"/>
            <ac:picMk id="29" creationId="{809094A9-FD38-4B15-857F-4D50B7743008}"/>
          </ac:picMkLst>
        </pc:picChg>
      </pc:sldChg>
      <pc:sldChg chg="addSp delSp modSp add mod delAnim">
        <pc:chgData name="Alycia Kearney" userId="75575d13-54d0-4ef7-a965-8c377ce6610b" providerId="ADAL" clId="{E2E177EE-B758-4444-B3D6-797E0359D5AC}" dt="2020-08-12T16:50:04.976" v="1186" actId="11529"/>
        <pc:sldMkLst>
          <pc:docMk/>
          <pc:sldMk cId="1895292088" sldId="277"/>
        </pc:sldMkLst>
        <pc:spChg chg="add del">
          <ac:chgData name="Alycia Kearney" userId="75575d13-54d0-4ef7-a965-8c377ce6610b" providerId="ADAL" clId="{E2E177EE-B758-4444-B3D6-797E0359D5AC}" dt="2020-08-12T16:47:27.238" v="1173" actId="11529"/>
          <ac:spMkLst>
            <pc:docMk/>
            <pc:sldMk cId="1895292088" sldId="277"/>
            <ac:spMk id="6" creationId="{30B46AFF-70D3-4077-B30C-B0EFA2E2CF26}"/>
          </ac:spMkLst>
        </pc:spChg>
        <pc:spChg chg="add del">
          <ac:chgData name="Alycia Kearney" userId="75575d13-54d0-4ef7-a965-8c377ce6610b" providerId="ADAL" clId="{E2E177EE-B758-4444-B3D6-797E0359D5AC}" dt="2020-08-12T16:48:36.338" v="1179" actId="11529"/>
          <ac:spMkLst>
            <pc:docMk/>
            <pc:sldMk cId="1895292088" sldId="277"/>
            <ac:spMk id="7" creationId="{FC38C920-1AB7-4C44-973E-9F545E22B264}"/>
          </ac:spMkLst>
        </pc:spChg>
        <pc:spChg chg="add del mod">
          <ac:chgData name="Alycia Kearney" userId="75575d13-54d0-4ef7-a965-8c377ce6610b" providerId="ADAL" clId="{E2E177EE-B758-4444-B3D6-797E0359D5AC}" dt="2020-08-12T16:50:04.976" v="1186" actId="11529"/>
          <ac:spMkLst>
            <pc:docMk/>
            <pc:sldMk cId="1895292088" sldId="277"/>
            <ac:spMk id="8" creationId="{9D240B77-F47D-498D-B4DD-AA195B1966B3}"/>
          </ac:spMkLst>
        </pc:spChg>
        <pc:spChg chg="del mod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9" creationId="{2AF8E2F4-A450-467C-91DF-2759C4BF2E5C}"/>
          </ac:spMkLst>
        </pc:spChg>
        <pc:spChg chg="del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7:39.688" v="1120" actId="931"/>
          <ac:picMkLst>
            <pc:docMk/>
            <pc:sldMk cId="1895292088" sldId="277"/>
            <ac:picMk id="3" creationId="{350FBD49-E5C6-422D-B7B8-E5FE8C262E98}"/>
          </ac:picMkLst>
        </pc:picChg>
        <pc:picChg chg="add mod">
          <ac:chgData name="Alycia Kearney" userId="75575d13-54d0-4ef7-a965-8c377ce6610b" providerId="ADAL" clId="{E2E177EE-B758-4444-B3D6-797E0359D5AC}" dt="2020-08-12T16:46:14.545" v="1170" actId="1076"/>
          <ac:picMkLst>
            <pc:docMk/>
            <pc:sldMk cId="1895292088" sldId="277"/>
            <ac:picMk id="5" creationId="{32A0E23B-1C52-4CE4-A7B9-07E1A486C5DB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3" creationId="{241DBC77-5BFE-4774-AEC4-8ACFA767B0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5" creationId="{4D432848-6D01-4882-AB6B-1B37C3FDD4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7" creationId="{B8FBEA14-AB6F-49FA-932D-DE4898C7C27D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9" creationId="{FD0A8C79-FA60-45A4-88C9-DC45330501D9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23" creationId="{41539500-DDFB-4FEB-B010-AFE3AA680C16}"/>
          </ac:picMkLst>
        </pc:picChg>
        <pc:picChg chg="del">
          <ac:chgData name="Alycia Kearney" userId="75575d13-54d0-4ef7-a965-8c377ce6610b" providerId="ADAL" clId="{E2E177EE-B758-4444-B3D6-797E0359D5AC}" dt="2020-08-12T16:34:43.768" v="1094" actId="478"/>
          <ac:picMkLst>
            <pc:docMk/>
            <pc:sldMk cId="1895292088" sldId="277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46:27.653" v="1171" actId="2696"/>
        <pc:sldMkLst>
          <pc:docMk/>
          <pc:sldMk cId="4217683473" sldId="278"/>
        </pc:sldMkLst>
        <pc:picChg chg="add del mod modCrop">
          <ac:chgData name="Alycia Kearney" userId="75575d13-54d0-4ef7-a965-8c377ce6610b" providerId="ADAL" clId="{E2E177EE-B758-4444-B3D6-797E0359D5AC}" dt="2020-08-12T16:40:28.081" v="1131" actId="478"/>
          <ac:picMkLst>
            <pc:docMk/>
            <pc:sldMk cId="4217683473" sldId="278"/>
            <ac:picMk id="3" creationId="{B6BE1DFA-0093-489B-A6E8-2C21BEC4881D}"/>
          </ac:picMkLst>
        </pc:picChg>
      </pc:sldChg>
      <pc:sldChg chg="delSp add del mod">
        <pc:chgData name="Alycia Kearney" userId="75575d13-54d0-4ef7-a965-8c377ce6610b" providerId="ADAL" clId="{E2E177EE-B758-4444-B3D6-797E0359D5AC}" dt="2020-08-12T16:55:42.691" v="1187" actId="2696"/>
        <pc:sldMkLst>
          <pc:docMk/>
          <pc:sldMk cId="4265419861" sldId="278"/>
        </pc:sldMkLst>
        <pc:picChg chg="del">
          <ac:chgData name="Alycia Kearney" userId="75575d13-54d0-4ef7-a965-8c377ce6610b" providerId="ADAL" clId="{E2E177EE-B758-4444-B3D6-797E0359D5AC}" dt="2020-08-12T16:47:39.882" v="1175" actId="478"/>
          <ac:picMkLst>
            <pc:docMk/>
            <pc:sldMk cId="4265419861" sldId="278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D5EAEE1E-E9B3-4736-92C8-607FA66C0221}"/>
    <pc:docChg chg="undo redo custSel modSld">
      <pc:chgData name="Alycia Kearney" userId="75575d13-54d0-4ef7-a965-8c377ce6610b" providerId="ADAL" clId="{D5EAEE1E-E9B3-4736-92C8-607FA66C0221}" dt="2020-08-18T10:01:56.624" v="23" actId="14861"/>
      <pc:docMkLst>
        <pc:docMk/>
      </pc:docMkLst>
      <pc:sldChg chg="addSp modSp mod">
        <pc:chgData name="Alycia Kearney" userId="75575d13-54d0-4ef7-a965-8c377ce6610b" providerId="ADAL" clId="{D5EAEE1E-E9B3-4736-92C8-607FA66C0221}" dt="2020-08-18T09:59:36.954" v="12" actId="1076"/>
        <pc:sldMkLst>
          <pc:docMk/>
          <pc:sldMk cId="650284505" sldId="265"/>
        </pc:sldMkLst>
        <pc:picChg chg="add mod modCrop">
          <ac:chgData name="Alycia Kearney" userId="75575d13-54d0-4ef7-a965-8c377ce6610b" providerId="ADAL" clId="{D5EAEE1E-E9B3-4736-92C8-607FA66C0221}" dt="2020-08-18T09:59:36.954" v="12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Alycia Kearney" userId="75575d13-54d0-4ef7-a965-8c377ce6610b" providerId="ADAL" clId="{D5EAEE1E-E9B3-4736-92C8-607FA66C0221}" dt="2020-08-18T10:01:56.624" v="23" actId="14861"/>
        <pc:sldMkLst>
          <pc:docMk/>
          <pc:sldMk cId="1195260568" sldId="273"/>
        </pc:sldMkLst>
        <pc:picChg chg="mod">
          <ac:chgData name="Alycia Kearney" userId="75575d13-54d0-4ef7-a965-8c377ce6610b" providerId="ADAL" clId="{D5EAEE1E-E9B3-4736-92C8-607FA66C0221}" dt="2020-08-18T10:01:46.004" v="21" actId="14861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Alycia Kearney" userId="75575d13-54d0-4ef7-a965-8c377ce6610b" providerId="ADAL" clId="{D5EAEE1E-E9B3-4736-92C8-607FA66C0221}" dt="2020-08-18T10:01:52.286" v="22" actId="14861"/>
          <ac:picMkLst>
            <pc:docMk/>
            <pc:sldMk cId="1195260568" sldId="273"/>
            <ac:picMk id="71" creationId="{3A0DA019-04D7-4040-BCE3-3520FF0EBE78}"/>
          </ac:picMkLst>
        </pc:picChg>
        <pc:picChg chg="mod">
          <ac:chgData name="Alycia Kearney" userId="75575d13-54d0-4ef7-a965-8c377ce6610b" providerId="ADAL" clId="{D5EAEE1E-E9B3-4736-92C8-607FA66C0221}" dt="2020-08-18T10:01:56.624" v="23" actId="14861"/>
          <ac:picMkLst>
            <pc:docMk/>
            <pc:sldMk cId="1195260568" sldId="273"/>
            <ac:picMk id="77" creationId="{36B4DFDB-F41C-4F14-8813-1B7D3028FDAE}"/>
          </ac:picMkLst>
        </pc:picChg>
      </pc:sldChg>
      <pc:sldChg chg="modSp mod">
        <pc:chgData name="Alycia Kearney" userId="75575d13-54d0-4ef7-a965-8c377ce6610b" providerId="ADAL" clId="{D5EAEE1E-E9B3-4736-92C8-607FA66C0221}" dt="2020-08-18T10:00:36.922" v="16" actId="208"/>
        <pc:sldMkLst>
          <pc:docMk/>
          <pc:sldMk cId="2555892883" sldId="276"/>
        </pc:sldMkLst>
        <pc:spChg chg="mod">
          <ac:chgData name="Alycia Kearney" userId="75575d13-54d0-4ef7-a965-8c377ce6610b" providerId="ADAL" clId="{D5EAEE1E-E9B3-4736-92C8-607FA66C0221}" dt="2020-08-18T10:00:31.485" v="15" actId="208"/>
          <ac:spMkLst>
            <pc:docMk/>
            <pc:sldMk cId="2555892883" sldId="276"/>
            <ac:spMk id="9" creationId="{2AF8E2F4-A450-467C-91DF-2759C4BF2E5C}"/>
          </ac:spMkLst>
        </pc:spChg>
        <pc:spChg chg="mod">
          <ac:chgData name="Alycia Kearney" userId="75575d13-54d0-4ef7-a965-8c377ce6610b" providerId="ADAL" clId="{D5EAEE1E-E9B3-4736-92C8-607FA66C0221}" dt="2020-08-18T10:00:36.922" v="16" actId="208"/>
          <ac:spMkLst>
            <pc:docMk/>
            <pc:sldMk cId="2555892883" sldId="276"/>
            <ac:spMk id="11" creationId="{65466BC8-E9E1-4543-8BA4-031F4265CF30}"/>
          </ac:spMkLst>
        </pc:spChg>
      </pc:sldChg>
      <pc:sldChg chg="modSp mod">
        <pc:chgData name="Alycia Kearney" userId="75575d13-54d0-4ef7-a965-8c377ce6610b" providerId="ADAL" clId="{D5EAEE1E-E9B3-4736-92C8-607FA66C0221}" dt="2020-08-18T10:01:09.278" v="20" actId="1076"/>
        <pc:sldMkLst>
          <pc:docMk/>
          <pc:sldMk cId="1895292088" sldId="277"/>
        </pc:sldMkLst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4" creationId="{40630FD5-AEE5-4420-A9C0-F0EE6D1A64E3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5" creationId="{18E9CB7F-2A01-4341-A31A-E1285231F8D5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Alycia Kearney" userId="75575d13-54d0-4ef7-a965-8c377ce6610b" providerId="ADAL" clId="{D5EAEE1E-E9B3-4736-92C8-607FA66C0221}" dt="2020-08-18T10:01:09.278" v="20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Karen Wogan" userId="94100f75-28f7-4e6e-bfde-a1a952a9661a" providerId="ADAL" clId="{A0C75954-3A62-49C4-BE34-5DC945BBDBDA}"/>
    <pc:docChg chg="modSld">
      <pc:chgData name="Karen Wogan" userId="94100f75-28f7-4e6e-bfde-a1a952a9661a" providerId="ADAL" clId="{A0C75954-3A62-49C4-BE34-5DC945BBDBDA}" dt="2020-08-12T15:06:17.054" v="1" actId="14100"/>
      <pc:docMkLst>
        <pc:docMk/>
      </pc:docMkLst>
      <pc:sldChg chg="modSp mod">
        <pc:chgData name="Karen Wogan" userId="94100f75-28f7-4e6e-bfde-a1a952a9661a" providerId="ADAL" clId="{A0C75954-3A62-49C4-BE34-5DC945BBDBDA}" dt="2020-08-12T15:06:17.054" v="1" actId="14100"/>
        <pc:sldMkLst>
          <pc:docMk/>
          <pc:sldMk cId="1195260568" sldId="273"/>
        </pc:sldMkLst>
        <pc:spChg chg="mod">
          <ac:chgData name="Karen Wogan" userId="94100f75-28f7-4e6e-bfde-a1a952a9661a" providerId="ADAL" clId="{A0C75954-3A62-49C4-BE34-5DC945BBDBDA}" dt="2020-08-12T15:06:10.745" v="0" actId="14100"/>
          <ac:spMkLst>
            <pc:docMk/>
            <pc:sldMk cId="1195260568" sldId="273"/>
            <ac:spMk id="34" creationId="{A94B3335-1868-4A89-97D6-C8E93F46F00C}"/>
          </ac:spMkLst>
        </pc:spChg>
        <pc:picChg chg="mod">
          <ac:chgData name="Karen Wogan" userId="94100f75-28f7-4e6e-bfde-a1a952a9661a" providerId="ADAL" clId="{A0C75954-3A62-49C4-BE34-5DC945BBDBDA}" dt="2020-08-12T15:06:17.054" v="1" actId="14100"/>
          <ac:picMkLst>
            <pc:docMk/>
            <pc:sldMk cId="1195260568" sldId="273"/>
            <ac:picMk id="49" creationId="{9048BB5D-BF28-40F2-8EEA-62E5B067F534}"/>
          </ac:picMkLst>
        </pc:picChg>
      </pc:sldChg>
    </pc:docChg>
  </pc:docChgLst>
  <pc:docChgLst>
    <pc:chgData name="Kerri Ward" userId="c34b7972-ee9c-4763-98c7-4a6839e800fb" providerId="ADAL" clId="{44F47091-4603-41A0-B5E2-8FD13150E646}"/>
    <pc:docChg chg="undo custSel addSld delSld modSld sldOrd">
      <pc:chgData name="Kerri Ward" userId="c34b7972-ee9c-4763-98c7-4a6839e800fb" providerId="ADAL" clId="{44F47091-4603-41A0-B5E2-8FD13150E646}" dt="2021-01-07T18:17:10.223" v="1359" actId="1076"/>
      <pc:docMkLst>
        <pc:docMk/>
      </pc:docMkLst>
      <pc:sldChg chg="modSp mod">
        <pc:chgData name="Kerri Ward" userId="c34b7972-ee9c-4763-98c7-4a6839e800fb" providerId="ADAL" clId="{44F47091-4603-41A0-B5E2-8FD13150E646}" dt="2021-01-07T18:17:10.223" v="1359" actId="1076"/>
        <pc:sldMkLst>
          <pc:docMk/>
          <pc:sldMk cId="650284505" sldId="265"/>
        </pc:sldMkLst>
        <pc:spChg chg="mod">
          <ac:chgData name="Kerri Ward" userId="c34b7972-ee9c-4763-98c7-4a6839e800fb" providerId="ADAL" clId="{44F47091-4603-41A0-B5E2-8FD13150E646}" dt="2021-01-07T18:17:10.223" v="1359" actId="1076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44F47091-4603-41A0-B5E2-8FD13150E646}" dt="2021-01-07T18:17:06.231" v="1358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44F47091-4603-41A0-B5E2-8FD13150E646}" dt="2021-01-07T18:16:40.312" v="1357" actId="208"/>
        <pc:sldMkLst>
          <pc:docMk/>
          <pc:sldMk cId="544912447" sldId="272"/>
        </pc:sldMkLst>
        <pc:spChg chg="mod">
          <ac:chgData name="Kerri Ward" userId="c34b7972-ee9c-4763-98c7-4a6839e800fb" providerId="ADAL" clId="{44F47091-4603-41A0-B5E2-8FD13150E646}" dt="2021-01-07T18:16:40.312" v="1357" actId="208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44F47091-4603-41A0-B5E2-8FD13150E646}" dt="2021-01-07T18:16:34.229" v="1356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44F47091-4603-41A0-B5E2-8FD13150E646}" dt="2021-01-07T18:16:23.471" v="1355" actId="732"/>
          <ac:picMkLst>
            <pc:docMk/>
            <pc:sldMk cId="544912447" sldId="272"/>
            <ac:picMk id="7" creationId="{E211FA1E-BAC4-4FF8-8666-803F9A5364C6}"/>
          </ac:picMkLst>
        </pc:picChg>
      </pc:sldChg>
      <pc:sldChg chg="addSp delSp modSp mod ord delAnim">
        <pc:chgData name="Kerri Ward" userId="c34b7972-ee9c-4763-98c7-4a6839e800fb" providerId="ADAL" clId="{44F47091-4603-41A0-B5E2-8FD13150E646}" dt="2021-01-07T18:09:52.370" v="1082"/>
        <pc:sldMkLst>
          <pc:docMk/>
          <pc:sldMk cId="1195260568" sldId="273"/>
        </pc:sldMkLst>
        <pc:picChg chg="del">
          <ac:chgData name="Kerri Ward" userId="c34b7972-ee9c-4763-98c7-4a6839e800fb" providerId="ADAL" clId="{44F47091-4603-41A0-B5E2-8FD13150E646}" dt="2021-01-07T17:04:37.835" v="47" actId="478"/>
          <ac:picMkLst>
            <pc:docMk/>
            <pc:sldMk cId="1195260568" sldId="273"/>
            <ac:picMk id="3" creationId="{E1577B2F-B9D0-4B68-9E02-378787A91976}"/>
          </ac:picMkLst>
        </pc:picChg>
        <pc:picChg chg="add mod">
          <ac:chgData name="Kerri Ward" userId="c34b7972-ee9c-4763-98c7-4a6839e800fb" providerId="ADAL" clId="{44F47091-4603-41A0-B5E2-8FD13150E646}" dt="2021-01-07T17:04:54.890" v="52" actId="1076"/>
          <ac:picMkLst>
            <pc:docMk/>
            <pc:sldMk cId="1195260568" sldId="273"/>
            <ac:picMk id="39" creationId="{83D92637-14B6-47CA-8523-736FFC30871A}"/>
          </ac:picMkLst>
        </pc:picChg>
      </pc:sldChg>
      <pc:sldChg chg="addSp delSp modSp del mod ord delAnim modAnim">
        <pc:chgData name="Kerri Ward" userId="c34b7972-ee9c-4763-98c7-4a6839e800fb" providerId="ADAL" clId="{44F47091-4603-41A0-B5E2-8FD13150E646}" dt="2021-01-07T17:56:48.071" v="707"/>
        <pc:sldMkLst>
          <pc:docMk/>
          <pc:sldMk cId="1895292088" sldId="277"/>
        </pc:sldMkLst>
        <pc:spChg chg="mod">
          <ac:chgData name="Kerri Ward" userId="c34b7972-ee9c-4763-98c7-4a6839e800fb" providerId="ADAL" clId="{44F47091-4603-41A0-B5E2-8FD13150E646}" dt="2021-01-07T17:49:10.104" v="610" actId="14100"/>
          <ac:spMkLst>
            <pc:docMk/>
            <pc:sldMk cId="1895292088" sldId="277"/>
            <ac:spMk id="6" creationId="{B93B0486-D160-4D0C-974C-FF6DBE2FE744}"/>
          </ac:spMkLst>
        </pc:spChg>
        <pc:spChg chg="add mod">
          <ac:chgData name="Kerri Ward" userId="c34b7972-ee9c-4763-98c7-4a6839e800fb" providerId="ADAL" clId="{44F47091-4603-41A0-B5E2-8FD13150E646}" dt="2021-01-07T17:50:31.862" v="705" actId="14100"/>
          <ac:spMkLst>
            <pc:docMk/>
            <pc:sldMk cId="1895292088" sldId="277"/>
            <ac:spMk id="11" creationId="{BCAA7D3B-2571-4DC4-B323-97129BF6C3DE}"/>
          </ac:spMkLst>
        </pc:spChg>
        <pc:spChg chg="add mod">
          <ac:chgData name="Kerri Ward" userId="c34b7972-ee9c-4763-98c7-4a6839e800fb" providerId="ADAL" clId="{44F47091-4603-41A0-B5E2-8FD13150E646}" dt="2021-01-07T17:48:34.996" v="559" actId="20577"/>
          <ac:spMkLst>
            <pc:docMk/>
            <pc:sldMk cId="1895292088" sldId="277"/>
            <ac:spMk id="16" creationId="{192907FA-6E41-4F55-B09C-704604203C64}"/>
          </ac:spMkLst>
        </pc:spChg>
        <pc:picChg chg="mod modCrop">
          <ac:chgData name="Kerri Ward" userId="c34b7972-ee9c-4763-98c7-4a6839e800fb" providerId="ADAL" clId="{44F47091-4603-41A0-B5E2-8FD13150E646}" dt="2021-01-07T17:33:59.417" v="81" actId="1076"/>
          <ac:picMkLst>
            <pc:docMk/>
            <pc:sldMk cId="1895292088" sldId="277"/>
            <ac:picMk id="3" creationId="{B47767CF-1855-4BE8-949F-69A7E4C8A674}"/>
          </ac:picMkLst>
        </pc:picChg>
        <pc:picChg chg="del">
          <ac:chgData name="Kerri Ward" userId="c34b7972-ee9c-4763-98c7-4a6839e800fb" providerId="ADAL" clId="{44F47091-4603-41A0-B5E2-8FD13150E646}" dt="2021-01-07T17:30:26.814" v="55" actId="478"/>
          <ac:picMkLst>
            <pc:docMk/>
            <pc:sldMk cId="1895292088" sldId="277"/>
            <ac:picMk id="5" creationId="{03C893C8-CB89-46C8-84E9-14C45089991D}"/>
          </ac:picMkLst>
        </pc:picChg>
        <pc:cxnChg chg="mod">
          <ac:chgData name="Kerri Ward" userId="c34b7972-ee9c-4763-98c7-4a6839e800fb" providerId="ADAL" clId="{44F47091-4603-41A0-B5E2-8FD13150E646}" dt="2021-01-07T17:35:34.792" v="96" actId="14100"/>
          <ac:cxnSpMkLst>
            <pc:docMk/>
            <pc:sldMk cId="1895292088" sldId="277"/>
            <ac:cxnSpMk id="8" creationId="{D3AE0369-664B-448A-B14D-CEB90D910083}"/>
          </ac:cxnSpMkLst>
        </pc:cxnChg>
        <pc:cxnChg chg="add mod">
          <ac:chgData name="Kerri Ward" userId="c34b7972-ee9c-4763-98c7-4a6839e800fb" providerId="ADAL" clId="{44F47091-4603-41A0-B5E2-8FD13150E646}" dt="2021-01-07T17:35:43.315" v="98" actId="14100"/>
          <ac:cxnSpMkLst>
            <pc:docMk/>
            <pc:sldMk cId="1895292088" sldId="277"/>
            <ac:cxnSpMk id="10" creationId="{874795D1-F08D-4F63-B972-6E4C31EAAA3F}"/>
          </ac:cxnSpMkLst>
        </pc:cxnChg>
        <pc:cxnChg chg="add mod">
          <ac:chgData name="Kerri Ward" userId="c34b7972-ee9c-4763-98c7-4a6839e800fb" providerId="ADAL" clId="{44F47091-4603-41A0-B5E2-8FD13150E646}" dt="2021-01-07T17:36:21.306" v="106" actId="208"/>
          <ac:cxnSpMkLst>
            <pc:docMk/>
            <pc:sldMk cId="1895292088" sldId="277"/>
            <ac:cxnSpMk id="15" creationId="{B23F8C2A-ED75-4A6B-97A5-921F122229D3}"/>
          </ac:cxnSpMkLst>
        </pc:cxnChg>
      </pc:sldChg>
      <pc:sldChg chg="del">
        <pc:chgData name="Kerri Ward" userId="c34b7972-ee9c-4763-98c7-4a6839e800fb" providerId="ADAL" clId="{44F47091-4603-41A0-B5E2-8FD13150E646}" dt="2021-01-07T17:29:42.345" v="53" actId="2696"/>
        <pc:sldMkLst>
          <pc:docMk/>
          <pc:sldMk cId="1927418367" sldId="278"/>
        </pc:sldMkLst>
      </pc:sldChg>
      <pc:sldChg chg="add">
        <pc:chgData name="Kerri Ward" userId="c34b7972-ee9c-4763-98c7-4a6839e800fb" providerId="ADAL" clId="{44F47091-4603-41A0-B5E2-8FD13150E646}" dt="2021-01-07T17:29:47.507" v="54" actId="2890"/>
        <pc:sldMkLst>
          <pc:docMk/>
          <pc:sldMk cId="2241507623" sldId="278"/>
        </pc:sldMkLst>
      </pc:sldChg>
      <pc:sldChg chg="del">
        <pc:chgData name="Kerri Ward" userId="c34b7972-ee9c-4763-98c7-4a6839e800fb" providerId="ADAL" clId="{44F47091-4603-41A0-B5E2-8FD13150E646}" dt="2021-01-07T17:01:14.492" v="45" actId="47"/>
        <pc:sldMkLst>
          <pc:docMk/>
          <pc:sldMk cId="1351509191" sldId="279"/>
        </pc:sldMkLst>
      </pc:sldChg>
      <pc:sldChg chg="new del">
        <pc:chgData name="Kerri Ward" userId="c34b7972-ee9c-4763-98c7-4a6839e800fb" providerId="ADAL" clId="{44F47091-4603-41A0-B5E2-8FD13150E646}" dt="2021-01-07T17:56:52.566" v="709" actId="47"/>
        <pc:sldMkLst>
          <pc:docMk/>
          <pc:sldMk cId="1368166783" sldId="279"/>
        </pc:sldMkLst>
      </pc:sldChg>
      <pc:sldChg chg="addSp delSp modSp add mod ord addAnim delAnim modAnim">
        <pc:chgData name="Kerri Ward" userId="c34b7972-ee9c-4763-98c7-4a6839e800fb" providerId="ADAL" clId="{44F47091-4603-41A0-B5E2-8FD13150E646}" dt="2021-01-07T18:08:46.990" v="1080" actId="20577"/>
        <pc:sldMkLst>
          <pc:docMk/>
          <pc:sldMk cId="3096450814" sldId="279"/>
        </pc:sldMkLst>
        <pc:spChg chg="add mod">
          <ac:chgData name="Kerri Ward" userId="c34b7972-ee9c-4763-98c7-4a6839e800fb" providerId="ADAL" clId="{44F47091-4603-41A0-B5E2-8FD13150E646}" dt="2021-01-07T18:08:46.990" v="1080" actId="20577"/>
          <ac:spMkLst>
            <pc:docMk/>
            <pc:sldMk cId="3096450814" sldId="279"/>
            <ac:spMk id="2" creationId="{FFCFD5F0-4D53-43F8-B854-81B25CC3A3B2}"/>
          </ac:spMkLst>
        </pc:spChg>
        <pc:spChg chg="add del mod">
          <ac:chgData name="Kerri Ward" userId="c34b7972-ee9c-4763-98c7-4a6839e800fb" providerId="ADAL" clId="{44F47091-4603-41A0-B5E2-8FD13150E646}" dt="2021-01-07T18:06:08.499" v="792" actId="478"/>
          <ac:spMkLst>
            <pc:docMk/>
            <pc:sldMk cId="3096450814" sldId="279"/>
            <ac:spMk id="6" creationId="{B93B0486-D160-4D0C-974C-FF6DBE2FE744}"/>
          </ac:spMkLst>
        </pc:spChg>
        <pc:picChg chg="del">
          <ac:chgData name="Kerri Ward" userId="c34b7972-ee9c-4763-98c7-4a6839e800fb" providerId="ADAL" clId="{44F47091-4603-41A0-B5E2-8FD13150E646}" dt="2021-01-07T17:57:03.199" v="714" actId="478"/>
          <ac:picMkLst>
            <pc:docMk/>
            <pc:sldMk cId="3096450814" sldId="279"/>
            <ac:picMk id="3" creationId="{B47767CF-1855-4BE8-949F-69A7E4C8A674}"/>
          </ac:picMkLst>
        </pc:picChg>
        <pc:picChg chg="add mod modCrop">
          <ac:chgData name="Kerri Ward" userId="c34b7972-ee9c-4763-98c7-4a6839e800fb" providerId="ADAL" clId="{44F47091-4603-41A0-B5E2-8FD13150E646}" dt="2021-01-07T18:04:16.193" v="754" actId="1076"/>
          <ac:picMkLst>
            <pc:docMk/>
            <pc:sldMk cId="3096450814" sldId="279"/>
            <ac:picMk id="4" creationId="{C882E61E-AD7F-43F5-B4C2-65C627BAEFC9}"/>
          </ac:picMkLst>
        </pc:picChg>
        <pc:picChg chg="del">
          <ac:chgData name="Kerri Ward" userId="c34b7972-ee9c-4763-98c7-4a6839e800fb" providerId="ADAL" clId="{44F47091-4603-41A0-B5E2-8FD13150E646}" dt="2021-01-07T17:57:02.601" v="713" actId="478"/>
          <ac:picMkLst>
            <pc:docMk/>
            <pc:sldMk cId="3096450814" sldId="279"/>
            <ac:picMk id="5" creationId="{03C893C8-CB89-46C8-84E9-14C45089991D}"/>
          </ac:picMkLst>
        </pc:picChg>
        <pc:cxnChg chg="add del">
          <ac:chgData name="Kerri Ward" userId="c34b7972-ee9c-4763-98c7-4a6839e800fb" providerId="ADAL" clId="{44F47091-4603-41A0-B5E2-8FD13150E646}" dt="2021-01-07T17:57:11.162" v="719" actId="478"/>
          <ac:cxnSpMkLst>
            <pc:docMk/>
            <pc:sldMk cId="3096450814" sldId="279"/>
            <ac:cxnSpMk id="8" creationId="{D3AE0369-664B-448A-B14D-CEB90D910083}"/>
          </ac:cxnSpMkLst>
        </pc:cxnChg>
      </pc:sldChg>
      <pc:sldChg chg="addSp delSp modSp add mod delAnim modAnim">
        <pc:chgData name="Kerri Ward" userId="c34b7972-ee9c-4763-98c7-4a6839e800fb" providerId="ADAL" clId="{44F47091-4603-41A0-B5E2-8FD13150E646}" dt="2021-01-07T18:15:30.540" v="1321" actId="208"/>
        <pc:sldMkLst>
          <pc:docMk/>
          <pc:sldMk cId="297858699" sldId="280"/>
        </pc:sldMkLst>
        <pc:spChg chg="add mod">
          <ac:chgData name="Kerri Ward" userId="c34b7972-ee9c-4763-98c7-4a6839e800fb" providerId="ADAL" clId="{44F47091-4603-41A0-B5E2-8FD13150E646}" dt="2021-01-07T18:15:07.221" v="1317" actId="208"/>
          <ac:spMkLst>
            <pc:docMk/>
            <pc:sldMk cId="297858699" sldId="280"/>
            <ac:spMk id="11" creationId="{DE4F1B1D-421E-4236-8223-EE7FF6CD2BDF}"/>
          </ac:spMkLst>
        </pc:spChg>
        <pc:spChg chg="del">
          <ac:chgData name="Kerri Ward" userId="c34b7972-ee9c-4763-98c7-4a6839e800fb" providerId="ADAL" clId="{44F47091-4603-41A0-B5E2-8FD13150E646}" dt="2021-01-07T18:10:39.845" v="1084" actId="478"/>
          <ac:spMkLst>
            <pc:docMk/>
            <pc:sldMk cId="297858699" sldId="280"/>
            <ac:spMk id="43" creationId="{2C976016-A817-4F36-9952-EA84A08DE0F4}"/>
          </ac:spMkLst>
        </pc:spChg>
        <pc:spChg chg="add mod">
          <ac:chgData name="Kerri Ward" userId="c34b7972-ee9c-4763-98c7-4a6839e800fb" providerId="ADAL" clId="{44F47091-4603-41A0-B5E2-8FD13150E646}" dt="2021-01-07T18:15:11.661" v="1318" actId="208"/>
          <ac:spMkLst>
            <pc:docMk/>
            <pc:sldMk cId="297858699" sldId="280"/>
            <ac:spMk id="51" creationId="{E30E98D0-8C4E-4468-B16F-D49D4830487C}"/>
          </ac:spMkLst>
        </pc:spChg>
        <pc:spChg chg="add mod">
          <ac:chgData name="Kerri Ward" userId="c34b7972-ee9c-4763-98c7-4a6839e800fb" providerId="ADAL" clId="{44F47091-4603-41A0-B5E2-8FD13150E646}" dt="2021-01-07T18:15:16.473" v="1319" actId="208"/>
          <ac:spMkLst>
            <pc:docMk/>
            <pc:sldMk cId="297858699" sldId="280"/>
            <ac:spMk id="52" creationId="{52C88A0C-0DF8-43FB-B8B7-67C69C7E3305}"/>
          </ac:spMkLst>
        </pc:spChg>
        <pc:spChg chg="add mod">
          <ac:chgData name="Kerri Ward" userId="c34b7972-ee9c-4763-98c7-4a6839e800fb" providerId="ADAL" clId="{44F47091-4603-41A0-B5E2-8FD13150E646}" dt="2021-01-07T18:15:21.260" v="1320" actId="208"/>
          <ac:spMkLst>
            <pc:docMk/>
            <pc:sldMk cId="297858699" sldId="280"/>
            <ac:spMk id="53" creationId="{7C8C5F3E-9109-4143-A41B-1B842ECD1FA3}"/>
          </ac:spMkLst>
        </pc:spChg>
        <pc:spChg chg="add mod">
          <ac:chgData name="Kerri Ward" userId="c34b7972-ee9c-4763-98c7-4a6839e800fb" providerId="ADAL" clId="{44F47091-4603-41A0-B5E2-8FD13150E646}" dt="2021-01-07T18:15:30.540" v="1321" actId="208"/>
          <ac:spMkLst>
            <pc:docMk/>
            <pc:sldMk cId="297858699" sldId="280"/>
            <ac:spMk id="54" creationId="{32AA7A42-B17C-4F8D-9F93-DBC7AECA7738}"/>
          </ac:spMkLst>
        </pc:s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6" creationId="{BE99671D-1E37-4E29-BE52-EB431187DA5F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37" creationId="{5B31705C-4BA6-4CEB-A9C9-C67F42B6D380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38" creationId="{ABDE6701-C974-418E-950E-779098FDF1C0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42" creationId="{E2A69214-AF05-4578-9BCC-26462B8A2BFE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47" creationId="{81C2C34E-994F-4727-A6C6-C5AB03D7D580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49" creationId="{0B2E341F-3D28-4371-8E75-D600DD79B3C6}"/>
          </ac:grpSpMkLst>
        </pc:grpChg>
        <pc:grpChg chg="del">
          <ac:chgData name="Kerri Ward" userId="c34b7972-ee9c-4763-98c7-4a6839e800fb" providerId="ADAL" clId="{44F47091-4603-41A0-B5E2-8FD13150E646}" dt="2021-01-07T18:10:39.845" v="1084" actId="478"/>
          <ac:grpSpMkLst>
            <pc:docMk/>
            <pc:sldMk cId="297858699" sldId="280"/>
            <ac:grpSpMk id="50" creationId="{56545C4A-32F8-4ACC-899C-D8C2A4F8E6E1}"/>
          </ac:grpSpMkLst>
        </pc:grpChg>
        <pc:picChg chg="add mod">
          <ac:chgData name="Kerri Ward" userId="c34b7972-ee9c-4763-98c7-4a6839e800fb" providerId="ADAL" clId="{44F47091-4603-41A0-B5E2-8FD13150E646}" dt="2021-01-07T18:12:22.083" v="1181" actId="1076"/>
          <ac:picMkLst>
            <pc:docMk/>
            <pc:sldMk cId="297858699" sldId="280"/>
            <ac:picMk id="7" creationId="{527A4BFD-1103-467F-8FE7-95DFEAFE1C6A}"/>
          </ac:picMkLst>
        </pc:picChg>
        <pc:picChg chg="del">
          <ac:chgData name="Kerri Ward" userId="c34b7972-ee9c-4763-98c7-4a6839e800fb" providerId="ADAL" clId="{44F47091-4603-41A0-B5E2-8FD13150E646}" dt="2021-01-07T18:10:39.845" v="1084" actId="478"/>
          <ac:picMkLst>
            <pc:docMk/>
            <pc:sldMk cId="297858699" sldId="280"/>
            <ac:picMk id="39" creationId="{83D92637-14B6-47CA-8523-736FFC30871A}"/>
          </ac:picMkLst>
        </pc:picChg>
      </pc:sldChg>
      <pc:sldChg chg="del">
        <pc:chgData name="Kerri Ward" userId="c34b7972-ee9c-4763-98c7-4a6839e800fb" providerId="ADAL" clId="{44F47091-4603-41A0-B5E2-8FD13150E646}" dt="2021-01-07T17:01:14.492" v="45" actId="47"/>
        <pc:sldMkLst>
          <pc:docMk/>
          <pc:sldMk cId="2068348538" sldId="280"/>
        </pc:sldMkLst>
      </pc:sldChg>
    </pc:docChg>
  </pc:docChgLst>
  <pc:docChgLst>
    <pc:chgData name="Kerri Ward" userId="c34b7972-ee9c-4763-98c7-4a6839e800fb" providerId="ADAL" clId="{3437FA3E-024E-4BE6-A79C-0F8559FCA56A}"/>
    <pc:docChg chg="modSld">
      <pc:chgData name="Kerri Ward" userId="c34b7972-ee9c-4763-98c7-4a6839e800fb" providerId="ADAL" clId="{3437FA3E-024E-4BE6-A79C-0F8559FCA56A}" dt="2020-12-17T09:31:38.700" v="17" actId="1076"/>
      <pc:docMkLst>
        <pc:docMk/>
      </pc:docMkLst>
      <pc:sldChg chg="modSp mod">
        <pc:chgData name="Kerri Ward" userId="c34b7972-ee9c-4763-98c7-4a6839e800fb" providerId="ADAL" clId="{3437FA3E-024E-4BE6-A79C-0F8559FCA56A}" dt="2020-12-17T09:31:38.700" v="17" actId="1076"/>
        <pc:sldMkLst>
          <pc:docMk/>
          <pc:sldMk cId="650284505" sldId="265"/>
        </pc:sldMkLst>
        <pc:spChg chg="mod">
          <ac:chgData name="Kerri Ward" userId="c34b7972-ee9c-4763-98c7-4a6839e800fb" providerId="ADAL" clId="{3437FA3E-024E-4BE6-A79C-0F8559FCA56A}" dt="2020-12-17T09:31:04.399" v="13" actId="1076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3437FA3E-024E-4BE6-A79C-0F8559FCA56A}" dt="2020-12-17T09:31:38.700" v="17" actId="1076"/>
          <ac:picMkLst>
            <pc:docMk/>
            <pc:sldMk cId="650284505" sldId="265"/>
            <ac:picMk id="3" creationId="{4EE08225-FC79-4737-B84D-DEEE5A30DEB8}"/>
          </ac:picMkLst>
        </pc:picChg>
      </pc:sldChg>
    </pc:docChg>
  </pc:docChgLst>
  <pc:docChgLst>
    <pc:chgData name="Karen Wogan" userId="94100f75-28f7-4e6e-bfde-a1a952a9661a" providerId="ADAL" clId="{E536ADC3-BF01-42C3-A632-4150271FA146}"/>
    <pc:docChg chg="undo custSel addSld modSld sldOrd">
      <pc:chgData name="Karen Wogan" userId="94100f75-28f7-4e6e-bfde-a1a952a9661a" providerId="ADAL" clId="{E536ADC3-BF01-42C3-A632-4150271FA146}" dt="2021-01-10T14:44:19.054" v="499" actId="255"/>
      <pc:docMkLst>
        <pc:docMk/>
      </pc:docMkLst>
      <pc:sldChg chg="modSp mod">
        <pc:chgData name="Karen Wogan" userId="94100f75-28f7-4e6e-bfde-a1a952a9661a" providerId="ADAL" clId="{E536ADC3-BF01-42C3-A632-4150271FA146}" dt="2021-01-10T13:33:49.466" v="385" actId="20577"/>
        <pc:sldMkLst>
          <pc:docMk/>
          <pc:sldMk cId="544912447" sldId="272"/>
        </pc:sldMkLst>
        <pc:spChg chg="mod">
          <ac:chgData name="Karen Wogan" userId="94100f75-28f7-4e6e-bfde-a1a952a9661a" providerId="ADAL" clId="{E536ADC3-BF01-42C3-A632-4150271FA146}" dt="2021-01-08T15:59:43.449" v="295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aren Wogan" userId="94100f75-28f7-4e6e-bfde-a1a952a9661a" providerId="ADAL" clId="{E536ADC3-BF01-42C3-A632-4150271FA146}" dt="2021-01-10T13:33:49.466" v="385" actId="20577"/>
          <ac:spMkLst>
            <pc:docMk/>
            <pc:sldMk cId="544912447" sldId="272"/>
            <ac:spMk id="6" creationId="{D6CFA695-1AFA-4878-B1A9-BDDF9E260ED2}"/>
          </ac:spMkLst>
        </pc:spChg>
      </pc:sldChg>
      <pc:sldChg chg="addSp delSp modSp modAnim">
        <pc:chgData name="Karen Wogan" userId="94100f75-28f7-4e6e-bfde-a1a952a9661a" providerId="ADAL" clId="{E536ADC3-BF01-42C3-A632-4150271FA146}" dt="2021-01-08T14:49:46.611" v="162"/>
        <pc:sldMkLst>
          <pc:docMk/>
          <pc:sldMk cId="1195260568" sldId="273"/>
        </pc:sldMkLst>
        <pc:spChg chg="add del mod">
          <ac:chgData name="Karen Wogan" userId="94100f75-28f7-4e6e-bfde-a1a952a9661a" providerId="ADAL" clId="{E536ADC3-BF01-42C3-A632-4150271FA146}" dt="2021-01-08T14:49:46.611" v="162"/>
          <ac:spMkLst>
            <pc:docMk/>
            <pc:sldMk cId="1195260568" sldId="273"/>
            <ac:spMk id="51" creationId="{40B6B413-FBFB-478B-A4C6-A5257CDB96A1}"/>
          </ac:spMkLst>
        </pc:spChg>
      </pc:sldChg>
      <pc:sldChg chg="addSp delSp modSp mod ord delAnim modAnim">
        <pc:chgData name="Karen Wogan" userId="94100f75-28f7-4e6e-bfde-a1a952a9661a" providerId="ADAL" clId="{E536ADC3-BF01-42C3-A632-4150271FA146}" dt="2021-01-08T16:03:57.245" v="367" actId="6549"/>
        <pc:sldMkLst>
          <pc:docMk/>
          <pc:sldMk cId="1895292088" sldId="277"/>
        </pc:sldMkLst>
        <pc:spChg chg="add del mod">
          <ac:chgData name="Karen Wogan" userId="94100f75-28f7-4e6e-bfde-a1a952a9661a" providerId="ADAL" clId="{E536ADC3-BF01-42C3-A632-4150271FA146}" dt="2021-01-08T12:57:48.983" v="94" actId="478"/>
          <ac:spMkLst>
            <pc:docMk/>
            <pc:sldMk cId="1895292088" sldId="277"/>
            <ac:spMk id="4" creationId="{62544AD7-3F0D-4E50-919D-469276E40011}"/>
          </ac:spMkLst>
        </pc:spChg>
        <pc:spChg chg="del mod">
          <ac:chgData name="Karen Wogan" userId="94100f75-28f7-4e6e-bfde-a1a952a9661a" providerId="ADAL" clId="{E536ADC3-BF01-42C3-A632-4150271FA146}" dt="2021-01-08T14:49:59.007" v="166" actId="478"/>
          <ac:spMkLst>
            <pc:docMk/>
            <pc:sldMk cId="1895292088" sldId="277"/>
            <ac:spMk id="6" creationId="{B93B0486-D160-4D0C-974C-FF6DBE2FE744}"/>
          </ac:spMkLst>
        </pc:spChg>
        <pc:spChg chg="del mod">
          <ac:chgData name="Karen Wogan" userId="94100f75-28f7-4e6e-bfde-a1a952a9661a" providerId="ADAL" clId="{E536ADC3-BF01-42C3-A632-4150271FA146}" dt="2021-01-08T14:49:54.737" v="164" actId="478"/>
          <ac:spMkLst>
            <pc:docMk/>
            <pc:sldMk cId="1895292088" sldId="277"/>
            <ac:spMk id="11" creationId="{BCAA7D3B-2571-4DC4-B323-97129BF6C3DE}"/>
          </ac:spMkLst>
        </pc:spChg>
        <pc:spChg chg="add mod">
          <ac:chgData name="Karen Wogan" userId="94100f75-28f7-4e6e-bfde-a1a952a9661a" providerId="ADAL" clId="{E536ADC3-BF01-42C3-A632-4150271FA146}" dt="2021-01-08T14:51:08.059" v="232" actId="1076"/>
          <ac:spMkLst>
            <pc:docMk/>
            <pc:sldMk cId="1895292088" sldId="277"/>
            <ac:spMk id="12" creationId="{8ACA2594-78BC-4EF0-8DAF-319F476BFF57}"/>
          </ac:spMkLst>
        </pc:spChg>
        <pc:spChg chg="add mod">
          <ac:chgData name="Karen Wogan" userId="94100f75-28f7-4e6e-bfde-a1a952a9661a" providerId="ADAL" clId="{E536ADC3-BF01-42C3-A632-4150271FA146}" dt="2021-01-08T16:03:57.245" v="367" actId="6549"/>
          <ac:spMkLst>
            <pc:docMk/>
            <pc:sldMk cId="1895292088" sldId="277"/>
            <ac:spMk id="14" creationId="{F3FAAB9C-A402-45DD-B40B-D70B75D43FC8}"/>
          </ac:spMkLst>
        </pc:spChg>
        <pc:spChg chg="del mod">
          <ac:chgData name="Karen Wogan" userId="94100f75-28f7-4e6e-bfde-a1a952a9661a" providerId="ADAL" clId="{E536ADC3-BF01-42C3-A632-4150271FA146}" dt="2021-01-08T14:49:56.809" v="165" actId="478"/>
          <ac:spMkLst>
            <pc:docMk/>
            <pc:sldMk cId="1895292088" sldId="277"/>
            <ac:spMk id="16" creationId="{192907FA-6E41-4F55-B09C-704604203C64}"/>
          </ac:spMkLst>
        </pc:spChg>
        <pc:picChg chg="del mod">
          <ac:chgData name="Karen Wogan" userId="94100f75-28f7-4e6e-bfde-a1a952a9661a" providerId="ADAL" clId="{E536ADC3-BF01-42C3-A632-4150271FA146}" dt="2021-01-08T14:49:51.906" v="163" actId="478"/>
          <ac:picMkLst>
            <pc:docMk/>
            <pc:sldMk cId="1895292088" sldId="277"/>
            <ac:picMk id="3" creationId="{B47767CF-1855-4BE8-949F-69A7E4C8A674}"/>
          </ac:picMkLst>
        </pc:picChg>
        <pc:picChg chg="add mod">
          <ac:chgData name="Karen Wogan" userId="94100f75-28f7-4e6e-bfde-a1a952a9661a" providerId="ADAL" clId="{E536ADC3-BF01-42C3-A632-4150271FA146}" dt="2021-01-08T16:00:56.951" v="300" actId="1076"/>
          <ac:picMkLst>
            <pc:docMk/>
            <pc:sldMk cId="1895292088" sldId="277"/>
            <ac:picMk id="13" creationId="{6245E753-21D3-4BFA-9D92-8AC7BA8CB4AB}"/>
          </ac:picMkLst>
        </pc:picChg>
        <pc:cxnChg chg="del">
          <ac:chgData name="Karen Wogan" userId="94100f75-28f7-4e6e-bfde-a1a952a9661a" providerId="ADAL" clId="{E536ADC3-BF01-42C3-A632-4150271FA146}" dt="2021-01-08T14:50:01.162" v="167" actId="478"/>
          <ac:cxnSpMkLst>
            <pc:docMk/>
            <pc:sldMk cId="1895292088" sldId="277"/>
            <ac:cxnSpMk id="8" creationId="{D3AE0369-664B-448A-B14D-CEB90D910083}"/>
          </ac:cxnSpMkLst>
        </pc:cxnChg>
        <pc:cxnChg chg="del mod">
          <ac:chgData name="Karen Wogan" userId="94100f75-28f7-4e6e-bfde-a1a952a9661a" providerId="ADAL" clId="{E536ADC3-BF01-42C3-A632-4150271FA146}" dt="2021-01-08T14:50:05.715" v="169" actId="478"/>
          <ac:cxnSpMkLst>
            <pc:docMk/>
            <pc:sldMk cId="1895292088" sldId="277"/>
            <ac:cxnSpMk id="10" creationId="{874795D1-F08D-4F63-B972-6E4C31EAAA3F}"/>
          </ac:cxnSpMkLst>
        </pc:cxnChg>
        <pc:cxnChg chg="del mod">
          <ac:chgData name="Karen Wogan" userId="94100f75-28f7-4e6e-bfde-a1a952a9661a" providerId="ADAL" clId="{E536ADC3-BF01-42C3-A632-4150271FA146}" dt="2021-01-08T14:50:03.286" v="168" actId="478"/>
          <ac:cxnSpMkLst>
            <pc:docMk/>
            <pc:sldMk cId="1895292088" sldId="277"/>
            <ac:cxnSpMk id="15" creationId="{B23F8C2A-ED75-4A6B-97A5-921F122229D3}"/>
          </ac:cxnSpMkLst>
        </pc:cxnChg>
      </pc:sldChg>
      <pc:sldChg chg="modSp mod modAnim">
        <pc:chgData name="Karen Wogan" userId="94100f75-28f7-4e6e-bfde-a1a952a9661a" providerId="ADAL" clId="{E536ADC3-BF01-42C3-A632-4150271FA146}" dt="2021-01-08T13:14:43.660" v="160" actId="6549"/>
        <pc:sldMkLst>
          <pc:docMk/>
          <pc:sldMk cId="2241507623" sldId="278"/>
        </pc:sldMkLst>
        <pc:spChg chg="mod">
          <ac:chgData name="Karen Wogan" userId="94100f75-28f7-4e6e-bfde-a1a952a9661a" providerId="ADAL" clId="{E536ADC3-BF01-42C3-A632-4150271FA146}" dt="2021-01-08T13:14:43.660" v="160" actId="6549"/>
          <ac:spMkLst>
            <pc:docMk/>
            <pc:sldMk cId="2241507623" sldId="278"/>
            <ac:spMk id="6" creationId="{B93B0486-D160-4D0C-974C-FF6DBE2FE744}"/>
          </ac:spMkLst>
        </pc:spChg>
        <pc:cxnChg chg="mod">
          <ac:chgData name="Karen Wogan" userId="94100f75-28f7-4e6e-bfde-a1a952a9661a" providerId="ADAL" clId="{E536ADC3-BF01-42C3-A632-4150271FA146}" dt="2021-01-08T13:03:12.544" v="135" actId="14100"/>
          <ac:cxnSpMkLst>
            <pc:docMk/>
            <pc:sldMk cId="2241507623" sldId="278"/>
            <ac:cxnSpMk id="8" creationId="{D3AE0369-664B-448A-B14D-CEB90D910083}"/>
          </ac:cxnSpMkLst>
        </pc:cxnChg>
      </pc:sldChg>
      <pc:sldChg chg="modSp mod">
        <pc:chgData name="Karen Wogan" userId="94100f75-28f7-4e6e-bfde-a1a952a9661a" providerId="ADAL" clId="{E536ADC3-BF01-42C3-A632-4150271FA146}" dt="2021-01-08T12:47:12.704" v="66" actId="14100"/>
        <pc:sldMkLst>
          <pc:docMk/>
          <pc:sldMk cId="3096450814" sldId="279"/>
        </pc:sldMkLst>
        <pc:spChg chg="mod">
          <ac:chgData name="Karen Wogan" userId="94100f75-28f7-4e6e-bfde-a1a952a9661a" providerId="ADAL" clId="{E536ADC3-BF01-42C3-A632-4150271FA146}" dt="2021-01-08T12:47:12.704" v="66" actId="14100"/>
          <ac:spMkLst>
            <pc:docMk/>
            <pc:sldMk cId="3096450814" sldId="279"/>
            <ac:spMk id="2" creationId="{FFCFD5F0-4D53-43F8-B854-81B25CC3A3B2}"/>
          </ac:spMkLst>
        </pc:spChg>
      </pc:sldChg>
      <pc:sldChg chg="delSp modSp mod delAnim">
        <pc:chgData name="Karen Wogan" userId="94100f75-28f7-4e6e-bfde-a1a952a9661a" providerId="ADAL" clId="{E536ADC3-BF01-42C3-A632-4150271FA146}" dt="2021-01-10T14:44:19.054" v="499" actId="255"/>
        <pc:sldMkLst>
          <pc:docMk/>
          <pc:sldMk cId="297858699" sldId="280"/>
        </pc:sldMkLst>
        <pc:spChg chg="mod">
          <ac:chgData name="Karen Wogan" userId="94100f75-28f7-4e6e-bfde-a1a952a9661a" providerId="ADAL" clId="{E536ADC3-BF01-42C3-A632-4150271FA146}" dt="2021-01-10T14:44:06.860" v="497" actId="255"/>
          <ac:spMkLst>
            <pc:docMk/>
            <pc:sldMk cId="297858699" sldId="280"/>
            <ac:spMk id="11" creationId="{DE4F1B1D-421E-4236-8223-EE7FF6CD2BDF}"/>
          </ac:spMkLst>
        </pc:spChg>
        <pc:spChg chg="mod">
          <ac:chgData name="Karen Wogan" userId="94100f75-28f7-4e6e-bfde-a1a952a9661a" providerId="ADAL" clId="{E536ADC3-BF01-42C3-A632-4150271FA146}" dt="2021-01-10T14:44:01.207" v="496" actId="255"/>
          <ac:spMkLst>
            <pc:docMk/>
            <pc:sldMk cId="297858699" sldId="280"/>
            <ac:spMk id="51" creationId="{E30E98D0-8C4E-4468-B16F-D49D4830487C}"/>
          </ac:spMkLst>
        </pc:spChg>
        <pc:spChg chg="mod">
          <ac:chgData name="Karen Wogan" userId="94100f75-28f7-4e6e-bfde-a1a952a9661a" providerId="ADAL" clId="{E536ADC3-BF01-42C3-A632-4150271FA146}" dt="2021-01-10T14:44:12.952" v="498" actId="255"/>
          <ac:spMkLst>
            <pc:docMk/>
            <pc:sldMk cId="297858699" sldId="280"/>
            <ac:spMk id="52" creationId="{52C88A0C-0DF8-43FB-B8B7-67C69C7E3305}"/>
          </ac:spMkLst>
        </pc:spChg>
        <pc:spChg chg="del">
          <ac:chgData name="Karen Wogan" userId="94100f75-28f7-4e6e-bfde-a1a952a9661a" providerId="ADAL" clId="{E536ADC3-BF01-42C3-A632-4150271FA146}" dt="2021-01-10T14:43:39.662" v="493" actId="478"/>
          <ac:spMkLst>
            <pc:docMk/>
            <pc:sldMk cId="297858699" sldId="280"/>
            <ac:spMk id="53" creationId="{7C8C5F3E-9109-4143-A41B-1B842ECD1FA3}"/>
          </ac:spMkLst>
        </pc:spChg>
        <pc:spChg chg="mod">
          <ac:chgData name="Karen Wogan" userId="94100f75-28f7-4e6e-bfde-a1a952a9661a" providerId="ADAL" clId="{E536ADC3-BF01-42C3-A632-4150271FA146}" dt="2021-01-10T14:44:19.054" v="499" actId="255"/>
          <ac:spMkLst>
            <pc:docMk/>
            <pc:sldMk cId="297858699" sldId="280"/>
            <ac:spMk id="54" creationId="{32AA7A42-B17C-4F8D-9F93-DBC7AECA7738}"/>
          </ac:spMkLst>
        </pc:spChg>
      </pc:sldChg>
      <pc:sldChg chg="delSp modSp add mod delAnim">
        <pc:chgData name="Karen Wogan" userId="94100f75-28f7-4e6e-bfde-a1a952a9661a" providerId="ADAL" clId="{E536ADC3-BF01-42C3-A632-4150271FA146}" dt="2021-01-08T12:59:39.831" v="108" actId="14100"/>
        <pc:sldMkLst>
          <pc:docMk/>
          <pc:sldMk cId="3096964937" sldId="281"/>
        </pc:sldMkLst>
        <pc:spChg chg="del">
          <ac:chgData name="Karen Wogan" userId="94100f75-28f7-4e6e-bfde-a1a952a9661a" providerId="ADAL" clId="{E536ADC3-BF01-42C3-A632-4150271FA146}" dt="2021-01-08T12:59:04.601" v="98" actId="478"/>
          <ac:spMkLst>
            <pc:docMk/>
            <pc:sldMk cId="3096964937" sldId="281"/>
            <ac:spMk id="6" creationId="{B93B0486-D160-4D0C-974C-FF6DBE2FE744}"/>
          </ac:spMkLst>
        </pc:spChg>
        <pc:spChg chg="mod">
          <ac:chgData name="Karen Wogan" userId="94100f75-28f7-4e6e-bfde-a1a952a9661a" providerId="ADAL" clId="{E536ADC3-BF01-42C3-A632-4150271FA146}" dt="2021-01-08T12:59:39.831" v="108" actId="14100"/>
          <ac:spMkLst>
            <pc:docMk/>
            <pc:sldMk cId="3096964937" sldId="281"/>
            <ac:spMk id="11" creationId="{BCAA7D3B-2571-4DC4-B323-97129BF6C3DE}"/>
          </ac:spMkLst>
        </pc:spChg>
        <pc:spChg chg="del">
          <ac:chgData name="Karen Wogan" userId="94100f75-28f7-4e6e-bfde-a1a952a9661a" providerId="ADAL" clId="{E536ADC3-BF01-42C3-A632-4150271FA146}" dt="2021-01-08T12:59:02.672" v="97" actId="478"/>
          <ac:spMkLst>
            <pc:docMk/>
            <pc:sldMk cId="3096964937" sldId="281"/>
            <ac:spMk id="16" creationId="{192907FA-6E41-4F55-B09C-704604203C64}"/>
          </ac:spMkLst>
        </pc:spChg>
        <pc:cxnChg chg="del">
          <ac:chgData name="Karen Wogan" userId="94100f75-28f7-4e6e-bfde-a1a952a9661a" providerId="ADAL" clId="{E536ADC3-BF01-42C3-A632-4150271FA146}" dt="2021-01-08T12:59:08.384" v="100" actId="478"/>
          <ac:cxnSpMkLst>
            <pc:docMk/>
            <pc:sldMk cId="3096964937" sldId="281"/>
            <ac:cxnSpMk id="8" creationId="{D3AE0369-664B-448A-B14D-CEB90D910083}"/>
          </ac:cxnSpMkLst>
        </pc:cxnChg>
        <pc:cxnChg chg="mod">
          <ac:chgData name="Karen Wogan" userId="94100f75-28f7-4e6e-bfde-a1a952a9661a" providerId="ADAL" clId="{E536ADC3-BF01-42C3-A632-4150271FA146}" dt="2021-01-08T12:59:24.362" v="105" actId="1076"/>
          <ac:cxnSpMkLst>
            <pc:docMk/>
            <pc:sldMk cId="3096964937" sldId="281"/>
            <ac:cxnSpMk id="10" creationId="{874795D1-F08D-4F63-B972-6E4C31EAAA3F}"/>
          </ac:cxnSpMkLst>
        </pc:cxnChg>
        <pc:cxnChg chg="del">
          <ac:chgData name="Karen Wogan" userId="94100f75-28f7-4e6e-bfde-a1a952a9661a" providerId="ADAL" clId="{E536ADC3-BF01-42C3-A632-4150271FA146}" dt="2021-01-08T12:59:06.533" v="99" actId="478"/>
          <ac:cxnSpMkLst>
            <pc:docMk/>
            <pc:sldMk cId="3096964937" sldId="281"/>
            <ac:cxnSpMk id="15" creationId="{B23F8C2A-ED75-4A6B-97A5-921F122229D3}"/>
          </ac:cxnSpMkLst>
        </pc:cxnChg>
      </pc:sldChg>
      <pc:sldChg chg="delSp modSp add mod delAnim modAnim">
        <pc:chgData name="Karen Wogan" userId="94100f75-28f7-4e6e-bfde-a1a952a9661a" providerId="ADAL" clId="{E536ADC3-BF01-42C3-A632-4150271FA146}" dt="2021-01-08T13:07:52.404" v="144"/>
        <pc:sldMkLst>
          <pc:docMk/>
          <pc:sldMk cId="1208893814" sldId="282"/>
        </pc:sldMkLst>
        <pc:spChg chg="del">
          <ac:chgData name="Karen Wogan" userId="94100f75-28f7-4e6e-bfde-a1a952a9661a" providerId="ADAL" clId="{E536ADC3-BF01-42C3-A632-4150271FA146}" dt="2021-01-08T13:00:36.470" v="112" actId="478"/>
          <ac:spMkLst>
            <pc:docMk/>
            <pc:sldMk cId="1208893814" sldId="282"/>
            <ac:spMk id="6" creationId="{B93B0486-D160-4D0C-974C-FF6DBE2FE744}"/>
          </ac:spMkLst>
        </pc:spChg>
        <pc:spChg chg="del">
          <ac:chgData name="Karen Wogan" userId="94100f75-28f7-4e6e-bfde-a1a952a9661a" providerId="ADAL" clId="{E536ADC3-BF01-42C3-A632-4150271FA146}" dt="2021-01-08T13:00:31.241" v="110" actId="478"/>
          <ac:spMkLst>
            <pc:docMk/>
            <pc:sldMk cId="1208893814" sldId="282"/>
            <ac:spMk id="11" creationId="{BCAA7D3B-2571-4DC4-B323-97129BF6C3DE}"/>
          </ac:spMkLst>
        </pc:spChg>
        <pc:spChg chg="mod">
          <ac:chgData name="Karen Wogan" userId="94100f75-28f7-4e6e-bfde-a1a952a9661a" providerId="ADAL" clId="{E536ADC3-BF01-42C3-A632-4150271FA146}" dt="2021-01-08T13:00:51.759" v="115" actId="14100"/>
          <ac:spMkLst>
            <pc:docMk/>
            <pc:sldMk cId="1208893814" sldId="282"/>
            <ac:spMk id="16" creationId="{192907FA-6E41-4F55-B09C-704604203C64}"/>
          </ac:spMkLst>
        </pc:spChg>
        <pc:cxnChg chg="del">
          <ac:chgData name="Karen Wogan" userId="94100f75-28f7-4e6e-bfde-a1a952a9661a" providerId="ADAL" clId="{E536ADC3-BF01-42C3-A632-4150271FA146}" dt="2021-01-08T13:00:38.750" v="113" actId="478"/>
          <ac:cxnSpMkLst>
            <pc:docMk/>
            <pc:sldMk cId="1208893814" sldId="282"/>
            <ac:cxnSpMk id="8" creationId="{D3AE0369-664B-448A-B14D-CEB90D910083}"/>
          </ac:cxnSpMkLst>
        </pc:cxnChg>
        <pc:cxnChg chg="del">
          <ac:chgData name="Karen Wogan" userId="94100f75-28f7-4e6e-bfde-a1a952a9661a" providerId="ADAL" clId="{E536ADC3-BF01-42C3-A632-4150271FA146}" dt="2021-01-08T13:00:33.644" v="111" actId="478"/>
          <ac:cxnSpMkLst>
            <pc:docMk/>
            <pc:sldMk cId="1208893814" sldId="282"/>
            <ac:cxnSpMk id="10" creationId="{874795D1-F08D-4F63-B972-6E4C31EAAA3F}"/>
          </ac:cxnSpMkLst>
        </pc:cxnChg>
      </pc:sldChg>
      <pc:sldChg chg="addSp delSp modSp add mod ord addAnim delAnim modAnim">
        <pc:chgData name="Karen Wogan" userId="94100f75-28f7-4e6e-bfde-a1a952a9661a" providerId="ADAL" clId="{E536ADC3-BF01-42C3-A632-4150271FA146}" dt="2021-01-08T13:07:45.128" v="143"/>
        <pc:sldMkLst>
          <pc:docMk/>
          <pc:sldMk cId="1812671134" sldId="283"/>
        </pc:sldMkLst>
        <pc:spChg chg="add del mod">
          <ac:chgData name="Karen Wogan" userId="94100f75-28f7-4e6e-bfde-a1a952a9661a" providerId="ADAL" clId="{E536ADC3-BF01-42C3-A632-4150271FA146}" dt="2021-01-08T13:01:51.934" v="131" actId="14100"/>
          <ac:spMkLst>
            <pc:docMk/>
            <pc:sldMk cId="1812671134" sldId="283"/>
            <ac:spMk id="6" creationId="{B93B0486-D160-4D0C-974C-FF6DBE2FE744}"/>
          </ac:spMkLst>
        </pc:spChg>
        <pc:spChg chg="del">
          <ac:chgData name="Karen Wogan" userId="94100f75-28f7-4e6e-bfde-a1a952a9661a" providerId="ADAL" clId="{E536ADC3-BF01-42C3-A632-4150271FA146}" dt="2021-01-08T13:00:59.416" v="116" actId="478"/>
          <ac:spMkLst>
            <pc:docMk/>
            <pc:sldMk cId="1812671134" sldId="283"/>
            <ac:spMk id="11" creationId="{BCAA7D3B-2571-4DC4-B323-97129BF6C3DE}"/>
          </ac:spMkLst>
        </pc:spChg>
        <pc:spChg chg="del">
          <ac:chgData name="Karen Wogan" userId="94100f75-28f7-4e6e-bfde-a1a952a9661a" providerId="ADAL" clId="{E536ADC3-BF01-42C3-A632-4150271FA146}" dt="2021-01-08T13:01:02.459" v="117" actId="478"/>
          <ac:spMkLst>
            <pc:docMk/>
            <pc:sldMk cId="1812671134" sldId="283"/>
            <ac:spMk id="16" creationId="{192907FA-6E41-4F55-B09C-704604203C64}"/>
          </ac:spMkLst>
        </pc:spChg>
        <pc:cxnChg chg="mod">
          <ac:chgData name="Karen Wogan" userId="94100f75-28f7-4e6e-bfde-a1a952a9661a" providerId="ADAL" clId="{E536ADC3-BF01-42C3-A632-4150271FA146}" dt="2021-01-08T13:01:34.738" v="126" actId="14100"/>
          <ac:cxnSpMkLst>
            <pc:docMk/>
            <pc:sldMk cId="1812671134" sldId="283"/>
            <ac:cxnSpMk id="8" creationId="{D3AE0369-664B-448A-B14D-CEB90D910083}"/>
          </ac:cxnSpMkLst>
        </pc:cxnChg>
        <pc:cxnChg chg="del">
          <ac:chgData name="Karen Wogan" userId="94100f75-28f7-4e6e-bfde-a1a952a9661a" providerId="ADAL" clId="{E536ADC3-BF01-42C3-A632-4150271FA146}" dt="2021-01-08T13:01:23.331" v="123" actId="478"/>
          <ac:cxnSpMkLst>
            <pc:docMk/>
            <pc:sldMk cId="1812671134" sldId="283"/>
            <ac:cxnSpMk id="10" creationId="{874795D1-F08D-4F63-B972-6E4C31EAAA3F}"/>
          </ac:cxnSpMkLst>
        </pc:cxnChg>
        <pc:cxnChg chg="del">
          <ac:chgData name="Karen Wogan" userId="94100f75-28f7-4e6e-bfde-a1a952a9661a" providerId="ADAL" clId="{E536ADC3-BF01-42C3-A632-4150271FA146}" dt="2021-01-08T13:01:21.132" v="122" actId="478"/>
          <ac:cxnSpMkLst>
            <pc:docMk/>
            <pc:sldMk cId="1812671134" sldId="283"/>
            <ac:cxnSpMk id="15" creationId="{B23F8C2A-ED75-4A6B-97A5-921F122229D3}"/>
          </ac:cxnSpMkLst>
        </pc:cxnChg>
      </pc:sld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aren Wogan" userId="94100f75-28f7-4e6e-bfde-a1a952a9661a" providerId="ADAL" clId="{B007F909-2002-4595-8C63-F58B45A76189}"/>
    <pc:docChg chg="modSld">
      <pc:chgData name="Karen Wogan" userId="94100f75-28f7-4e6e-bfde-a1a952a9661a" providerId="ADAL" clId="{B007F909-2002-4595-8C63-F58B45A76189}" dt="2020-08-13T14:23:57.233" v="41" actId="208"/>
      <pc:docMkLst>
        <pc:docMk/>
      </pc:docMkLst>
      <pc:sldChg chg="addSp modSp mod modAnim">
        <pc:chgData name="Karen Wogan" userId="94100f75-28f7-4e6e-bfde-a1a952a9661a" providerId="ADAL" clId="{B007F909-2002-4595-8C63-F58B45A76189}" dt="2020-08-13T14:23:57.233" v="41" actId="208"/>
        <pc:sldMkLst>
          <pc:docMk/>
          <pc:sldMk cId="1895292088" sldId="277"/>
        </pc:sldMkLst>
        <pc:spChg chg="add mod">
          <ac:chgData name="Karen Wogan" userId="94100f75-28f7-4e6e-bfde-a1a952a9661a" providerId="ADAL" clId="{B007F909-2002-4595-8C63-F58B45A76189}" dt="2020-08-13T14:22:58.718" v="30" actId="1076"/>
          <ac:spMkLst>
            <pc:docMk/>
            <pc:sldMk cId="1895292088" sldId="277"/>
            <ac:spMk id="4" creationId="{40630FD5-AEE5-4420-A9C0-F0EE6D1A64E3}"/>
          </ac:spMkLst>
        </pc:spChg>
        <pc:spChg chg="add mod">
          <ac:chgData name="Karen Wogan" userId="94100f75-28f7-4e6e-bfde-a1a952a9661a" providerId="ADAL" clId="{B007F909-2002-4595-8C63-F58B45A76189}" dt="2020-08-13T14:23:20.435" v="34" actId="1076"/>
          <ac:spMkLst>
            <pc:docMk/>
            <pc:sldMk cId="1895292088" sldId="277"/>
            <ac:spMk id="5" creationId="{18E9CB7F-2A01-4341-A31A-E1285231F8D5}"/>
          </ac:spMkLst>
        </pc:spChg>
        <pc:spChg chg="add mod">
          <ac:chgData name="Karen Wogan" userId="94100f75-28f7-4e6e-bfde-a1a952a9661a" providerId="ADAL" clId="{B007F909-2002-4595-8C63-F58B45A76189}" dt="2020-08-13T14:23:57.233" v="41" actId="208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Karen Wogan" userId="94100f75-28f7-4e6e-bfde-a1a952a9661a" providerId="ADAL" clId="{B007F909-2002-4595-8C63-F58B45A76189}" dt="2020-08-13T14:22:55.146" v="29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Kerri Ward" userId="c34b7972-ee9c-4763-98c7-4a6839e800fb" providerId="ADAL" clId="{82EFC88D-416D-488F-BB9C-F8A16D90FC0F}"/>
    <pc:docChg chg="undo custSel addSld modSld">
      <pc:chgData name="Kerri Ward" userId="c34b7972-ee9c-4763-98c7-4a6839e800fb" providerId="ADAL" clId="{82EFC88D-416D-488F-BB9C-F8A16D90FC0F}" dt="2020-12-06T22:43:26.925" v="511"/>
      <pc:docMkLst>
        <pc:docMk/>
      </pc:docMkLst>
      <pc:sldChg chg="modSp mod">
        <pc:chgData name="Kerri Ward" userId="c34b7972-ee9c-4763-98c7-4a6839e800fb" providerId="ADAL" clId="{82EFC88D-416D-488F-BB9C-F8A16D90FC0F}" dt="2020-11-30T11:34:02.595" v="35" actId="1076"/>
        <pc:sldMkLst>
          <pc:docMk/>
          <pc:sldMk cId="650284505" sldId="265"/>
        </pc:sldMkLst>
        <pc:spChg chg="mod">
          <ac:chgData name="Kerri Ward" userId="c34b7972-ee9c-4763-98c7-4a6839e800fb" providerId="ADAL" clId="{82EFC88D-416D-488F-BB9C-F8A16D90FC0F}" dt="2020-11-30T11:32:15.899" v="20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82EFC88D-416D-488F-BB9C-F8A16D90FC0F}" dt="2020-11-30T11:34:02.595" v="35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82EFC88D-416D-488F-BB9C-F8A16D90FC0F}" dt="2020-11-30T11:53:45.553" v="426" actId="1076"/>
        <pc:sldMkLst>
          <pc:docMk/>
          <pc:sldMk cId="544912447" sldId="272"/>
        </pc:sldMkLst>
        <pc:spChg chg="mod">
          <ac:chgData name="Kerri Ward" userId="c34b7972-ee9c-4763-98c7-4a6839e800fb" providerId="ADAL" clId="{82EFC88D-416D-488F-BB9C-F8A16D90FC0F}" dt="2020-11-30T11:53:45.553" v="42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addSp delSp modSp mod delAnim modAnim">
        <pc:chgData name="Kerri Ward" userId="c34b7972-ee9c-4763-98c7-4a6839e800fb" providerId="ADAL" clId="{82EFC88D-416D-488F-BB9C-F8A16D90FC0F}" dt="2020-12-06T22:34:28.596" v="457"/>
        <pc:sldMkLst>
          <pc:docMk/>
          <pc:sldMk cId="1195260568" sldId="273"/>
        </pc:sldMkLst>
        <pc:spChg chg="del">
          <ac:chgData name="Kerri Ward" userId="c34b7972-ee9c-4763-98c7-4a6839e800fb" providerId="ADAL" clId="{82EFC88D-416D-488F-BB9C-F8A16D90FC0F}" dt="2020-11-30T11:35:16.570" v="40" actId="478"/>
          <ac:spMkLst>
            <pc:docMk/>
            <pc:sldMk cId="1195260568" sldId="273"/>
            <ac:spMk id="2" creationId="{6390D697-71E6-48CC-A7E6-4A077F81A977}"/>
          </ac:spMkLst>
        </pc:spChg>
        <pc:spChg chg="add del mod">
          <ac:chgData name="Kerri Ward" userId="c34b7972-ee9c-4763-98c7-4a6839e800fb" providerId="ADAL" clId="{82EFC88D-416D-488F-BB9C-F8A16D90FC0F}" dt="2020-12-06T22:31:52.097" v="427" actId="478"/>
          <ac:spMkLst>
            <pc:docMk/>
            <pc:sldMk cId="1195260568" sldId="273"/>
            <ac:spMk id="3" creationId="{972E4D94-0205-4DC1-B9BD-960545D23EF9}"/>
          </ac:spMkLst>
        </pc:spChg>
        <pc:spChg chg="add mod">
          <ac:chgData name="Kerri Ward" userId="c34b7972-ee9c-4763-98c7-4a6839e800fb" providerId="ADAL" clId="{82EFC88D-416D-488F-BB9C-F8A16D90FC0F}" dt="2020-12-06T22:34:13.582" v="455" actId="1076"/>
          <ac:spMkLst>
            <pc:docMk/>
            <pc:sldMk cId="1195260568" sldId="273"/>
            <ac:spMk id="7" creationId="{0F1C7A64-8F24-4D72-8482-0F2B827C0185}"/>
          </ac:spMkLst>
        </pc:spChg>
        <pc:spChg chg="del">
          <ac:chgData name="Kerri Ward" userId="c34b7972-ee9c-4763-98c7-4a6839e800fb" providerId="ADAL" clId="{82EFC88D-416D-488F-BB9C-F8A16D90FC0F}" dt="2020-11-30T11:35:16.570" v="40" actId="478"/>
          <ac:spMkLst>
            <pc:docMk/>
            <pc:sldMk cId="1195260568" sldId="273"/>
            <ac:spMk id="81" creationId="{C0600BA2-B904-4B64-98FF-A23C7C968E98}"/>
          </ac:spMkLst>
        </pc:spChg>
        <pc:spChg chg="del">
          <ac:chgData name="Kerri Ward" userId="c34b7972-ee9c-4763-98c7-4a6839e800fb" providerId="ADAL" clId="{82EFC88D-416D-488F-BB9C-F8A16D90FC0F}" dt="2020-11-30T11:35:16.570" v="40" actId="478"/>
          <ac:spMkLst>
            <pc:docMk/>
            <pc:sldMk cId="1195260568" sldId="273"/>
            <ac:spMk id="83" creationId="{2115CF6B-F4FE-467D-82FE-018E70290C26}"/>
          </ac:spMkLst>
        </pc:spChg>
        <pc:picChg chg="add del mod modCrop">
          <ac:chgData name="Kerri Ward" userId="c34b7972-ee9c-4763-98c7-4a6839e800fb" providerId="ADAL" clId="{82EFC88D-416D-488F-BB9C-F8A16D90FC0F}" dt="2020-12-06T22:32:51.746" v="436" actId="478"/>
          <ac:picMkLst>
            <pc:docMk/>
            <pc:sldMk cId="1195260568" sldId="273"/>
            <ac:picMk id="4" creationId="{38EAC1D3-FEF4-4F84-9264-3EDC273642F0}"/>
          </ac:picMkLst>
        </pc:picChg>
        <pc:picChg chg="add mod modCrop">
          <ac:chgData name="Kerri Ward" userId="c34b7972-ee9c-4763-98c7-4a6839e800fb" providerId="ADAL" clId="{82EFC88D-416D-488F-BB9C-F8A16D90FC0F}" dt="2020-12-06T22:33:20.792" v="446" actId="1076"/>
          <ac:picMkLst>
            <pc:docMk/>
            <pc:sldMk cId="1195260568" sldId="273"/>
            <ac:picMk id="6" creationId="{1F592C0D-60AB-4060-A1F6-C9F416D52E37}"/>
          </ac:picMkLst>
        </pc:picChg>
        <pc:picChg chg="del">
          <ac:chgData name="Kerri Ward" userId="c34b7972-ee9c-4763-98c7-4a6839e800fb" providerId="ADAL" clId="{82EFC88D-416D-488F-BB9C-F8A16D90FC0F}" dt="2020-11-30T11:34:59.341" v="36" actId="21"/>
          <ac:picMkLst>
            <pc:docMk/>
            <pc:sldMk cId="1195260568" sldId="273"/>
            <ac:picMk id="6" creationId="{FCB7D8CB-C3EA-4372-9AF0-7D417E48E360}"/>
          </ac:picMkLst>
        </pc:picChg>
        <pc:picChg chg="del">
          <ac:chgData name="Kerri Ward" userId="c34b7972-ee9c-4763-98c7-4a6839e800fb" providerId="ADAL" clId="{82EFC88D-416D-488F-BB9C-F8A16D90FC0F}" dt="2020-11-30T11:35:16.570" v="40" actId="478"/>
          <ac:picMkLst>
            <pc:docMk/>
            <pc:sldMk cId="1195260568" sldId="273"/>
            <ac:picMk id="9" creationId="{A7DFE560-10AC-4660-8FD9-367494DF6E0D}"/>
          </ac:picMkLst>
        </pc:picChg>
        <pc:picChg chg="del">
          <ac:chgData name="Kerri Ward" userId="c34b7972-ee9c-4763-98c7-4a6839e800fb" providerId="ADAL" clId="{82EFC88D-416D-488F-BB9C-F8A16D90FC0F}" dt="2020-11-30T11:35:16.570" v="40" actId="478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82EFC88D-416D-488F-BB9C-F8A16D90FC0F}" dt="2020-11-30T11:35:18.040" v="41" actId="478"/>
          <ac:picMkLst>
            <pc:docMk/>
            <pc:sldMk cId="1195260568" sldId="273"/>
            <ac:picMk id="71" creationId="{3A0DA019-04D7-4040-BCE3-3520FF0EBE78}"/>
          </ac:picMkLst>
        </pc:picChg>
        <pc:picChg chg="del">
          <ac:chgData name="Kerri Ward" userId="c34b7972-ee9c-4763-98c7-4a6839e800fb" providerId="ADAL" clId="{82EFC88D-416D-488F-BB9C-F8A16D90FC0F}" dt="2020-11-30T11:35:16.570" v="40" actId="478"/>
          <ac:picMkLst>
            <pc:docMk/>
            <pc:sldMk cId="1195260568" sldId="273"/>
            <ac:picMk id="75" creationId="{2EDBDCA5-6487-48FF-97B7-D0A5ED265691}"/>
          </ac:picMkLst>
        </pc:picChg>
      </pc:sldChg>
      <pc:sldChg chg="addSp delSp modSp mod delAnim modAnim">
        <pc:chgData name="Kerri Ward" userId="c34b7972-ee9c-4763-98c7-4a6839e800fb" providerId="ADAL" clId="{82EFC88D-416D-488F-BB9C-F8A16D90FC0F}" dt="2020-11-30T11:49:28.269" v="217" actId="14100"/>
        <pc:sldMkLst>
          <pc:docMk/>
          <pc:sldMk cId="1895292088" sldId="277"/>
        </pc:sldMkLst>
        <pc:spChg chg="del">
          <ac:chgData name="Kerri Ward" userId="c34b7972-ee9c-4763-98c7-4a6839e800fb" providerId="ADAL" clId="{82EFC88D-416D-488F-BB9C-F8A16D90FC0F}" dt="2020-11-30T11:35:06.613" v="37" actId="478"/>
          <ac:spMkLst>
            <pc:docMk/>
            <pc:sldMk cId="1895292088" sldId="277"/>
            <ac:spMk id="8" creationId="{83B86CC0-5D69-447A-B2B1-BF12C66255ED}"/>
          </ac:spMkLst>
        </pc:spChg>
        <pc:spChg chg="add mod">
          <ac:chgData name="Kerri Ward" userId="c34b7972-ee9c-4763-98c7-4a6839e800fb" providerId="ADAL" clId="{82EFC88D-416D-488F-BB9C-F8A16D90FC0F}" dt="2020-11-30T11:49:15.348" v="211" actId="1076"/>
          <ac:spMkLst>
            <pc:docMk/>
            <pc:sldMk cId="1895292088" sldId="277"/>
            <ac:spMk id="18" creationId="{BBCAFFD3-F3F2-4CDC-A8DC-EBC79B60D3D8}"/>
          </ac:spMkLst>
        </pc:spChg>
        <pc:spChg chg="add mod">
          <ac:chgData name="Kerri Ward" userId="c34b7972-ee9c-4763-98c7-4a6839e800fb" providerId="ADAL" clId="{82EFC88D-416D-488F-BB9C-F8A16D90FC0F}" dt="2020-11-30T11:49:28.269" v="217" actId="14100"/>
          <ac:spMkLst>
            <pc:docMk/>
            <pc:sldMk cId="1895292088" sldId="277"/>
            <ac:spMk id="19" creationId="{A397D82E-A358-466E-9AA8-105071939F90}"/>
          </ac:spMkLst>
        </pc:spChg>
        <pc:picChg chg="add del mod">
          <ac:chgData name="Kerri Ward" userId="c34b7972-ee9c-4763-98c7-4a6839e800fb" providerId="ADAL" clId="{82EFC88D-416D-488F-BB9C-F8A16D90FC0F}" dt="2020-11-30T11:37:53.554" v="74" actId="478"/>
          <ac:picMkLst>
            <pc:docMk/>
            <pc:sldMk cId="1895292088" sldId="277"/>
            <ac:picMk id="3" creationId="{4E5598F2-1AD8-4565-A7DF-95AE937718E2}"/>
          </ac:picMkLst>
        </pc:picChg>
        <pc:picChg chg="add mod modCrop">
          <ac:chgData name="Kerri Ward" userId="c34b7972-ee9c-4763-98c7-4a6839e800fb" providerId="ADAL" clId="{82EFC88D-416D-488F-BB9C-F8A16D90FC0F}" dt="2020-11-30T11:41:41.387" v="120" actId="1076"/>
          <ac:picMkLst>
            <pc:docMk/>
            <pc:sldMk cId="1895292088" sldId="277"/>
            <ac:picMk id="4" creationId="{5FA892A0-DD88-4E9F-A1DA-0A606C92DF35}"/>
          </ac:picMkLst>
        </pc:picChg>
        <pc:picChg chg="add del mod">
          <ac:chgData name="Kerri Ward" userId="c34b7972-ee9c-4763-98c7-4a6839e800fb" providerId="ADAL" clId="{82EFC88D-416D-488F-BB9C-F8A16D90FC0F}" dt="2020-11-30T11:39:24.306" v="88" actId="478"/>
          <ac:picMkLst>
            <pc:docMk/>
            <pc:sldMk cId="1895292088" sldId="277"/>
            <ac:picMk id="6" creationId="{4DB91B22-68D7-4815-B1EA-A2CE66423C53}"/>
          </ac:picMkLst>
        </pc:picChg>
        <pc:picChg chg="add mod modCrop">
          <ac:chgData name="Kerri Ward" userId="c34b7972-ee9c-4763-98c7-4a6839e800fb" providerId="ADAL" clId="{82EFC88D-416D-488F-BB9C-F8A16D90FC0F}" dt="2020-11-30T11:44:04.638" v="136" actId="1076"/>
          <ac:picMkLst>
            <pc:docMk/>
            <pc:sldMk cId="1895292088" sldId="277"/>
            <ac:picMk id="9" creationId="{5DA9DBB5-6115-4D50-AABE-BED737E2E4E4}"/>
          </ac:picMkLst>
        </pc:picChg>
        <pc:picChg chg="add mod modCrop">
          <ac:chgData name="Kerri Ward" userId="c34b7972-ee9c-4763-98c7-4a6839e800fb" providerId="ADAL" clId="{82EFC88D-416D-488F-BB9C-F8A16D90FC0F}" dt="2020-11-30T11:44:14.842" v="137" actId="1076"/>
          <ac:picMkLst>
            <pc:docMk/>
            <pc:sldMk cId="1895292088" sldId="277"/>
            <ac:picMk id="10" creationId="{28B2A8CA-F6DE-494E-8770-F486BB94B725}"/>
          </ac:picMkLst>
        </pc:picChg>
        <pc:picChg chg="add del mod">
          <ac:chgData name="Kerri Ward" userId="c34b7972-ee9c-4763-98c7-4a6839e800fb" providerId="ADAL" clId="{82EFC88D-416D-488F-BB9C-F8A16D90FC0F}" dt="2020-11-30T11:41:30.311" v="116" actId="478"/>
          <ac:picMkLst>
            <pc:docMk/>
            <pc:sldMk cId="1895292088" sldId="277"/>
            <ac:picMk id="12" creationId="{75893835-8126-43B4-9A78-DA210E90FEF2}"/>
          </ac:picMkLst>
        </pc:picChg>
        <pc:picChg chg="add mod modCrop">
          <ac:chgData name="Kerri Ward" userId="c34b7972-ee9c-4763-98c7-4a6839e800fb" providerId="ADAL" clId="{82EFC88D-416D-488F-BB9C-F8A16D90FC0F}" dt="2020-11-30T11:44:14.842" v="137" actId="1076"/>
          <ac:picMkLst>
            <pc:docMk/>
            <pc:sldMk cId="1895292088" sldId="277"/>
            <ac:picMk id="13" creationId="{A48B39BF-45AB-4C9F-B186-8A1545BE03E8}"/>
          </ac:picMkLst>
        </pc:picChg>
        <pc:cxnChg chg="add mod">
          <ac:chgData name="Kerri Ward" userId="c34b7972-ee9c-4763-98c7-4a6839e800fb" providerId="ADAL" clId="{82EFC88D-416D-488F-BB9C-F8A16D90FC0F}" dt="2020-11-30T11:44:49.744" v="143" actId="14100"/>
          <ac:cxnSpMkLst>
            <pc:docMk/>
            <pc:sldMk cId="1895292088" sldId="277"/>
            <ac:cxnSpMk id="15" creationId="{F504A53C-D489-44F4-9F07-E72FAED68F42}"/>
          </ac:cxnSpMkLst>
        </pc:cxnChg>
      </pc:sldChg>
      <pc:sldChg chg="addSp delSp modSp mod delAnim">
        <pc:chgData name="Kerri Ward" userId="c34b7972-ee9c-4763-98c7-4a6839e800fb" providerId="ADAL" clId="{82EFC88D-416D-488F-BB9C-F8A16D90FC0F}" dt="2020-11-30T11:35:54.702" v="68" actId="1076"/>
        <pc:sldMkLst>
          <pc:docMk/>
          <pc:sldMk cId="1927418367" sldId="278"/>
        </pc:sldMkLst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6" creationId="{F8CDA80C-3DF4-4F4F-ABA7-F9EFC3EE73FB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7" creationId="{8B50BDD9-6CC2-4276-8B91-E939F840CC2F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12" creationId="{57A697D7-7394-4666-9C89-0FADB344240D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26" creationId="{BFBBE8B4-9CD5-408C-A35A-337BF498E976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28" creationId="{03451A94-F25A-4D7F-9AC9-E4E77E564BDF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32" creationId="{D5E2326A-8C4A-4CF4-9B75-F27015557EC6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34" creationId="{04C4695B-2668-439E-8840-AECB1D29199B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36" creationId="{50306FCA-AE8B-4528-8B97-43DB5C18CE0E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37" creationId="{7E4AC0C0-56D6-4DFF-8548-4FB343E38996}"/>
          </ac:spMkLst>
        </pc:spChg>
        <pc:spChg chg="del">
          <ac:chgData name="Kerri Ward" userId="c34b7972-ee9c-4763-98c7-4a6839e800fb" providerId="ADAL" clId="{82EFC88D-416D-488F-BB9C-F8A16D90FC0F}" dt="2020-11-30T11:35:41.950" v="62" actId="478"/>
          <ac:spMkLst>
            <pc:docMk/>
            <pc:sldMk cId="1927418367" sldId="278"/>
            <ac:spMk id="39" creationId="{0DEB46FD-67D6-42F6-9453-F4CB2B39AA4A}"/>
          </ac:spMkLst>
        </pc:spChg>
        <pc:picChg chg="del">
          <ac:chgData name="Kerri Ward" userId="c34b7972-ee9c-4763-98c7-4a6839e800fb" providerId="ADAL" clId="{82EFC88D-416D-488F-BB9C-F8A16D90FC0F}" dt="2020-11-30T11:35:41.950" v="62" actId="478"/>
          <ac:picMkLst>
            <pc:docMk/>
            <pc:sldMk cId="1927418367" sldId="278"/>
            <ac:picMk id="5" creationId="{E1119C4A-1CAD-49C7-BBA1-6E21A4CE0B4B}"/>
          </ac:picMkLst>
        </pc:picChg>
        <pc:picChg chg="add mod">
          <ac:chgData name="Kerri Ward" userId="c34b7972-ee9c-4763-98c7-4a6839e800fb" providerId="ADAL" clId="{82EFC88D-416D-488F-BB9C-F8A16D90FC0F}" dt="2020-11-30T11:35:54.702" v="68" actId="1076"/>
          <ac:picMkLst>
            <pc:docMk/>
            <pc:sldMk cId="1927418367" sldId="278"/>
            <ac:picMk id="17" creationId="{8133E52A-EB60-4C43-A0A1-4676C03B9243}"/>
          </ac:picMkLst>
        </pc:picChg>
        <pc:picChg chg="del">
          <ac:chgData name="Kerri Ward" userId="c34b7972-ee9c-4763-98c7-4a6839e800fb" providerId="ADAL" clId="{82EFC88D-416D-488F-BB9C-F8A16D90FC0F}" dt="2020-11-30T11:35:41.950" v="62" actId="478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82EFC88D-416D-488F-BB9C-F8A16D90FC0F}" dt="2020-11-30T11:35:41.950" v="62" actId="478"/>
          <ac:picMkLst>
            <pc:docMk/>
            <pc:sldMk cId="1927418367" sldId="278"/>
            <ac:picMk id="24" creationId="{74A1CAF9-B325-41E8-A138-5D3A1F5A53B5}"/>
          </ac:picMkLst>
        </pc:picChg>
      </pc:sldChg>
      <pc:sldChg chg="addSp delSp modSp add mod modAnim">
        <pc:chgData name="Kerri Ward" userId="c34b7972-ee9c-4763-98c7-4a6839e800fb" providerId="ADAL" clId="{82EFC88D-416D-488F-BB9C-F8A16D90FC0F}" dt="2020-12-06T22:43:26.925" v="511"/>
        <pc:sldMkLst>
          <pc:docMk/>
          <pc:sldMk cId="1351509191" sldId="279"/>
        </pc:sldMkLst>
        <pc:spChg chg="del">
          <ac:chgData name="Kerri Ward" userId="c34b7972-ee9c-4763-98c7-4a6839e800fb" providerId="ADAL" clId="{82EFC88D-416D-488F-BB9C-F8A16D90FC0F}" dt="2020-12-06T22:34:33.234" v="458" actId="478"/>
          <ac:spMkLst>
            <pc:docMk/>
            <pc:sldMk cId="1351509191" sldId="279"/>
            <ac:spMk id="3" creationId="{972E4D94-0205-4DC1-B9BD-960545D23EF9}"/>
          </ac:spMkLst>
        </pc:spChg>
        <pc:picChg chg="add del mod modCrop">
          <ac:chgData name="Kerri Ward" userId="c34b7972-ee9c-4763-98c7-4a6839e800fb" providerId="ADAL" clId="{82EFC88D-416D-488F-BB9C-F8A16D90FC0F}" dt="2020-12-06T22:39:10.657" v="473" actId="478"/>
          <ac:picMkLst>
            <pc:docMk/>
            <pc:sldMk cId="1351509191" sldId="279"/>
            <ac:picMk id="4" creationId="{BBCB760A-3223-439A-9CA3-228B2ABF1D80}"/>
          </ac:picMkLst>
        </pc:picChg>
        <pc:picChg chg="add del mod modCrop">
          <ac:chgData name="Kerri Ward" userId="c34b7972-ee9c-4763-98c7-4a6839e800fb" providerId="ADAL" clId="{82EFC88D-416D-488F-BB9C-F8A16D90FC0F}" dt="2020-12-06T22:39:10.657" v="473" actId="478"/>
          <ac:picMkLst>
            <pc:docMk/>
            <pc:sldMk cId="1351509191" sldId="279"/>
            <ac:picMk id="5" creationId="{D86341FD-3A69-4FD1-B1DF-BFCD0A4E2759}"/>
          </ac:picMkLst>
        </pc:picChg>
        <pc:picChg chg="add mod modCrop">
          <ac:chgData name="Kerri Ward" userId="c34b7972-ee9c-4763-98c7-4a6839e800fb" providerId="ADAL" clId="{82EFC88D-416D-488F-BB9C-F8A16D90FC0F}" dt="2020-12-06T22:42:58.136" v="505" actId="1076"/>
          <ac:picMkLst>
            <pc:docMk/>
            <pc:sldMk cId="1351509191" sldId="279"/>
            <ac:picMk id="7" creationId="{8992577D-0E44-472C-8282-778E5E13361D}"/>
          </ac:picMkLst>
        </pc:picChg>
        <pc:picChg chg="add mod modCrop">
          <ac:chgData name="Kerri Ward" userId="c34b7972-ee9c-4763-98c7-4a6839e800fb" providerId="ADAL" clId="{82EFC88D-416D-488F-BB9C-F8A16D90FC0F}" dt="2020-12-06T22:43:09.798" v="508" actId="1076"/>
          <ac:picMkLst>
            <pc:docMk/>
            <pc:sldMk cId="1351509191" sldId="279"/>
            <ac:picMk id="8" creationId="{A2F4D42A-3F78-4203-8DB2-186FE735ACD3}"/>
          </ac:picMkLst>
        </pc:picChg>
        <pc:picChg chg="add mod modCrop">
          <ac:chgData name="Kerri Ward" userId="c34b7972-ee9c-4763-98c7-4a6839e800fb" providerId="ADAL" clId="{82EFC88D-416D-488F-BB9C-F8A16D90FC0F}" dt="2020-12-06T22:43:13.663" v="509" actId="1076"/>
          <ac:picMkLst>
            <pc:docMk/>
            <pc:sldMk cId="1351509191" sldId="279"/>
            <ac:picMk id="9" creationId="{BCE61840-310F-42F5-990A-D0410BED01C3}"/>
          </ac:picMkLst>
        </pc:picChg>
        <pc:picChg chg="add mod modCrop">
          <ac:chgData name="Kerri Ward" userId="c34b7972-ee9c-4763-98c7-4a6839e800fb" providerId="ADAL" clId="{82EFC88D-416D-488F-BB9C-F8A16D90FC0F}" dt="2020-12-06T22:43:17.236" v="510" actId="1076"/>
          <ac:picMkLst>
            <pc:docMk/>
            <pc:sldMk cId="1351509191" sldId="279"/>
            <ac:picMk id="10" creationId="{3A830661-AE5D-4AB6-A2EF-A042F8ED97F3}"/>
          </ac:picMkLst>
        </pc:picChg>
      </pc:sldChg>
      <pc:sldChg chg="addSp delSp modSp add mod">
        <pc:chgData name="Kerri Ward" userId="c34b7972-ee9c-4763-98c7-4a6839e800fb" providerId="ADAL" clId="{82EFC88D-416D-488F-BB9C-F8A16D90FC0F}" dt="2020-11-30T11:53:33.079" v="425" actId="207"/>
        <pc:sldMkLst>
          <pc:docMk/>
          <pc:sldMk cId="2068348538" sldId="280"/>
        </pc:sldMkLst>
        <pc:spChg chg="add mod">
          <ac:chgData name="Kerri Ward" userId="c34b7972-ee9c-4763-98c7-4a6839e800fb" providerId="ADAL" clId="{82EFC88D-416D-488F-BB9C-F8A16D90FC0F}" dt="2020-11-30T11:52:59.822" v="423" actId="207"/>
          <ac:spMkLst>
            <pc:docMk/>
            <pc:sldMk cId="2068348538" sldId="280"/>
            <ac:spMk id="7" creationId="{6BA1EFA8-AF69-4F35-BBEA-406EA6DC72CC}"/>
          </ac:spMkLst>
        </pc:spChg>
        <pc:spChg chg="add mod">
          <ac:chgData name="Kerri Ward" userId="c34b7972-ee9c-4763-98c7-4a6839e800fb" providerId="ADAL" clId="{82EFC88D-416D-488F-BB9C-F8A16D90FC0F}" dt="2020-11-30T11:53:28.182" v="424" actId="207"/>
          <ac:spMkLst>
            <pc:docMk/>
            <pc:sldMk cId="2068348538" sldId="280"/>
            <ac:spMk id="14" creationId="{B9A6A890-A2D4-47EB-9279-F9118982BEF3}"/>
          </ac:spMkLst>
        </pc:spChg>
        <pc:spChg chg="add mod">
          <ac:chgData name="Kerri Ward" userId="c34b7972-ee9c-4763-98c7-4a6839e800fb" providerId="ADAL" clId="{82EFC88D-416D-488F-BB9C-F8A16D90FC0F}" dt="2020-11-30T11:53:33.079" v="425" actId="207"/>
          <ac:spMkLst>
            <pc:docMk/>
            <pc:sldMk cId="2068348538" sldId="280"/>
            <ac:spMk id="16" creationId="{21B0B452-9E35-4EF2-9D49-3A54E7F12FC9}"/>
          </ac:spMkLst>
        </pc:spChg>
        <pc:picChg chg="add del mod">
          <ac:chgData name="Kerri Ward" userId="c34b7972-ee9c-4763-98c7-4a6839e800fb" providerId="ADAL" clId="{82EFC88D-416D-488F-BB9C-F8A16D90FC0F}" dt="2020-11-30T11:45:25.194" v="150" actId="478"/>
          <ac:picMkLst>
            <pc:docMk/>
            <pc:sldMk cId="2068348538" sldId="280"/>
            <ac:picMk id="3" creationId="{489BE06F-7DF7-4F7A-9F06-07656017E6B4}"/>
          </ac:picMkLst>
        </pc:picChg>
        <pc:picChg chg="del">
          <ac:chgData name="Kerri Ward" userId="c34b7972-ee9c-4763-98c7-4a6839e800fb" providerId="ADAL" clId="{82EFC88D-416D-488F-BB9C-F8A16D90FC0F}" dt="2020-11-30T11:45:14.048" v="145" actId="478"/>
          <ac:picMkLst>
            <pc:docMk/>
            <pc:sldMk cId="2068348538" sldId="280"/>
            <ac:picMk id="4" creationId="{5FA892A0-DD88-4E9F-A1DA-0A606C92DF35}"/>
          </ac:picMkLst>
        </pc:picChg>
        <pc:picChg chg="add mod modCrop">
          <ac:chgData name="Kerri Ward" userId="c34b7972-ee9c-4763-98c7-4a6839e800fb" providerId="ADAL" clId="{82EFC88D-416D-488F-BB9C-F8A16D90FC0F}" dt="2020-11-30T11:50:47.818" v="263" actId="1076"/>
          <ac:picMkLst>
            <pc:docMk/>
            <pc:sldMk cId="2068348538" sldId="280"/>
            <ac:picMk id="6" creationId="{10B8E6E4-AF23-4210-94D8-1834B897A63E}"/>
          </ac:picMkLst>
        </pc:picChg>
        <pc:picChg chg="del">
          <ac:chgData name="Kerri Ward" userId="c34b7972-ee9c-4763-98c7-4a6839e800fb" providerId="ADAL" clId="{82EFC88D-416D-488F-BB9C-F8A16D90FC0F}" dt="2020-11-30T11:45:14.048" v="145" actId="478"/>
          <ac:picMkLst>
            <pc:docMk/>
            <pc:sldMk cId="2068348538" sldId="280"/>
            <ac:picMk id="9" creationId="{5DA9DBB5-6115-4D50-AABE-BED737E2E4E4}"/>
          </ac:picMkLst>
        </pc:picChg>
        <pc:picChg chg="del">
          <ac:chgData name="Kerri Ward" userId="c34b7972-ee9c-4763-98c7-4a6839e800fb" providerId="ADAL" clId="{82EFC88D-416D-488F-BB9C-F8A16D90FC0F}" dt="2020-11-30T11:45:14.048" v="145" actId="478"/>
          <ac:picMkLst>
            <pc:docMk/>
            <pc:sldMk cId="2068348538" sldId="280"/>
            <ac:picMk id="10" creationId="{28B2A8CA-F6DE-494E-8770-F486BB94B725}"/>
          </ac:picMkLst>
        </pc:picChg>
        <pc:picChg chg="add mod modCrop">
          <ac:chgData name="Kerri Ward" userId="c34b7972-ee9c-4763-98c7-4a6839e800fb" providerId="ADAL" clId="{82EFC88D-416D-488F-BB9C-F8A16D90FC0F}" dt="2020-11-30T11:50:45.373" v="262" actId="1076"/>
          <ac:picMkLst>
            <pc:docMk/>
            <pc:sldMk cId="2068348538" sldId="280"/>
            <ac:picMk id="11" creationId="{0B1A29DB-D79F-496D-9826-E96289BB8A96}"/>
          </ac:picMkLst>
        </pc:picChg>
        <pc:picChg chg="add mod modCrop">
          <ac:chgData name="Kerri Ward" userId="c34b7972-ee9c-4763-98c7-4a6839e800fb" providerId="ADAL" clId="{82EFC88D-416D-488F-BB9C-F8A16D90FC0F}" dt="2020-11-30T11:50:39.734" v="261" actId="1076"/>
          <ac:picMkLst>
            <pc:docMk/>
            <pc:sldMk cId="2068348538" sldId="280"/>
            <ac:picMk id="12" creationId="{D8A98BC4-AC18-4687-88E7-389802FE824B}"/>
          </ac:picMkLst>
        </pc:picChg>
        <pc:picChg chg="del">
          <ac:chgData name="Kerri Ward" userId="c34b7972-ee9c-4763-98c7-4a6839e800fb" providerId="ADAL" clId="{82EFC88D-416D-488F-BB9C-F8A16D90FC0F}" dt="2020-11-30T11:45:14.048" v="145" actId="478"/>
          <ac:picMkLst>
            <pc:docMk/>
            <pc:sldMk cId="2068348538" sldId="280"/>
            <ac:picMk id="13" creationId="{A48B39BF-45AB-4C9F-B186-8A1545BE03E8}"/>
          </ac:picMkLst>
        </pc:picChg>
        <pc:cxnChg chg="del">
          <ac:chgData name="Kerri Ward" userId="c34b7972-ee9c-4763-98c7-4a6839e800fb" providerId="ADAL" clId="{82EFC88D-416D-488F-BB9C-F8A16D90FC0F}" dt="2020-11-30T11:45:16.497" v="146" actId="478"/>
          <ac:cxnSpMkLst>
            <pc:docMk/>
            <pc:sldMk cId="2068348538" sldId="280"/>
            <ac:cxnSpMk id="15" creationId="{F504A53C-D489-44F4-9F07-E72FAED68F42}"/>
          </ac:cxnSpMkLst>
        </pc:cxnChg>
      </pc:sldChg>
    </pc:docChg>
  </pc:docChgLst>
  <pc:docChgLst>
    <pc:chgData name="Alycia Kearney" userId="75575d13-54d0-4ef7-a965-8c377ce6610b" providerId="ADAL" clId="{A28B174B-4CD1-4C65-96B0-6602C7490D73}"/>
    <pc:docChg chg="undo redo custSel mod addSld delSld modSld">
      <pc:chgData name="Alycia Kearney" userId="75575d13-54d0-4ef7-a965-8c377ce6610b" providerId="ADAL" clId="{A28B174B-4CD1-4C65-96B0-6602C7490D73}" dt="2020-08-11T10:55:20.717" v="26" actId="1076"/>
      <pc:docMkLst>
        <pc:docMk/>
      </pc:docMkLst>
      <pc:sldChg chg="modSp mod modAnim">
        <pc:chgData name="Alycia Kearney" userId="75575d13-54d0-4ef7-a965-8c377ce6610b" providerId="ADAL" clId="{A28B174B-4CD1-4C65-96B0-6602C7490D73}" dt="2020-08-06T10:55:38.333" v="6" actId="1076"/>
        <pc:sldMkLst>
          <pc:docMk/>
          <pc:sldMk cId="544912447" sldId="272"/>
        </pc:sldMkLst>
        <pc:spChg chg="mod">
          <ac:chgData name="Alycia Kearney" userId="75575d13-54d0-4ef7-a965-8c377ce6610b" providerId="ADAL" clId="{A28B174B-4CD1-4C65-96B0-6602C7490D73}" dt="2020-08-06T10:55:38.333" v="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modSp mod">
        <pc:chgData name="Alycia Kearney" userId="75575d13-54d0-4ef7-a965-8c377ce6610b" providerId="ADAL" clId="{A28B174B-4CD1-4C65-96B0-6602C7490D73}" dt="2020-08-11T10:55:20.717" v="26" actId="1076"/>
        <pc:sldMkLst>
          <pc:docMk/>
          <pc:sldMk cId="1195260568" sldId="273"/>
        </pc:sldMkLst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2" creationId="{47F0D5AD-FFAB-4154-9A10-C3206CB6776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2" creationId="{1FE6B239-7124-44FF-A3FD-A10CFBBAA0F9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4" creationId="{1E53F19F-EDB8-48AE-B37F-2D3112870F8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6" creationId="{DE560348-822A-4973-888D-FAD4C9383714}"/>
          </ac:spMkLst>
        </pc:sp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3" creationId="{22B5308B-133F-4548-BCE6-82D9550F8C69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4" creationId="{C1401050-67A0-48B6-B54D-467BE6CB24E0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5" creationId="{3EFD1EF9-8382-4488-B17B-4D606342B856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6" creationId="{A1207D8F-64F8-482C-864C-164AFADB1FDC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18" creationId="{0DEDB800-F35E-4007-8E6D-6D786D42BCED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0" creationId="{C8F4A811-599B-46A5-8E04-58D9F97D59EE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2" creationId="{48BD5DF1-5402-4BCF-8627-52DED6BFA03A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A28B174B-4CD1-4C65-96B0-6602C7490D73}" dt="2020-08-10T11:20:36.744" v="22" actId="2696"/>
        <pc:sldMkLst>
          <pc:docMk/>
          <pc:sldMk cId="1378283432" sldId="274"/>
        </pc:sldMkLst>
        <pc:spChg chg="del">
          <ac:chgData name="Alycia Kearney" userId="75575d13-54d0-4ef7-a965-8c377ce6610b" providerId="ADAL" clId="{A28B174B-4CD1-4C65-96B0-6602C7490D73}" dt="2020-08-10T11:19:45.816" v="13" actId="478"/>
          <ac:spMkLst>
            <pc:docMk/>
            <pc:sldMk cId="1378283432" sldId="274"/>
            <ac:spMk id="2" creationId="{2C053BCB-8744-4B99-B3B8-91BC05C12725}"/>
          </ac:spMkLst>
        </pc:spChg>
        <pc:picChg chg="add mod or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4" creationId="{713694D7-3DA9-4047-944F-72B7A2EA8133}"/>
          </ac:picMkLst>
        </pc:picChg>
        <pc:picChg chg="add mo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6" creationId="{78D50CE5-0615-40AF-9B5E-D3B82F4B460F}"/>
          </ac:picMkLst>
        </pc:picChg>
      </pc:sldChg>
      <pc:sldChg chg="addSp delSp modSp add mod modAnim">
        <pc:chgData name="Alycia Kearney" userId="75575d13-54d0-4ef7-a965-8c377ce6610b" providerId="ADAL" clId="{A28B174B-4CD1-4C65-96B0-6602C7490D73}" dt="2020-08-10T11:21:02.998" v="25"/>
        <pc:sldMkLst>
          <pc:docMk/>
          <pc:sldMk cId="2324793443" sldId="275"/>
        </pc:sldMkLst>
        <pc:spChg chg="del">
          <ac:chgData name="Alycia Kearney" userId="75575d13-54d0-4ef7-a965-8c377ce6610b" providerId="ADAL" clId="{A28B174B-4CD1-4C65-96B0-6602C7490D73}" dt="2020-08-10T11:19:58.823" v="15" actId="478"/>
          <ac:spMkLst>
            <pc:docMk/>
            <pc:sldMk cId="2324793443" sldId="275"/>
            <ac:spMk id="2" creationId="{2C053BCB-8744-4B99-B3B8-91BC05C12725}"/>
          </ac:spMkLst>
        </pc:sp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4" creationId="{2351C739-ED51-4700-964F-6A20C85BFCC1}"/>
          </ac:picMkLst>
        </pc:pic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6" creationId="{C7BB5BDF-5395-4729-A40F-96421BB4CF6A}"/>
          </ac:picMkLst>
        </pc:picChg>
      </pc:sldChg>
    </pc:docChg>
  </pc:docChgLst>
  <pc:docChgLst>
    <pc:chgData name="Alycia Kearney" userId="75575d13-54d0-4ef7-a965-8c377ce6610b" providerId="ADAL" clId="{3207920E-7AC5-4E68-85E6-5811034E1581}"/>
    <pc:docChg chg="undo redo custSel mod addSld delSld modSld sldOrd">
      <pc:chgData name="Alycia Kearney" userId="75575d13-54d0-4ef7-a965-8c377ce6610b" providerId="ADAL" clId="{3207920E-7AC5-4E68-85E6-5811034E1581}" dt="2020-08-04T12:44:57.936" v="2142" actId="14100"/>
      <pc:docMkLst>
        <pc:docMk/>
      </pc:docMkLst>
      <pc:sldChg chg="addSp delSp modSp del mod setBg modAnim">
        <pc:chgData name="Alycia Kearney" userId="75575d13-54d0-4ef7-a965-8c377ce6610b" providerId="ADAL" clId="{3207920E-7AC5-4E68-85E6-5811034E1581}" dt="2020-08-04T10:48:12.554" v="781" actId="2696"/>
        <pc:sldMkLst>
          <pc:docMk/>
          <pc:sldMk cId="1801606435" sldId="261"/>
        </pc:sldMkLst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8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10" creationId="{1855405F-37A2-4869-9154-F8BE3BECE6C3}"/>
          </ac:spMkLst>
        </pc:spChg>
        <pc:spChg chg="add del mod">
          <ac:chgData name="Alycia Kearney" userId="75575d13-54d0-4ef7-a965-8c377ce6610b" providerId="ADAL" clId="{3207920E-7AC5-4E68-85E6-5811034E1581}" dt="2020-08-04T10:18:16.706" v="321" actId="478"/>
          <ac:spMkLst>
            <pc:docMk/>
            <pc:sldMk cId="1801606435" sldId="261"/>
            <ac:spMk id="15" creationId="{9C3CC518-2AFD-4ADA-A4A3-0FB26A0BC17E}"/>
          </ac:spMkLst>
        </pc:spChg>
        <pc:spChg chg="add mod">
          <ac:chgData name="Alycia Kearney" userId="75575d13-54d0-4ef7-a965-8c377ce6610b" providerId="ADAL" clId="{3207920E-7AC5-4E68-85E6-5811034E1581}" dt="2020-08-04T10:27:58.507" v="467" actId="14100"/>
          <ac:spMkLst>
            <pc:docMk/>
            <pc:sldMk cId="1801606435" sldId="261"/>
            <ac:spMk id="26" creationId="{617F2052-D1C9-41E4-81B6-6A87FE870076}"/>
          </ac:spMkLst>
        </pc:spChg>
        <pc:spChg chg="add mod">
          <ac:chgData name="Alycia Kearney" userId="75575d13-54d0-4ef7-a965-8c377ce6610b" providerId="ADAL" clId="{3207920E-7AC5-4E68-85E6-5811034E1581}" dt="2020-08-04T10:27:23.311" v="452" actId="14100"/>
          <ac:spMkLst>
            <pc:docMk/>
            <pc:sldMk cId="1801606435" sldId="261"/>
            <ac:spMk id="29" creationId="{ADB2CE75-D5DE-45F8-9EE4-1D6AA15ECAB0}"/>
          </ac:spMkLst>
        </pc:spChg>
        <pc:spChg chg="add mod">
          <ac:chgData name="Alycia Kearney" userId="75575d13-54d0-4ef7-a965-8c377ce6610b" providerId="ADAL" clId="{3207920E-7AC5-4E68-85E6-5811034E1581}" dt="2020-08-04T10:28:09.471" v="468" actId="14100"/>
          <ac:spMkLst>
            <pc:docMk/>
            <pc:sldMk cId="1801606435" sldId="261"/>
            <ac:spMk id="33" creationId="{2B3BC2E9-5E77-474D-82E6-85D248447136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39" creationId="{417CDA24-35F8-4540-8C52-3096D6D94949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1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3" creationId="{FA75DFED-A0C1-4A83-BE1D-0271C1826EF6}"/>
          </ac:spMkLst>
        </pc:spChg>
        <pc:spChg chg="add mod">
          <ac:chgData name="Alycia Kearney" userId="75575d13-54d0-4ef7-a965-8c377ce6610b" providerId="ADAL" clId="{3207920E-7AC5-4E68-85E6-5811034E1581}" dt="2020-08-04T10:28:32.752" v="476" actId="14100"/>
          <ac:spMkLst>
            <pc:docMk/>
            <pc:sldMk cId="1801606435" sldId="261"/>
            <ac:spMk id="51" creationId="{F99F7541-C65B-43EA-A652-988E847A2005}"/>
          </ac:spMkLst>
        </pc:spChg>
        <pc:spChg chg="add mod">
          <ac:chgData name="Alycia Kearney" userId="75575d13-54d0-4ef7-a965-8c377ce6610b" providerId="ADAL" clId="{3207920E-7AC5-4E68-85E6-5811034E1581}" dt="2020-08-04T10:38:32.042" v="611" actId="571"/>
          <ac:spMkLst>
            <pc:docMk/>
            <pc:sldMk cId="1801606435" sldId="261"/>
            <ac:spMk id="55" creationId="{6B394A71-84E6-40D7-B166-559804F10280}"/>
          </ac:spMkLst>
        </pc:spChg>
        <pc:picChg chg="add del mod modCrop">
          <ac:chgData name="Alycia Kearney" userId="75575d13-54d0-4ef7-a965-8c377ce6610b" providerId="ADAL" clId="{3207920E-7AC5-4E68-85E6-5811034E1581}" dt="2020-08-04T10:07:24.109" v="215" actId="478"/>
          <ac:picMkLst>
            <pc:docMk/>
            <pc:sldMk cId="1801606435" sldId="261"/>
            <ac:picMk id="3" creationId="{98C9F39A-19A2-4649-9826-4D6F6B4CD4B6}"/>
          </ac:picMkLst>
        </pc:picChg>
        <pc:picChg chg="add del mod modCrop">
          <ac:chgData name="Alycia Kearney" userId="75575d13-54d0-4ef7-a965-8c377ce6610b" providerId="ADAL" clId="{3207920E-7AC5-4E68-85E6-5811034E1581}" dt="2020-08-04T10:14:27.045" v="287" actId="478"/>
          <ac:picMkLst>
            <pc:docMk/>
            <pc:sldMk cId="1801606435" sldId="261"/>
            <ac:picMk id="5" creationId="{02E52CFE-E9B0-4DB1-B7FF-170CA6943420}"/>
          </ac:picMkLst>
        </pc:picChg>
        <pc:picChg chg="add del mod modCrop">
          <ac:chgData name="Alycia Kearney" userId="75575d13-54d0-4ef7-a965-8c377ce6610b" providerId="ADAL" clId="{3207920E-7AC5-4E68-85E6-5811034E1581}" dt="2020-08-04T10:14:29.159" v="289" actId="478"/>
          <ac:picMkLst>
            <pc:docMk/>
            <pc:sldMk cId="1801606435" sldId="261"/>
            <ac:picMk id="7" creationId="{81145DAB-3884-4A02-BC3D-3F341C0C8468}"/>
          </ac:picMkLst>
        </pc:picChg>
        <pc:picChg chg="add del mod modCrop">
          <ac:chgData name="Alycia Kearney" userId="75575d13-54d0-4ef7-a965-8c377ce6610b" providerId="ADAL" clId="{3207920E-7AC5-4E68-85E6-5811034E1581}" dt="2020-08-04T10:14:28.565" v="288" actId="478"/>
          <ac:picMkLst>
            <pc:docMk/>
            <pc:sldMk cId="1801606435" sldId="261"/>
            <ac:picMk id="11" creationId="{796E8F49-EE5C-48C3-8FB4-79FBE5417917}"/>
          </ac:picMkLst>
        </pc:picChg>
        <pc:picChg chg="add del mod">
          <ac:chgData name="Alycia Kearney" userId="75575d13-54d0-4ef7-a965-8c377ce6610b" providerId="ADAL" clId="{3207920E-7AC5-4E68-85E6-5811034E1581}" dt="2020-08-04T10:18:14.047" v="319" actId="478"/>
          <ac:picMkLst>
            <pc:docMk/>
            <pc:sldMk cId="1801606435" sldId="261"/>
            <ac:picMk id="13" creationId="{93B79DD3-7693-4A44-A8DC-1D26E4C62099}"/>
          </ac:picMkLst>
        </pc:picChg>
        <pc:picChg chg="add del mod">
          <ac:chgData name="Alycia Kearney" userId="75575d13-54d0-4ef7-a965-8c377ce6610b" providerId="ADAL" clId="{3207920E-7AC5-4E68-85E6-5811034E1581}" dt="2020-08-04T10:18:15.258" v="320" actId="478"/>
          <ac:picMkLst>
            <pc:docMk/>
            <pc:sldMk cId="1801606435" sldId="261"/>
            <ac:picMk id="17" creationId="{E0233849-F404-44D6-B365-CD764EE7A95C}"/>
          </ac:picMkLst>
        </pc:picChg>
        <pc:picChg chg="add mod or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19" creationId="{25098119-9F90-4816-8CAE-D5580BA92FA7}"/>
          </ac:picMkLst>
        </pc:picChg>
        <pc:picChg chg="add mod ord">
          <ac:chgData name="Alycia Kearney" userId="75575d13-54d0-4ef7-a965-8c377ce6610b" providerId="ADAL" clId="{3207920E-7AC5-4E68-85E6-5811034E1581}" dt="2020-08-04T10:25:58.454" v="424" actId="1076"/>
          <ac:picMkLst>
            <pc:docMk/>
            <pc:sldMk cId="1801606435" sldId="261"/>
            <ac:picMk id="21" creationId="{E738DC67-AD46-489D-907D-9E4BCA28D9D3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3" creationId="{99BE564B-CD2A-4438-BD52-6B4332F999AD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5" creationId="{3A5E4D7E-2285-434D-82D6-DE80BE401B34}"/>
          </ac:picMkLst>
        </pc:picChg>
        <pc:picChg chg="add mod">
          <ac:chgData name="Alycia Kearney" userId="75575d13-54d0-4ef7-a965-8c377ce6610b" providerId="ADAL" clId="{3207920E-7AC5-4E68-85E6-5811034E1581}" dt="2020-08-04T10:46:03.990" v="765" actId="14826"/>
          <ac:picMkLst>
            <pc:docMk/>
            <pc:sldMk cId="1801606435" sldId="261"/>
            <ac:picMk id="28" creationId="{248262D4-D0A1-426C-B0E8-DC144D73CFE1}"/>
          </ac:picMkLst>
        </pc:picChg>
        <pc:picChg chg="add mod">
          <ac:chgData name="Alycia Kearney" userId="75575d13-54d0-4ef7-a965-8c377ce6610b" providerId="ADAL" clId="{3207920E-7AC5-4E68-85E6-5811034E1581}" dt="2020-08-04T10:28:54.218" v="481" actId="1076"/>
          <ac:picMkLst>
            <pc:docMk/>
            <pc:sldMk cId="1801606435" sldId="261"/>
            <ac:picMk id="31" creationId="{2272D044-0383-4FFA-BD68-BCF1770B70DA}"/>
          </ac:picMkLst>
        </pc:picChg>
        <pc:picChg chg="add mod">
          <ac:chgData name="Alycia Kearney" userId="75575d13-54d0-4ef7-a965-8c377ce6610b" providerId="ADAL" clId="{3207920E-7AC5-4E68-85E6-5811034E1581}" dt="2020-08-04T10:28:44.197" v="477" actId="1076"/>
          <ac:picMkLst>
            <pc:docMk/>
            <pc:sldMk cId="1801606435" sldId="261"/>
            <ac:picMk id="35" creationId="{ACCE4E60-D424-4069-81F4-4C7790D10AEF}"/>
          </ac:picMkLst>
        </pc:picChg>
        <pc:picChg chg="add mod">
          <ac:chgData name="Alycia Kearney" userId="75575d13-54d0-4ef7-a965-8c377ce6610b" providerId="ADAL" clId="{3207920E-7AC5-4E68-85E6-5811034E1581}" dt="2020-08-04T10:28:47.943" v="479" actId="14100"/>
          <ac:picMkLst>
            <pc:docMk/>
            <pc:sldMk cId="1801606435" sldId="261"/>
            <ac:picMk id="53" creationId="{32E20B34-6BC2-4A9E-926E-57BCA972B86B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4" creationId="{7BD721CF-6CAB-4B59-AAE7-EB4162591913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6" creationId="{E0B6A9A0-F6F5-4F5B-9044-B992343A0EF2}"/>
          </ac:picMkLst>
        </pc:pic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0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2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4" creationId="{D2B31ED6-76F0-425A-9A41-C947AEF9C145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6" creationId="{91B6081D-D3E8-4209-B85B-EB1C655A6272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7" creationId="{28CA55E4-1295-45C8-BA05-5A9E705B749A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8" creationId="{08C5794E-A9A1-4A23-AF68-C79A7822334C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5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6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7" creationId="{D2B31ED6-76F0-425A-9A41-C947AEF9C145}"/>
          </ac:cxnSpMkLst>
        </pc:cxnChg>
      </pc:sldChg>
      <pc:sldChg chg="addSp delSp modSp mod setBg delAnim modAnim">
        <pc:chgData name="Alycia Kearney" userId="75575d13-54d0-4ef7-a965-8c377ce6610b" providerId="ADAL" clId="{3207920E-7AC5-4E68-85E6-5811034E1581}" dt="2020-08-04T12:44:57.936" v="2142" actId="14100"/>
        <pc:sldMkLst>
          <pc:docMk/>
          <pc:sldMk cId="4098401939" sldId="263"/>
        </pc:sldMkLst>
        <pc:spChg chg="add del mod">
          <ac:chgData name="Alycia Kearney" userId="75575d13-54d0-4ef7-a965-8c377ce6610b" providerId="ADAL" clId="{3207920E-7AC5-4E68-85E6-5811034E1581}" dt="2020-08-04T12:42:12.502" v="2117" actId="11529"/>
          <ac:spMkLst>
            <pc:docMk/>
            <pc:sldMk cId="4098401939" sldId="263"/>
            <ac:spMk id="2" creationId="{B191478C-C00E-4A4C-AF5D-60C08B63E8CF}"/>
          </ac:spMkLst>
        </pc:spChg>
        <pc:spChg chg="add del">
          <ac:chgData name="Alycia Kearney" userId="75575d13-54d0-4ef7-a965-8c377ce6610b" providerId="ADAL" clId="{3207920E-7AC5-4E68-85E6-5811034E1581}" dt="2020-08-04T12:42:40.888" v="2125" actId="26606"/>
          <ac:spMkLst>
            <pc:docMk/>
            <pc:sldMk cId="4098401939" sldId="263"/>
            <ac:spMk id="6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12.586" v="68" actId="26606"/>
          <ac:spMkLst>
            <pc:docMk/>
            <pc:sldMk cId="4098401939" sldId="263"/>
            <ac:spMk id="17" creationId="{42A4FC2C-047E-45A5-965D-8E1E3BF09BC6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19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21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3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4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6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7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9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0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1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2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3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40.391" v="82" actId="26606"/>
          <ac:spMkLst>
            <pc:docMk/>
            <pc:sldMk cId="4098401939" sldId="263"/>
            <ac:spMk id="34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5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6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7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8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9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0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1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2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3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4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6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7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9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50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1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2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3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4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5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6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7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4:50.076" v="144" actId="26606"/>
          <ac:spMkLst>
            <pc:docMk/>
            <pc:sldMk cId="4098401939" sldId="263"/>
            <ac:spMk id="59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0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2" creationId="{56065185-5C34-4F86-AA96-AA4D065B0EF4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4" creationId="{8ECBFEF8-9038-4E5E-A5F1-E4DC2303553E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6" creationId="{F37E8EB2-7BE0-4F3D-921C-F4E9C2C14929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8" creationId="{E77AE46B-A945-4A7E-9911-903176079DD0}"/>
          </ac:spMkLst>
        </pc:spChg>
        <pc:picChg chg="add del mod">
          <ac:chgData name="Alycia Kearney" userId="75575d13-54d0-4ef7-a965-8c377ce6610b" providerId="ADAL" clId="{3207920E-7AC5-4E68-85E6-5811034E1581}" dt="2020-08-04T09:43:57.761" v="14" actId="931"/>
          <ac:picMkLst>
            <pc:docMk/>
            <pc:sldMk cId="4098401939" sldId="263"/>
            <ac:picMk id="3" creationId="{E9B8A494-C7C4-4225-B8E0-B6455225FFCA}"/>
          </ac:picMkLst>
        </pc:picChg>
        <pc:picChg chg="add del mod">
          <ac:chgData name="Alycia Kearney" userId="75575d13-54d0-4ef7-a965-8c377ce6610b" providerId="ADAL" clId="{3207920E-7AC5-4E68-85E6-5811034E1581}" dt="2020-08-04T12:42:46.124" v="2127" actId="931"/>
          <ac:picMkLst>
            <pc:docMk/>
            <pc:sldMk cId="4098401939" sldId="263"/>
            <ac:picMk id="4" creationId="{A7137B23-EEB2-4F0F-8B53-072BB1FC65F4}"/>
          </ac:picMkLst>
        </pc:picChg>
        <pc:picChg chg="add del mod">
          <ac:chgData name="Alycia Kearney" userId="75575d13-54d0-4ef7-a965-8c377ce6610b" providerId="ADAL" clId="{3207920E-7AC5-4E68-85E6-5811034E1581}" dt="2020-08-04T09:44:14.897" v="21" actId="931"/>
          <ac:picMkLst>
            <pc:docMk/>
            <pc:sldMk cId="4098401939" sldId="263"/>
            <ac:picMk id="5" creationId="{18EE2F42-2A3D-4B75-96C2-146EA8ACAD9A}"/>
          </ac:picMkLst>
        </pc:picChg>
        <pc:picChg chg="add mod">
          <ac:chgData name="Alycia Kearney" userId="75575d13-54d0-4ef7-a965-8c377ce6610b" providerId="ADAL" clId="{3207920E-7AC5-4E68-85E6-5811034E1581}" dt="2020-08-04T12:44:57.936" v="2142" actId="14100"/>
          <ac:picMkLst>
            <pc:docMk/>
            <pc:sldMk cId="4098401939" sldId="263"/>
            <ac:picMk id="7" creationId="{953F016B-33F1-4E96-BD37-351F1A0365BC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7" creationId="{BE17C6AC-4F6F-4020-BEE1-BE8EBD07B846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9" creationId="{31646F55-52C5-4DDF-8268-797DB03251C5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1" creationId="{3FF1BD02-D6BB-476E-93A4-AC469FFECA8A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3" creationId="{8C638EB9-362F-42AB-B8B1-4FB8120D3918}"/>
          </ac:picMkLst>
        </pc:picChg>
        <pc:picChg chg="add del mod">
          <ac:chgData name="Alycia Kearney" userId="75575d13-54d0-4ef7-a965-8c377ce6610b" providerId="ADAL" clId="{3207920E-7AC5-4E68-85E6-5811034E1581}" dt="2020-08-04T09:58:53.562" v="164" actId="478"/>
          <ac:picMkLst>
            <pc:docMk/>
            <pc:sldMk cId="4098401939" sldId="263"/>
            <ac:picMk id="15" creationId="{65BD9509-C373-45FF-AA66-3B0D3866E6AE}"/>
          </ac:picMkLst>
        </pc:picChg>
        <pc:picChg chg="add del mod">
          <ac:chgData name="Alycia Kearney" userId="75575d13-54d0-4ef7-a965-8c377ce6610b" providerId="ADAL" clId="{3207920E-7AC5-4E68-85E6-5811034E1581}" dt="2020-08-04T09:54:13.151" v="130" actId="931"/>
          <ac:picMkLst>
            <pc:docMk/>
            <pc:sldMk cId="4098401939" sldId="263"/>
            <ac:picMk id="58" creationId="{BDAEABCD-7786-4188-A5CA-9A49F6E11604}"/>
          </ac:picMkLst>
        </pc:picChg>
        <pc:picChg chg="add del mod">
          <ac:chgData name="Alycia Kearney" userId="75575d13-54d0-4ef7-a965-8c377ce6610b" providerId="ADAL" clId="{3207920E-7AC5-4E68-85E6-5811034E1581}" dt="2020-08-04T09:55:24.757" v="150" actId="931"/>
          <ac:picMkLst>
            <pc:docMk/>
            <pc:sldMk cId="4098401939" sldId="263"/>
            <ac:picMk id="61" creationId="{EA67ED52-0D49-42C5-A6D0-D07DACEE842D}"/>
          </ac:picMkLst>
        </pc:picChg>
        <pc:picChg chg="add del mod modCrop">
          <ac:chgData name="Alycia Kearney" userId="75575d13-54d0-4ef7-a965-8c377ce6610b" providerId="ADAL" clId="{3207920E-7AC5-4E68-85E6-5811034E1581}" dt="2020-08-04T12:40:23.074" v="2096" actId="478"/>
          <ac:picMkLst>
            <pc:docMk/>
            <pc:sldMk cId="4098401939" sldId="263"/>
            <ac:picMk id="65" creationId="{67EC2EB5-D58D-453E-AED7-4B93D349F004}"/>
          </ac:picMkLst>
        </pc:picChg>
        <pc:picChg chg="add del mod modCrop">
          <ac:chgData name="Alycia Kearney" userId="75575d13-54d0-4ef7-a965-8c377ce6610b" providerId="ADAL" clId="{3207920E-7AC5-4E68-85E6-5811034E1581}" dt="2020-08-04T12:40:23.677" v="2097" actId="478"/>
          <ac:picMkLst>
            <pc:docMk/>
            <pc:sldMk cId="4098401939" sldId="263"/>
            <ac:picMk id="69" creationId="{C49C2691-AB36-4AA2-8035-7773ED786D60}"/>
          </ac:picMkLst>
        </pc:picChg>
        <pc:picChg chg="add del mod modCrop">
          <ac:chgData name="Alycia Kearney" userId="75575d13-54d0-4ef7-a965-8c377ce6610b" providerId="ADAL" clId="{3207920E-7AC5-4E68-85E6-5811034E1581}" dt="2020-08-04T12:40:24.486" v="2098" actId="478"/>
          <ac:picMkLst>
            <pc:docMk/>
            <pc:sldMk cId="4098401939" sldId="263"/>
            <ac:picMk id="71" creationId="{95EC45B5-C819-49F5-BCFA-43F5987ADED4}"/>
          </ac:picMkLst>
        </pc:picChg>
        <pc:picChg chg="add del mod modCrop">
          <ac:chgData name="Alycia Kearney" userId="75575d13-54d0-4ef7-a965-8c377ce6610b" providerId="ADAL" clId="{3207920E-7AC5-4E68-85E6-5811034E1581}" dt="2020-08-04T12:40:25.063" v="2099" actId="478"/>
          <ac:picMkLst>
            <pc:docMk/>
            <pc:sldMk cId="4098401939" sldId="263"/>
            <ac:picMk id="73" creationId="{A1D768F0-081D-460B-8385-7AC227BC39F3}"/>
          </ac:picMkLst>
        </pc:pic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18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0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2" creationId="{08C5794E-A9A1-4A23-AF68-C79A7822334C}"/>
          </ac:cxnSpMkLst>
        </pc:cxnChg>
      </pc:sldChg>
      <pc:sldChg chg="addSp delSp modSp del mod delAnim modAnim">
        <pc:chgData name="Alycia Kearney" userId="75575d13-54d0-4ef7-a965-8c377ce6610b" providerId="ADAL" clId="{3207920E-7AC5-4E68-85E6-5811034E1581}" dt="2020-08-04T11:40:24.197" v="1831" actId="2696"/>
        <pc:sldMkLst>
          <pc:docMk/>
          <pc:sldMk cId="3869677920" sldId="264"/>
        </pc:sldMkLst>
        <pc:spChg chg="add del mod">
          <ac:chgData name="Alycia Kearney" userId="75575d13-54d0-4ef7-a965-8c377ce6610b" providerId="ADAL" clId="{3207920E-7AC5-4E68-85E6-5811034E1581}" dt="2020-08-04T10:36:10.306" v="592" actId="478"/>
          <ac:spMkLst>
            <pc:docMk/>
            <pc:sldMk cId="3869677920" sldId="264"/>
            <ac:spMk id="6" creationId="{FEA73DFD-9FF1-4CA0-87EF-087A06EA4E0C}"/>
          </ac:spMkLst>
        </pc:spChg>
        <pc:spChg chg="add mod">
          <ac:chgData name="Alycia Kearney" userId="75575d13-54d0-4ef7-a965-8c377ce6610b" providerId="ADAL" clId="{3207920E-7AC5-4E68-85E6-5811034E1581}" dt="2020-08-04T11:00:09.061" v="904" actId="1076"/>
          <ac:spMkLst>
            <pc:docMk/>
            <pc:sldMk cId="3869677920" sldId="264"/>
            <ac:spMk id="12" creationId="{3E56F95A-253A-4DAB-AF0E-1B745AD8D9D1}"/>
          </ac:spMkLst>
        </pc:spChg>
        <pc:spChg chg="add mod">
          <ac:chgData name="Alycia Kearney" userId="75575d13-54d0-4ef7-a965-8c377ce6610b" providerId="ADAL" clId="{3207920E-7AC5-4E68-85E6-5811034E1581}" dt="2020-08-04T11:26:23.136" v="1689" actId="1076"/>
          <ac:spMkLst>
            <pc:docMk/>
            <pc:sldMk cId="3869677920" sldId="264"/>
            <ac:spMk id="18" creationId="{374C3A8E-B8B8-4863-9733-4F02D5C5DC10}"/>
          </ac:spMkLst>
        </pc:spChg>
        <pc:spChg chg="add mod">
          <ac:chgData name="Alycia Kearney" userId="75575d13-54d0-4ef7-a965-8c377ce6610b" providerId="ADAL" clId="{3207920E-7AC5-4E68-85E6-5811034E1581}" dt="2020-08-04T11:26:01.897" v="1687" actId="1076"/>
          <ac:spMkLst>
            <pc:docMk/>
            <pc:sldMk cId="3869677920" sldId="264"/>
            <ac:spMk id="24" creationId="{DE6BB96C-AAB5-41D5-AC60-BB79DA141865}"/>
          </ac:spMkLst>
        </pc:spChg>
        <pc:spChg chg="add del mod">
          <ac:chgData name="Alycia Kearney" userId="75575d13-54d0-4ef7-a965-8c377ce6610b" providerId="ADAL" clId="{3207920E-7AC5-4E68-85E6-5811034E1581}" dt="2020-08-04T10:57:59.686" v="888" actId="478"/>
          <ac:spMkLst>
            <pc:docMk/>
            <pc:sldMk cId="3869677920" sldId="264"/>
            <ac:spMk id="34" creationId="{FD204926-3B7B-4334-BE1E-86A1005BBFC0}"/>
          </ac:spMkLst>
        </pc:spChg>
        <pc:spChg chg="add del mod">
          <ac:chgData name="Alycia Kearney" userId="75575d13-54d0-4ef7-a965-8c377ce6610b" providerId="ADAL" clId="{3207920E-7AC5-4E68-85E6-5811034E1581}" dt="2020-08-04T10:57:57.579" v="885" actId="478"/>
          <ac:spMkLst>
            <pc:docMk/>
            <pc:sldMk cId="3869677920" sldId="264"/>
            <ac:spMk id="39" creationId="{E465C126-8E55-42A3-AEA3-BDCE2EB84901}"/>
          </ac:spMkLst>
        </pc:spChg>
        <pc:spChg chg="add">
          <ac:chgData name="Alycia Kearney" userId="75575d13-54d0-4ef7-a965-8c377ce6610b" providerId="ADAL" clId="{3207920E-7AC5-4E68-85E6-5811034E1581}" dt="2020-08-04T10:58:04.530" v="890" actId="22"/>
          <ac:spMkLst>
            <pc:docMk/>
            <pc:sldMk cId="3869677920" sldId="264"/>
            <ac:spMk id="42" creationId="{B8EC02ED-82EE-4A85-92E5-6F30AA00E307}"/>
          </ac:spMkLst>
        </pc:spChg>
        <pc:picChg chg="add del mod">
          <ac:chgData name="Alycia Kearney" userId="75575d13-54d0-4ef7-a965-8c377ce6610b" providerId="ADAL" clId="{3207920E-7AC5-4E68-85E6-5811034E1581}" dt="2020-08-04T09:56:28.463" v="157" actId="22"/>
          <ac:picMkLst>
            <pc:docMk/>
            <pc:sldMk cId="3869677920" sldId="264"/>
            <ac:picMk id="3" creationId="{D9CB4FE2-BA23-4519-A143-F10D750D7706}"/>
          </ac:picMkLst>
        </pc:picChg>
        <pc:picChg chg="add del mod">
          <ac:chgData name="Alycia Kearney" userId="75575d13-54d0-4ef7-a965-8c377ce6610b" providerId="ADAL" clId="{3207920E-7AC5-4E68-85E6-5811034E1581}" dt="2020-08-04T10:59:09.887" v="896" actId="478"/>
          <ac:picMkLst>
            <pc:docMk/>
            <pc:sldMk cId="3869677920" sldId="264"/>
            <ac:picMk id="5" creationId="{349E4BD5-7345-4705-8D59-DCE8EE0A4817}"/>
          </ac:picMkLst>
        </pc:picChg>
        <pc:picChg chg="add del mod">
          <ac:chgData name="Alycia Kearney" userId="75575d13-54d0-4ef7-a965-8c377ce6610b" providerId="ADAL" clId="{3207920E-7AC5-4E68-85E6-5811034E1581}" dt="2020-08-04T10:58:00.896" v="889" actId="478"/>
          <ac:picMkLst>
            <pc:docMk/>
            <pc:sldMk cId="3869677920" sldId="264"/>
            <ac:picMk id="8" creationId="{6050212F-53CD-4CE0-82B0-86B0E4ED5E24}"/>
          </ac:picMkLst>
        </pc:picChg>
        <pc:picChg chg="add mod">
          <ac:chgData name="Alycia Kearney" userId="75575d13-54d0-4ef7-a965-8c377ce6610b" providerId="ADAL" clId="{3207920E-7AC5-4E68-85E6-5811034E1581}" dt="2020-08-04T11:25:45.379" v="1684" actId="1076"/>
          <ac:picMkLst>
            <pc:docMk/>
            <pc:sldMk cId="3869677920" sldId="264"/>
            <ac:picMk id="10" creationId="{5DADB06A-B6B4-4B0B-9889-A33EF45D4E00}"/>
          </ac:picMkLst>
        </pc:picChg>
        <pc:picChg chg="add del mod">
          <ac:chgData name="Alycia Kearney" userId="75575d13-54d0-4ef7-a965-8c377ce6610b" providerId="ADAL" clId="{3207920E-7AC5-4E68-85E6-5811034E1581}" dt="2020-08-04T10:13:50.121" v="286" actId="478"/>
          <ac:picMkLst>
            <pc:docMk/>
            <pc:sldMk cId="3869677920" sldId="264"/>
            <ac:picMk id="14" creationId="{F05437A0-20AF-4A1B-9BCB-DCAC0082E260}"/>
          </ac:picMkLst>
        </pc:picChg>
        <pc:picChg chg="add mod">
          <ac:chgData name="Alycia Kearney" userId="75575d13-54d0-4ef7-a965-8c377ce6610b" providerId="ADAL" clId="{3207920E-7AC5-4E68-85E6-5811034E1581}" dt="2020-08-04T11:25:50.958" v="1685" actId="1076"/>
          <ac:picMkLst>
            <pc:docMk/>
            <pc:sldMk cId="3869677920" sldId="264"/>
            <ac:picMk id="16" creationId="{16D961C2-C506-430C-A6A9-96BB65F70F24}"/>
          </ac:picMkLst>
        </pc:picChg>
        <pc:picChg chg="add mod">
          <ac:chgData name="Alycia Kearney" userId="75575d13-54d0-4ef7-a965-8c377ce6610b" providerId="ADAL" clId="{3207920E-7AC5-4E68-85E6-5811034E1581}" dt="2020-08-04T11:00:16.508" v="906" actId="1076"/>
          <ac:picMkLst>
            <pc:docMk/>
            <pc:sldMk cId="3869677920" sldId="264"/>
            <ac:picMk id="20" creationId="{3ED2EC5D-A135-4738-BA4E-F7C8E3F24714}"/>
          </ac:picMkLst>
        </pc:picChg>
        <pc:picChg chg="add mod">
          <ac:chgData name="Alycia Kearney" userId="75575d13-54d0-4ef7-a965-8c377ce6610b" providerId="ADAL" clId="{3207920E-7AC5-4E68-85E6-5811034E1581}" dt="2020-08-04T11:25:59.529" v="1686" actId="1076"/>
          <ac:picMkLst>
            <pc:docMk/>
            <pc:sldMk cId="3869677920" sldId="264"/>
            <ac:picMk id="22" creationId="{13DC4363-15CB-40C8-BC8F-715FDD70A3AB}"/>
          </ac:picMkLst>
        </pc:picChg>
        <pc:picChg chg="add mod">
          <ac:chgData name="Alycia Kearney" userId="75575d13-54d0-4ef7-a965-8c377ce6610b" providerId="ADAL" clId="{3207920E-7AC5-4E68-85E6-5811034E1581}" dt="2020-08-04T11:26:06.231" v="1688" actId="1076"/>
          <ac:picMkLst>
            <pc:docMk/>
            <pc:sldMk cId="3869677920" sldId="264"/>
            <ac:picMk id="26" creationId="{70DEB2C7-2F91-4DE7-A662-E1BB5AFB8F8F}"/>
          </ac:picMkLst>
        </pc:picChg>
        <pc:picChg chg="add mod">
          <ac:chgData name="Alycia Kearney" userId="75575d13-54d0-4ef7-a965-8c377ce6610b" providerId="ADAL" clId="{3207920E-7AC5-4E68-85E6-5811034E1581}" dt="2020-08-04T11:26:36.713" v="1692" actId="1076"/>
          <ac:picMkLst>
            <pc:docMk/>
            <pc:sldMk cId="3869677920" sldId="264"/>
            <ac:picMk id="28" creationId="{FE0EB039-CEC6-4506-9AB9-3583B4E898C3}"/>
          </ac:picMkLst>
        </pc:picChg>
        <pc:picChg chg="add del mod">
          <ac:chgData name="Alycia Kearney" userId="75575d13-54d0-4ef7-a965-8c377ce6610b" providerId="ADAL" clId="{3207920E-7AC5-4E68-85E6-5811034E1581}" dt="2020-08-04T10:20:57.957" v="370" actId="478"/>
          <ac:picMkLst>
            <pc:docMk/>
            <pc:sldMk cId="3869677920" sldId="264"/>
            <ac:picMk id="29" creationId="{D8D63F68-D04D-417B-8D7C-D941195A43B7}"/>
          </ac:picMkLst>
        </pc:picChg>
        <pc:picChg chg="add del mod">
          <ac:chgData name="Alycia Kearney" userId="75575d13-54d0-4ef7-a965-8c377ce6610b" providerId="ADAL" clId="{3207920E-7AC5-4E68-85E6-5811034E1581}" dt="2020-08-04T10:20:11.262" v="363" actId="478"/>
          <ac:picMkLst>
            <pc:docMk/>
            <pc:sldMk cId="3869677920" sldId="264"/>
            <ac:picMk id="30" creationId="{EF2C0373-9D5D-4C67-986B-39662BB65AFC}"/>
          </ac:picMkLst>
        </pc:picChg>
        <pc:picChg chg="add del mod">
          <ac:chgData name="Alycia Kearney" userId="75575d13-54d0-4ef7-a965-8c377ce6610b" providerId="ADAL" clId="{3207920E-7AC5-4E68-85E6-5811034E1581}" dt="2020-08-04T10:20:31.750" v="366" actId="478"/>
          <ac:picMkLst>
            <pc:docMk/>
            <pc:sldMk cId="3869677920" sldId="264"/>
            <ac:picMk id="31" creationId="{792B3BB3-72C3-4019-B0FD-DE89D339ABAD}"/>
          </ac:picMkLst>
        </pc:picChg>
        <pc:picChg chg="add del mod">
          <ac:chgData name="Alycia Kearney" userId="75575d13-54d0-4ef7-a965-8c377ce6610b" providerId="ADAL" clId="{3207920E-7AC5-4E68-85E6-5811034E1581}" dt="2020-08-04T10:33:55.341" v="569" actId="478"/>
          <ac:picMkLst>
            <pc:docMk/>
            <pc:sldMk cId="3869677920" sldId="264"/>
            <ac:picMk id="32" creationId="{490B21EB-86BC-42E2-B5F2-20AC638CE430}"/>
          </ac:picMkLst>
        </pc:picChg>
        <pc:picChg chg="add del mod">
          <ac:chgData name="Alycia Kearney" userId="75575d13-54d0-4ef7-a965-8c377ce6610b" providerId="ADAL" clId="{3207920E-7AC5-4E68-85E6-5811034E1581}" dt="2020-08-04T10:33:39.848" v="563" actId="478"/>
          <ac:picMkLst>
            <pc:docMk/>
            <pc:sldMk cId="3869677920" sldId="264"/>
            <ac:picMk id="33" creationId="{442E9D15-09C6-49F9-907F-2577A6B0DC8B}"/>
          </ac:picMkLst>
        </pc:picChg>
        <pc:picChg chg="add del mod">
          <ac:chgData name="Alycia Kearney" userId="75575d13-54d0-4ef7-a965-8c377ce6610b" providerId="ADAL" clId="{3207920E-7AC5-4E68-85E6-5811034E1581}" dt="2020-08-04T10:55:00.639" v="858" actId="478"/>
          <ac:picMkLst>
            <pc:docMk/>
            <pc:sldMk cId="3869677920" sldId="264"/>
            <ac:picMk id="35" creationId="{3C7ADD7D-7A17-4C8A-91B9-D5A9DCEABF29}"/>
          </ac:picMkLst>
        </pc:picChg>
        <pc:picChg chg="add del mod">
          <ac:chgData name="Alycia Kearney" userId="75575d13-54d0-4ef7-a965-8c377ce6610b" providerId="ADAL" clId="{3207920E-7AC5-4E68-85E6-5811034E1581}" dt="2020-08-04T10:57:58.927" v="886" actId="478"/>
          <ac:picMkLst>
            <pc:docMk/>
            <pc:sldMk cId="3869677920" sldId="264"/>
            <ac:picMk id="37" creationId="{A5BEF0D7-B0AB-456A-BEFB-0E5779B735E6}"/>
          </ac:picMkLst>
        </pc:picChg>
        <pc:picChg chg="add del mod">
          <ac:chgData name="Alycia Kearney" userId="75575d13-54d0-4ef7-a965-8c377ce6610b" providerId="ADAL" clId="{3207920E-7AC5-4E68-85E6-5811034E1581}" dt="2020-08-04T10:59:08.900" v="895" actId="478"/>
          <ac:picMkLst>
            <pc:docMk/>
            <pc:sldMk cId="3869677920" sldId="264"/>
            <ac:picMk id="38" creationId="{D1C22D4F-4672-4075-8E52-765025F0019B}"/>
          </ac:picMkLst>
        </pc:picChg>
        <pc:picChg chg="add del mod">
          <ac:chgData name="Alycia Kearney" userId="75575d13-54d0-4ef7-a965-8c377ce6610b" providerId="ADAL" clId="{3207920E-7AC5-4E68-85E6-5811034E1581}" dt="2020-08-04T10:57:57.579" v="885" actId="478"/>
          <ac:picMkLst>
            <pc:docMk/>
            <pc:sldMk cId="3869677920" sldId="264"/>
            <ac:picMk id="40" creationId="{849DB736-1E88-4635-B914-D81D512C9045}"/>
          </ac:picMkLst>
        </pc:picChg>
        <pc:picChg chg="add mod">
          <ac:chgData name="Alycia Kearney" userId="75575d13-54d0-4ef7-a965-8c377ce6610b" providerId="ADAL" clId="{3207920E-7AC5-4E68-85E6-5811034E1581}" dt="2020-08-04T11:00:02.671" v="903" actId="1076"/>
          <ac:picMkLst>
            <pc:docMk/>
            <pc:sldMk cId="3869677920" sldId="264"/>
            <ac:picMk id="44" creationId="{6887DC16-4CD4-46A6-9A18-B1925E530FFF}"/>
          </ac:picMkLst>
        </pc:picChg>
        <pc:picChg chg="add mod">
          <ac:chgData name="Alycia Kearney" userId="75575d13-54d0-4ef7-a965-8c377ce6610b" providerId="ADAL" clId="{3207920E-7AC5-4E68-85E6-5811034E1581}" dt="2020-08-04T11:25:42.720" v="1683" actId="1076"/>
          <ac:picMkLst>
            <pc:docMk/>
            <pc:sldMk cId="3869677920" sldId="264"/>
            <ac:picMk id="45" creationId="{6BD96721-6686-4DAD-88FD-AC9BDE4B3176}"/>
          </ac:picMkLst>
        </pc:picChg>
      </pc:sldChg>
      <pc:sldChg chg="addSp modSp mod">
        <pc:chgData name="Alycia Kearney" userId="75575d13-54d0-4ef7-a965-8c377ce6610b" providerId="ADAL" clId="{3207920E-7AC5-4E68-85E6-5811034E1581}" dt="2020-08-04T11:50:19.900" v="1926" actId="20577"/>
        <pc:sldMkLst>
          <pc:docMk/>
          <pc:sldMk cId="650284505" sldId="265"/>
        </pc:sldMkLst>
        <pc:spChg chg="mod">
          <ac:chgData name="Alycia Kearney" userId="75575d13-54d0-4ef7-a965-8c377ce6610b" providerId="ADAL" clId="{3207920E-7AC5-4E68-85E6-5811034E1581}" dt="2020-08-04T11:50:19.900" v="1926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3207920E-7AC5-4E68-85E6-5811034E1581}" dt="2020-08-04T09:41:41.276" v="7" actId="1076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del mod">
        <pc:chgData name="Alycia Kearney" userId="75575d13-54d0-4ef7-a965-8c377ce6610b" providerId="ADAL" clId="{3207920E-7AC5-4E68-85E6-5811034E1581}" dt="2020-08-04T11:08:04.832" v="1257" actId="2696"/>
        <pc:sldMkLst>
          <pc:docMk/>
          <pc:sldMk cId="3842970996" sldId="266"/>
        </pc:sldMkLst>
        <pc:picChg chg="add del mod modCrop">
          <ac:chgData name="Alycia Kearney" userId="75575d13-54d0-4ef7-a965-8c377ce6610b" providerId="ADAL" clId="{3207920E-7AC5-4E68-85E6-5811034E1581}" dt="2020-08-04T11:06:37.005" v="1160" actId="478"/>
          <ac:picMkLst>
            <pc:docMk/>
            <pc:sldMk cId="3842970996" sldId="266"/>
            <ac:picMk id="3" creationId="{9902908A-C0EC-4CB4-9065-5B4BF1866EB3}"/>
          </ac:picMkLst>
        </pc:picChg>
        <pc:picChg chg="add mod modCrop">
          <ac:chgData name="Alycia Kearney" userId="75575d13-54d0-4ef7-a965-8c377ce6610b" providerId="ADAL" clId="{3207920E-7AC5-4E68-85E6-5811034E1581}" dt="2020-08-04T11:08:00.106" v="1256" actId="1076"/>
          <ac:picMkLst>
            <pc:docMk/>
            <pc:sldMk cId="3842970996" sldId="266"/>
            <ac:picMk id="5" creationId="{2B3E909C-DDE3-4B93-AC61-844EEDCA81B6}"/>
          </ac:picMkLst>
        </pc:picChg>
      </pc:sldChg>
      <pc:sldChg chg="addSp delSp modSp add del mod setBg modAnim">
        <pc:chgData name="Alycia Kearney" userId="75575d13-54d0-4ef7-a965-8c377ce6610b" providerId="ADAL" clId="{3207920E-7AC5-4E68-85E6-5811034E1581}" dt="2020-08-04T11:49:55.861" v="1924" actId="2696"/>
        <pc:sldMkLst>
          <pc:docMk/>
          <pc:sldMk cId="2822782019" sldId="268"/>
        </pc:sldMkLst>
        <pc:spChg chg="add del mod">
          <ac:chgData name="Alycia Kearney" userId="75575d13-54d0-4ef7-a965-8c377ce6610b" providerId="ADAL" clId="{3207920E-7AC5-4E68-85E6-5811034E1581}" dt="2020-08-04T11:40:54.030" v="1839"/>
          <ac:spMkLst>
            <pc:docMk/>
            <pc:sldMk cId="2822782019" sldId="268"/>
            <ac:spMk id="2" creationId="{2C053BCB-8744-4B99-B3B8-91BC05C12725}"/>
          </ac:spMkLst>
        </pc:spChg>
        <pc:spChg chg="add del mod">
          <ac:chgData name="Alycia Kearney" userId="75575d13-54d0-4ef7-a965-8c377ce6610b" providerId="ADAL" clId="{3207920E-7AC5-4E68-85E6-5811034E1581}" dt="2020-08-04T11:43:37.739" v="1869"/>
          <ac:spMkLst>
            <pc:docMk/>
            <pc:sldMk cId="2822782019" sldId="268"/>
            <ac:spMk id="10" creationId="{FC8456CC-9BF1-435A-9207-6B721788AB13}"/>
          </ac:spMkLst>
        </pc:spChg>
        <pc:spChg chg="add del mod">
          <ac:chgData name="Alycia Kearney" userId="75575d13-54d0-4ef7-a965-8c377ce6610b" providerId="ADAL" clId="{3207920E-7AC5-4E68-85E6-5811034E1581}" dt="2020-08-04T11:43:37.434" v="1867"/>
          <ac:spMkLst>
            <pc:docMk/>
            <pc:sldMk cId="2822782019" sldId="268"/>
            <ac:spMk id="14" creationId="{82F485B6-6D65-461F-9181-8D581D32B8C6}"/>
          </ac:spMkLst>
        </pc:spChg>
        <pc:spChg chg="add del mod">
          <ac:chgData name="Alycia Kearney" userId="75575d13-54d0-4ef7-a965-8c377ce6610b" providerId="ADAL" clId="{3207920E-7AC5-4E68-85E6-5811034E1581}" dt="2020-08-04T11:42:10.810" v="1851"/>
          <ac:spMkLst>
            <pc:docMk/>
            <pc:sldMk cId="2822782019" sldId="268"/>
            <ac:spMk id="17" creationId="{39681949-1067-49C4-A187-FDEE2D21B02D}"/>
          </ac:spMkLst>
        </pc:spChg>
        <pc:spChg chg="add del mod">
          <ac:chgData name="Alycia Kearney" userId="75575d13-54d0-4ef7-a965-8c377ce6610b" providerId="ADAL" clId="{3207920E-7AC5-4E68-85E6-5811034E1581}" dt="2020-08-04T11:43:37.190" v="1865"/>
          <ac:spMkLst>
            <pc:docMk/>
            <pc:sldMk cId="2822782019" sldId="268"/>
            <ac:spMk id="19" creationId="{46F518B3-275C-435C-BFD3-EA3FE36A9F07}"/>
          </ac:spMkLst>
        </pc:spChg>
        <pc:spChg chg="add del mod">
          <ac:chgData name="Alycia Kearney" userId="75575d13-54d0-4ef7-a965-8c377ce6610b" providerId="ADAL" clId="{3207920E-7AC5-4E68-85E6-5811034E1581}" dt="2020-08-04T11:43:36.800" v="1863"/>
          <ac:spMkLst>
            <pc:docMk/>
            <pc:sldMk cId="2822782019" sldId="268"/>
            <ac:spMk id="21" creationId="{5DAE26FE-FF65-43EA-9A85-1222ADFEB3D1}"/>
          </ac:spMkLst>
        </pc:sp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3" creationId="{9FB612F5-106F-4B63-883C-AD5A815CC428}"/>
          </ac:picMkLst>
        </pc:picChg>
        <pc:picChg chg="add mod or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4" creationId="{3F8C9241-729A-4036-AA20-5187A8EE015A}"/>
          </ac:picMkLst>
        </pc:pic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5" creationId="{E5415F2F-F2FB-4BAD-BEC8-06402B134B6F}"/>
          </ac:picMkLst>
        </pc:picChg>
        <pc:picChg chg="add mod">
          <ac:chgData name="Alycia Kearney" userId="75575d13-54d0-4ef7-a965-8c377ce6610b" providerId="ADAL" clId="{3207920E-7AC5-4E68-85E6-5811034E1581}" dt="2020-08-04T11:47:50.585" v="1903" actId="1076"/>
          <ac:picMkLst>
            <pc:docMk/>
            <pc:sldMk cId="2822782019" sldId="268"/>
            <ac:picMk id="6" creationId="{834AD2B0-863F-4B77-BC0D-7F55C85130B9}"/>
          </ac:picMkLst>
        </pc:picChg>
        <pc:picChg chg="add del">
          <ac:chgData name="Alycia Kearney" userId="75575d13-54d0-4ef7-a965-8c377ce6610b" providerId="ADAL" clId="{3207920E-7AC5-4E68-85E6-5811034E1581}" dt="2020-08-04T11:42:58.132" v="1855" actId="22"/>
          <ac:picMkLst>
            <pc:docMk/>
            <pc:sldMk cId="2822782019" sldId="268"/>
            <ac:picMk id="8" creationId="{F7D781BD-6C08-471A-ACE2-7B2830CC7156}"/>
          </ac:picMkLst>
        </pc:picChg>
        <pc:picChg chg="add del mod">
          <ac:chgData name="Alycia Kearney" userId="75575d13-54d0-4ef7-a965-8c377ce6610b" providerId="ADAL" clId="{3207920E-7AC5-4E68-85E6-5811034E1581}" dt="2020-08-04T11:43:37.739" v="1869"/>
          <ac:picMkLst>
            <pc:docMk/>
            <pc:sldMk cId="2822782019" sldId="268"/>
            <ac:picMk id="12" creationId="{E099D603-5D35-4B9D-A9EE-3721E6370EB4}"/>
          </ac:picMkLst>
        </pc:picChg>
        <pc:picChg chg="add del mod">
          <ac:chgData name="Alycia Kearney" userId="75575d13-54d0-4ef7-a965-8c377ce6610b" providerId="ADAL" clId="{3207920E-7AC5-4E68-85E6-5811034E1581}" dt="2020-08-04T11:43:37.434" v="1867"/>
          <ac:picMkLst>
            <pc:docMk/>
            <pc:sldMk cId="2822782019" sldId="268"/>
            <ac:picMk id="16" creationId="{CEFFA7C5-383B-4A6B-913B-EE99451738F6}"/>
          </ac:picMkLst>
        </pc:picChg>
        <pc:picChg chg="add del mod">
          <ac:chgData name="Alycia Kearney" userId="75575d13-54d0-4ef7-a965-8c377ce6610b" providerId="ADAL" clId="{3207920E-7AC5-4E68-85E6-5811034E1581}" dt="2020-08-04T11:42:10.810" v="1851"/>
          <ac:picMkLst>
            <pc:docMk/>
            <pc:sldMk cId="2822782019" sldId="268"/>
            <ac:picMk id="18" creationId="{F1EF8C40-93C6-46CA-9916-DBF9E4D75854}"/>
          </ac:picMkLst>
        </pc:picChg>
        <pc:picChg chg="add del mod">
          <ac:chgData name="Alycia Kearney" userId="75575d13-54d0-4ef7-a965-8c377ce6610b" providerId="ADAL" clId="{3207920E-7AC5-4E68-85E6-5811034E1581}" dt="2020-08-04T11:43:37.190" v="1865"/>
          <ac:picMkLst>
            <pc:docMk/>
            <pc:sldMk cId="2822782019" sldId="268"/>
            <ac:picMk id="20" creationId="{2CA5072B-B9A1-4EBA-BD0F-E9BC13E83785}"/>
          </ac:picMkLst>
        </pc:picChg>
        <pc:picChg chg="add del mod">
          <ac:chgData name="Alycia Kearney" userId="75575d13-54d0-4ef7-a965-8c377ce6610b" providerId="ADAL" clId="{3207920E-7AC5-4E68-85E6-5811034E1581}" dt="2020-08-04T11:43:36.800" v="1863"/>
          <ac:picMkLst>
            <pc:docMk/>
            <pc:sldMk cId="2822782019" sldId="268"/>
            <ac:picMk id="22" creationId="{A060C3A1-F73E-4F61-A2D0-8A6E67E76E34}"/>
          </ac:picMkLst>
        </pc:picChg>
        <pc:picChg chg="add mod">
          <ac:chgData name="Alycia Kearney" userId="75575d13-54d0-4ef7-a965-8c377ce6610b" providerId="ADAL" clId="{3207920E-7AC5-4E68-85E6-5811034E1581}" dt="2020-08-04T11:44:12.830" v="1877" actId="1076"/>
          <ac:picMkLst>
            <pc:docMk/>
            <pc:sldMk cId="2822782019" sldId="268"/>
            <ac:picMk id="23" creationId="{D01A2D41-EED3-4C08-A3B9-CC5A88B7BCB4}"/>
          </ac:picMkLst>
        </pc:picChg>
        <pc:picChg chg="add mod">
          <ac:chgData name="Alycia Kearney" userId="75575d13-54d0-4ef7-a965-8c377ce6610b" providerId="ADAL" clId="{3207920E-7AC5-4E68-85E6-5811034E1581}" dt="2020-08-04T11:47:25.895" v="1900" actId="1076"/>
          <ac:picMkLst>
            <pc:docMk/>
            <pc:sldMk cId="2822782019" sldId="268"/>
            <ac:picMk id="25" creationId="{18C5FC3D-1E4B-4E39-A548-BD7BD34BDB18}"/>
          </ac:picMkLst>
        </pc:picChg>
        <pc:picChg chg="add mod">
          <ac:chgData name="Alycia Kearney" userId="75575d13-54d0-4ef7-a965-8c377ce6610b" providerId="ADAL" clId="{3207920E-7AC5-4E68-85E6-5811034E1581}" dt="2020-08-04T11:47:37.942" v="1901" actId="1076"/>
          <ac:picMkLst>
            <pc:docMk/>
            <pc:sldMk cId="2822782019" sldId="268"/>
            <ac:picMk id="27" creationId="{938EDCA0-2848-476D-9CB0-7B1EF1DEEABA}"/>
          </ac:picMkLst>
        </pc:picChg>
        <pc:picChg chg="add mod">
          <ac:chgData name="Alycia Kearney" userId="75575d13-54d0-4ef7-a965-8c377ce6610b" providerId="ADAL" clId="{3207920E-7AC5-4E68-85E6-5811034E1581}" dt="2020-08-04T11:47:06.700" v="1899" actId="1076"/>
          <ac:picMkLst>
            <pc:docMk/>
            <pc:sldMk cId="2822782019" sldId="268"/>
            <ac:picMk id="29" creationId="{4E32191C-6C64-461D-8882-B20C6645BA70}"/>
          </ac:picMkLst>
        </pc:pic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1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3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5" creationId="{08C5794E-A9A1-4A23-AF68-C79A7822334C}"/>
          </ac:cxnSpMkLst>
        </pc:cxnChg>
      </pc:sldChg>
      <pc:sldChg chg="addSp delSp modSp del mod setBg">
        <pc:chgData name="Alycia Kearney" userId="75575d13-54d0-4ef7-a965-8c377ce6610b" providerId="ADAL" clId="{3207920E-7AC5-4E68-85E6-5811034E1581}" dt="2020-08-04T11:13:46.489" v="1422" actId="2696"/>
        <pc:sldMkLst>
          <pc:docMk/>
          <pc:sldMk cId="2685237845" sldId="269"/>
        </pc:sldMkLst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6" creationId="{C37E9D4B-7BFA-4D10-B666-547BAC499469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8" creationId="{22F15A2D-2324-487D-A02A-BF46C5C580EB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10" creationId="{2AEAFA59-923A-4F54-8B49-44C970BCC323}"/>
          </ac:spMkLst>
        </pc:spChg>
        <pc:picChg chg="add mod modCrop">
          <ac:chgData name="Alycia Kearney" userId="75575d13-54d0-4ef7-a965-8c377ce6610b" providerId="ADAL" clId="{3207920E-7AC5-4E68-85E6-5811034E1581}" dt="2020-08-04T11:10:32.405" v="1282" actId="26606"/>
          <ac:picMkLst>
            <pc:docMk/>
            <pc:sldMk cId="2685237845" sldId="269"/>
            <ac:picMk id="3" creationId="{7F9D47B1-D539-4AB0-B409-BB11426865B7}"/>
          </ac:picMkLst>
        </pc:picChg>
      </pc:sldChg>
      <pc:sldChg chg="addSp delSp modSp add del mod ord setBg addAnim delAnim modAnim">
        <pc:chgData name="Alycia Kearney" userId="75575d13-54d0-4ef7-a965-8c377ce6610b" providerId="ADAL" clId="{3207920E-7AC5-4E68-85E6-5811034E1581}" dt="2020-08-04T10:50:17.266" v="795" actId="2696"/>
        <pc:sldMkLst>
          <pc:docMk/>
          <pc:sldMk cId="48353462" sldId="270"/>
        </pc:sldMkLst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1" creationId="{417CDA24-35F8-4540-8C52-3096D6D94949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3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4" creationId="{184884BF-A898-4EFF-9504-E13EBE3FF62E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5" creationId="{6F79B0DD-2C63-4EE5-804F-B8E391FC1E45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6" creationId="{7B32D337-FDA6-4468-ADB1-7038E5FC0BA9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7" creationId="{627DB8AB-CD55-4C8F-9043-52652B89231A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8" creationId="{53059C5A-91CB-4024-9B4E-20082E25C70B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9" creationId="{FA75DFED-A0C1-4A83-BE1D-0271C1826EF6}"/>
          </ac:spMkLst>
        </pc:spChg>
        <pc:spChg chg="add del mod">
          <ac:chgData name="Alycia Kearney" userId="75575d13-54d0-4ef7-a965-8c377ce6610b" providerId="ADAL" clId="{3207920E-7AC5-4E68-85E6-5811034E1581}" dt="2020-08-04T10:44:10.089" v="751" actId="21"/>
          <ac:spMkLst>
            <pc:docMk/>
            <pc:sldMk cId="48353462" sldId="270"/>
            <ac:spMk id="30" creationId="{FEA84ABC-21B1-4780-906F-62F938C49D86}"/>
          </ac:spMkLst>
        </pc:spChg>
        <pc:spChg chg="add mod">
          <ac:chgData name="Alycia Kearney" userId="75575d13-54d0-4ef7-a965-8c377ce6610b" providerId="ADAL" clId="{3207920E-7AC5-4E68-85E6-5811034E1581}" dt="2020-08-04T10:47:52.660" v="779" actId="208"/>
          <ac:spMkLst>
            <pc:docMk/>
            <pc:sldMk cId="48353462" sldId="270"/>
            <ac:spMk id="32" creationId="{46A6B578-F7EA-49D8-AD58-5F5DDF244053}"/>
          </ac:spMkLst>
        </pc:spChg>
        <pc:spChg chg="add mod">
          <ac:chgData name="Alycia Kearney" userId="75575d13-54d0-4ef7-a965-8c377ce6610b" providerId="ADAL" clId="{3207920E-7AC5-4E68-85E6-5811034E1581}" dt="2020-08-04T10:47:46.928" v="778" actId="208"/>
          <ac:spMkLst>
            <pc:docMk/>
            <pc:sldMk cId="48353462" sldId="270"/>
            <ac:spMk id="34" creationId="{2113EDF2-26A0-4CE0-937F-75DCDA003FE2}"/>
          </ac:spMkLst>
        </pc:spChg>
        <pc:spChg chg="add del mod">
          <ac:chgData name="Alycia Kearney" userId="75575d13-54d0-4ef7-a965-8c377ce6610b" providerId="ADAL" clId="{3207920E-7AC5-4E68-85E6-5811034E1581}" dt="2020-08-04T10:44:51.387" v="758"/>
          <ac:spMkLst>
            <pc:docMk/>
            <pc:sldMk cId="48353462" sldId="270"/>
            <ac:spMk id="38" creationId="{8BE25C41-848B-453B-B419-DA86EE31D486}"/>
          </ac:spMkLst>
        </pc:spChg>
        <pc:spChg chg="add mod">
          <ac:chgData name="Alycia Kearney" userId="75575d13-54d0-4ef7-a965-8c377ce6610b" providerId="ADAL" clId="{3207920E-7AC5-4E68-85E6-5811034E1581}" dt="2020-08-04T10:48:01.251" v="780" actId="208"/>
          <ac:spMkLst>
            <pc:docMk/>
            <pc:sldMk cId="48353462" sldId="270"/>
            <ac:spMk id="40" creationId="{ED438D80-DA80-4F45-9CE1-1B170EC3908A}"/>
          </ac:spMkLst>
        </pc:spChg>
        <pc:picChg chg="add del">
          <ac:chgData name="Alycia Kearney" userId="75575d13-54d0-4ef7-a965-8c377ce6610b" providerId="ADAL" clId="{3207920E-7AC5-4E68-85E6-5811034E1581}" dt="2020-08-04T10:05:03.641" v="195" actId="22"/>
          <ac:picMkLst>
            <pc:docMk/>
            <pc:sldMk cId="48353462" sldId="270"/>
            <ac:picMk id="3" creationId="{A8269912-292D-403D-9F9D-D35375981F50}"/>
          </ac:picMkLst>
        </pc:picChg>
        <pc:picChg chg="add del mod modCrop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4" creationId="{F88E9ED0-F552-42F4-9705-F4A8010D1F8A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5" creationId="{66A976E2-4C17-4463-801E-4D5BF4A9A314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6" creationId="{73C9A36C-9FD3-4BDC-A887-CAE407BD7229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7" creationId="{C734D3AC-2463-447E-8F08-538318DA4126}"/>
          </ac:picMkLst>
        </pc:picChg>
        <pc:picChg chg="add del">
          <ac:chgData name="Alycia Kearney" userId="75575d13-54d0-4ef7-a965-8c377ce6610b" providerId="ADAL" clId="{3207920E-7AC5-4E68-85E6-5811034E1581}" dt="2020-08-04T10:40:12.198" v="625" actId="22"/>
          <ac:picMkLst>
            <pc:docMk/>
            <pc:sldMk cId="48353462" sldId="270"/>
            <ac:picMk id="9" creationId="{F2776198-8923-4F9E-990B-5549A30FBBFC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0" creationId="{35DDD0FF-FB31-416C-B049-926B32DD5ACE}"/>
          </ac:picMkLst>
        </pc:picChg>
        <pc:picChg chg="add del mo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1" creationId="{111788F9-1A93-42CD-9D76-3179614D14A6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2" creationId="{4A65EF49-E21E-49DD-93E3-592ABF4BAD7B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3" creationId="{81AA95E2-3C4D-4A7B-8458-E78F4919E740}"/>
          </ac:picMkLst>
        </pc:picChg>
        <pc:picChg chg="add del mod">
          <ac:chgData name="Alycia Kearney" userId="75575d13-54d0-4ef7-a965-8c377ce6610b" providerId="ADAL" clId="{3207920E-7AC5-4E68-85E6-5811034E1581}" dt="2020-08-04T10:41:41.427" v="654" actId="22"/>
          <ac:picMkLst>
            <pc:docMk/>
            <pc:sldMk cId="48353462" sldId="270"/>
            <ac:picMk id="15" creationId="{F902DFBB-1D46-499F-BB11-FF0A40AF33DA}"/>
          </ac:picMkLst>
        </pc:picChg>
        <pc:picChg chg="add del mod">
          <ac:chgData name="Alycia Kearney" userId="75575d13-54d0-4ef7-a965-8c377ce6610b" providerId="ADAL" clId="{3207920E-7AC5-4E68-85E6-5811034E1581}" dt="2020-08-04T10:47:17.969" v="770" actId="14826"/>
          <ac:picMkLst>
            <pc:docMk/>
            <pc:sldMk cId="48353462" sldId="270"/>
            <ac:picMk id="31" creationId="{343D2F6E-FA61-4B71-A771-8927E4B1A93C}"/>
          </ac:picMkLst>
        </pc:picChg>
        <pc:picChg chg="add mod">
          <ac:chgData name="Alycia Kearney" userId="75575d13-54d0-4ef7-a965-8c377ce6610b" providerId="ADAL" clId="{3207920E-7AC5-4E68-85E6-5811034E1581}" dt="2020-08-04T10:47:37.943" v="777" actId="1076"/>
          <ac:picMkLst>
            <pc:docMk/>
            <pc:sldMk cId="48353462" sldId="270"/>
            <ac:picMk id="33" creationId="{A91B1CE5-412C-498E-84E7-F7B3FDD5B68A}"/>
          </ac:picMkLst>
        </pc:picChg>
        <pc:picChg chg="add mod">
          <ac:chgData name="Alycia Kearney" userId="75575d13-54d0-4ef7-a965-8c377ce6610b" providerId="ADAL" clId="{3207920E-7AC5-4E68-85E6-5811034E1581}" dt="2020-08-04T10:47:34.037" v="775" actId="1076"/>
          <ac:picMkLst>
            <pc:docMk/>
            <pc:sldMk cId="48353462" sldId="270"/>
            <ac:picMk id="35" creationId="{9749D7B2-456C-4070-8BB4-26B0C8B0F7E7}"/>
          </ac:picMkLst>
        </pc:picChg>
        <pc:picChg chg="add del">
          <ac:chgData name="Alycia Kearney" userId="75575d13-54d0-4ef7-a965-8c377ce6610b" providerId="ADAL" clId="{3207920E-7AC5-4E68-85E6-5811034E1581}" dt="2020-08-04T10:44:51.926" v="759" actId="22"/>
          <ac:picMkLst>
            <pc:docMk/>
            <pc:sldMk cId="48353462" sldId="270"/>
            <ac:picMk id="37" creationId="{1A5F3A9E-57B9-415C-8522-35D5BAFC0F36}"/>
          </ac:picMkLst>
        </pc:picChg>
        <pc:picChg chg="add del mod">
          <ac:chgData name="Alycia Kearney" userId="75575d13-54d0-4ef7-a965-8c377ce6610b" providerId="ADAL" clId="{3207920E-7AC5-4E68-85E6-5811034E1581}" dt="2020-08-04T10:44:51.387" v="758"/>
          <ac:picMkLst>
            <pc:docMk/>
            <pc:sldMk cId="48353462" sldId="270"/>
            <ac:picMk id="39" creationId="{6EB0247E-4853-4075-AC45-23FEB117FA25}"/>
          </ac:picMkLst>
        </pc:picChg>
        <pc:picChg chg="add mod">
          <ac:chgData name="Alycia Kearney" userId="75575d13-54d0-4ef7-a965-8c377ce6610b" providerId="ADAL" clId="{3207920E-7AC5-4E68-85E6-5811034E1581}" dt="2020-08-04T10:47:26.760" v="773" actId="1076"/>
          <ac:picMkLst>
            <pc:docMk/>
            <pc:sldMk cId="48353462" sldId="270"/>
            <ac:picMk id="41" creationId="{DD9029A2-4377-4663-9A97-25CDB73D9142}"/>
          </ac:picMkLst>
        </pc:pic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6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7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18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9" creationId="{D2B31ED6-76F0-425A-9A41-C947AEF9C145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0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2" creationId="{D2B31ED6-76F0-425A-9A41-C947AEF9C145}"/>
          </ac:cxnSpMkLst>
        </pc:cxnChg>
      </pc:sldChg>
      <pc:sldChg chg="addSp delSp add del mod ord">
        <pc:chgData name="Alycia Kearney" userId="75575d13-54d0-4ef7-a965-8c377ce6610b" providerId="ADAL" clId="{3207920E-7AC5-4E68-85E6-5811034E1581}" dt="2020-08-04T09:52:54.380" v="113"/>
        <pc:sldMkLst>
          <pc:docMk/>
          <pc:sldMk cId="3429907024" sldId="270"/>
        </pc:sldMkLst>
        <pc:picChg chg="add del">
          <ac:chgData name="Alycia Kearney" userId="75575d13-54d0-4ef7-a965-8c377ce6610b" providerId="ADAL" clId="{3207920E-7AC5-4E68-85E6-5811034E1581}" dt="2020-08-04T09:52:53.455" v="111" actId="22"/>
          <ac:picMkLst>
            <pc:docMk/>
            <pc:sldMk cId="3429907024" sldId="270"/>
            <ac:picMk id="3" creationId="{A7A1DD0D-BE94-4D69-ACDD-8BB768E56D86}"/>
          </ac:picMkLst>
        </pc:picChg>
      </pc:sldChg>
      <pc:sldChg chg="addSp delSp modSp add del mod modAnim">
        <pc:chgData name="Alycia Kearney" userId="75575d13-54d0-4ef7-a965-8c377ce6610b" providerId="ADAL" clId="{3207920E-7AC5-4E68-85E6-5811034E1581}" dt="2020-08-04T11:49:53.404" v="1923" actId="2696"/>
        <pc:sldMkLst>
          <pc:docMk/>
          <pc:sldMk cId="3086619480" sldId="271"/>
        </pc:sldMkLst>
        <pc:spChg chg="add mod">
          <ac:chgData name="Alycia Kearney" userId="75575d13-54d0-4ef7-a965-8c377ce6610b" providerId="ADAL" clId="{3207920E-7AC5-4E68-85E6-5811034E1581}" dt="2020-08-04T11:29:14.077" v="1709" actId="1076"/>
          <ac:spMkLst>
            <pc:docMk/>
            <pc:sldMk cId="3086619480" sldId="271"/>
            <ac:spMk id="10" creationId="{61B97140-1355-41DC-A90A-10057D292237}"/>
          </ac:spMkLst>
        </pc:spChg>
        <pc:spChg chg="add mod">
          <ac:chgData name="Alycia Kearney" userId="75575d13-54d0-4ef7-a965-8c377ce6610b" providerId="ADAL" clId="{3207920E-7AC5-4E68-85E6-5811034E1581}" dt="2020-08-04T11:28:22.742" v="1703" actId="1076"/>
          <ac:spMkLst>
            <pc:docMk/>
            <pc:sldMk cId="3086619480" sldId="271"/>
            <ac:spMk id="12" creationId="{0B5A4150-2CED-4546-B61A-3675CDBEFF37}"/>
          </ac:spMkLst>
        </pc:spChg>
        <pc:spChg chg="add mod">
          <ac:chgData name="Alycia Kearney" userId="75575d13-54d0-4ef7-a965-8c377ce6610b" providerId="ADAL" clId="{3207920E-7AC5-4E68-85E6-5811034E1581}" dt="2020-08-04T11:28:45.253" v="1704" actId="1076"/>
          <ac:spMkLst>
            <pc:docMk/>
            <pc:sldMk cId="3086619480" sldId="271"/>
            <ac:spMk id="14" creationId="{E95CEF02-AD11-4F5A-89CB-38A26CB6C227}"/>
          </ac:spMkLst>
        </pc:spChg>
        <pc:spChg chg="add mod">
          <ac:chgData name="Alycia Kearney" userId="75575d13-54d0-4ef7-a965-8c377ce6610b" providerId="ADAL" clId="{3207920E-7AC5-4E68-85E6-5811034E1581}" dt="2020-08-04T11:29:22.696" v="1710" actId="1076"/>
          <ac:spMkLst>
            <pc:docMk/>
            <pc:sldMk cId="3086619480" sldId="271"/>
            <ac:spMk id="16" creationId="{3EB20F57-37CA-49AE-AED5-2AF3400A0CB2}"/>
          </ac:spMkLst>
        </pc:sp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2" creationId="{7F7F4E60-3CEA-4363-A150-4EDE15DC639E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3" creationId="{E9CFCB75-85F2-4E6F-AF68-DA84298360D8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4" creationId="{A4A0686B-F927-4E9F-B7C2-34DCE064D20C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5" creationId="{71697B26-751E-449E-B2B6-16E49B2D7852}"/>
          </ac:picMkLst>
        </pc:picChg>
        <pc:picChg chg="add mod">
          <ac:chgData name="Alycia Kearney" userId="75575d13-54d0-4ef7-a965-8c377ce6610b" providerId="ADAL" clId="{3207920E-7AC5-4E68-85E6-5811034E1581}" dt="2020-08-04T11:15:02.620" v="1430" actId="1076"/>
          <ac:picMkLst>
            <pc:docMk/>
            <pc:sldMk cId="3086619480" sldId="271"/>
            <ac:picMk id="6" creationId="{EDBAF8CB-2832-46E7-B44C-21F1E00C2E51}"/>
          </ac:picMkLst>
        </pc:picChg>
        <pc:picChg chg="add mod">
          <ac:chgData name="Alycia Kearney" userId="75575d13-54d0-4ef7-a965-8c377ce6610b" providerId="ADAL" clId="{3207920E-7AC5-4E68-85E6-5811034E1581}" dt="2020-08-04T11:28:57.597" v="1707" actId="1076"/>
          <ac:picMkLst>
            <pc:docMk/>
            <pc:sldMk cId="3086619480" sldId="271"/>
            <ac:picMk id="7" creationId="{6472805C-DA8B-4704-8D61-DE023B5ACA55}"/>
          </ac:picMkLst>
        </pc:picChg>
        <pc:picChg chg="add mod">
          <ac:chgData name="Alycia Kearney" userId="75575d13-54d0-4ef7-a965-8c377ce6610b" providerId="ADAL" clId="{3207920E-7AC5-4E68-85E6-5811034E1581}" dt="2020-08-04T11:15:10.936" v="1431" actId="1076"/>
          <ac:picMkLst>
            <pc:docMk/>
            <pc:sldMk cId="3086619480" sldId="271"/>
            <ac:picMk id="8" creationId="{7FB5613D-C301-4ECB-92DC-EBD0D039D709}"/>
          </ac:picMkLst>
        </pc:picChg>
        <pc:picChg chg="add mod">
          <ac:chgData name="Alycia Kearney" userId="75575d13-54d0-4ef7-a965-8c377ce6610b" providerId="ADAL" clId="{3207920E-7AC5-4E68-85E6-5811034E1581}" dt="2020-08-04T11:40:34.991" v="1833" actId="1076"/>
          <ac:picMkLst>
            <pc:docMk/>
            <pc:sldMk cId="3086619480" sldId="271"/>
            <ac:picMk id="9" creationId="{A185D18A-6A20-4012-9F58-9BC443171925}"/>
          </ac:picMkLst>
        </pc:picChg>
        <pc:picChg chg="add mod">
          <ac:chgData name="Alycia Kearney" userId="75575d13-54d0-4ef7-a965-8c377ce6610b" providerId="ADAL" clId="{3207920E-7AC5-4E68-85E6-5811034E1581}" dt="2020-08-04T11:29:14.077" v="1709" actId="1076"/>
          <ac:picMkLst>
            <pc:docMk/>
            <pc:sldMk cId="3086619480" sldId="271"/>
            <ac:picMk id="11" creationId="{3E22E284-5B7C-43B8-B609-11283D65F1BC}"/>
          </ac:picMkLst>
        </pc:picChg>
        <pc:picChg chg="add mod">
          <ac:chgData name="Alycia Kearney" userId="75575d13-54d0-4ef7-a965-8c377ce6610b" providerId="ADAL" clId="{3207920E-7AC5-4E68-85E6-5811034E1581}" dt="2020-08-04T11:28:19.745" v="1702" actId="1076"/>
          <ac:picMkLst>
            <pc:docMk/>
            <pc:sldMk cId="3086619480" sldId="271"/>
            <ac:picMk id="13" creationId="{CA5FEC3C-8731-497E-B0F8-E4D8CA831DCC}"/>
          </ac:picMkLst>
        </pc:picChg>
        <pc:picChg chg="add mod">
          <ac:chgData name="Alycia Kearney" userId="75575d13-54d0-4ef7-a965-8c377ce6610b" providerId="ADAL" clId="{3207920E-7AC5-4E68-85E6-5811034E1581}" dt="2020-08-04T11:28:50.616" v="1706" actId="1076"/>
          <ac:picMkLst>
            <pc:docMk/>
            <pc:sldMk cId="3086619480" sldId="271"/>
            <ac:picMk id="15" creationId="{226ECF46-2E3C-43A8-97A9-C6C1AA5829DC}"/>
          </ac:picMkLst>
        </pc:picChg>
        <pc:picChg chg="add mod">
          <ac:chgData name="Alycia Kearney" userId="75575d13-54d0-4ef7-a965-8c377ce6610b" providerId="ADAL" clId="{3207920E-7AC5-4E68-85E6-5811034E1581}" dt="2020-08-04T11:29:22.696" v="1710" actId="1076"/>
          <ac:picMkLst>
            <pc:docMk/>
            <pc:sldMk cId="3086619480" sldId="271"/>
            <ac:picMk id="17" creationId="{EB43B6E8-13D7-4F96-B51F-D6BA8BAF2859}"/>
          </ac:picMkLst>
        </pc:picChg>
      </pc:sldChg>
      <pc:sldChg chg="addSp delSp modSp add del mod">
        <pc:chgData name="Alycia Kearney" userId="75575d13-54d0-4ef7-a965-8c377ce6610b" providerId="ADAL" clId="{3207920E-7AC5-4E68-85E6-5811034E1581}" dt="2020-08-04T10:39:14.303" v="616" actId="2696"/>
        <pc:sldMkLst>
          <pc:docMk/>
          <pc:sldMk cId="3779275981" sldId="271"/>
        </pc:sldMkLst>
        <pc:spChg chg="del">
          <ac:chgData name="Alycia Kearney" userId="75575d13-54d0-4ef7-a965-8c377ce6610b" providerId="ADAL" clId="{3207920E-7AC5-4E68-85E6-5811034E1581}" dt="2020-08-04T10:30:00.352" v="501" actId="478"/>
          <ac:spMkLst>
            <pc:docMk/>
            <pc:sldMk cId="3779275981" sldId="271"/>
            <ac:spMk id="26" creationId="{617F2052-D1C9-41E4-81B6-6A87FE870076}"/>
          </ac:spMkLst>
        </pc:spChg>
        <pc:spChg chg="del">
          <ac:chgData name="Alycia Kearney" userId="75575d13-54d0-4ef7-a965-8c377ce6610b" providerId="ADAL" clId="{3207920E-7AC5-4E68-85E6-5811034E1581}" dt="2020-08-04T10:29:57.455" v="497" actId="478"/>
          <ac:spMkLst>
            <pc:docMk/>
            <pc:sldMk cId="3779275981" sldId="271"/>
            <ac:spMk id="29" creationId="{ADB2CE75-D5DE-45F8-9EE4-1D6AA15ECAB0}"/>
          </ac:spMkLst>
        </pc:spChg>
        <pc:spChg chg="del">
          <ac:chgData name="Alycia Kearney" userId="75575d13-54d0-4ef7-a965-8c377ce6610b" providerId="ADAL" clId="{3207920E-7AC5-4E68-85E6-5811034E1581}" dt="2020-08-04T10:30:03.562" v="502" actId="478"/>
          <ac:spMkLst>
            <pc:docMk/>
            <pc:sldMk cId="3779275981" sldId="271"/>
            <ac:spMk id="33" creationId="{2B3BC2E9-5E77-474D-82E6-85D248447136}"/>
          </ac:spMkLst>
        </pc:spChg>
        <pc:spChg chg="del">
          <ac:chgData name="Alycia Kearney" userId="75575d13-54d0-4ef7-a965-8c377ce6610b" providerId="ADAL" clId="{3207920E-7AC5-4E68-85E6-5811034E1581}" dt="2020-08-04T10:30:07.489" v="508" actId="478"/>
          <ac:spMkLst>
            <pc:docMk/>
            <pc:sldMk cId="3779275981" sldId="271"/>
            <ac:spMk id="51" creationId="{F99F7541-C65B-43EA-A652-988E847A2005}"/>
          </ac:spMkLst>
        </pc:sp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2" creationId="{64286F9A-9269-4678-A2DA-677245203CCE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3" creationId="{DDC4884B-7624-4E5E-AADB-CEF867394555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4" creationId="{1523AC9D-F324-4E66-BE41-A74AC7EC6D9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5" creationId="{47F8D3C3-78F4-42CF-A51A-2BD35CBA806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6" creationId="{20887FFD-1292-4848-BDB9-03F81F78211D}"/>
          </ac:picMkLst>
        </pc:picChg>
        <pc:picChg chg="del mod">
          <ac:chgData name="Alycia Kearney" userId="75575d13-54d0-4ef7-a965-8c377ce6610b" providerId="ADAL" clId="{3207920E-7AC5-4E68-85E6-5811034E1581}" dt="2020-08-04T10:30:06.402" v="507" actId="478"/>
          <ac:picMkLst>
            <pc:docMk/>
            <pc:sldMk cId="3779275981" sldId="271"/>
            <ac:picMk id="19" creationId="{25098119-9F90-4816-8CAE-D5580BA92FA7}"/>
          </ac:picMkLst>
        </pc:picChg>
        <pc:picChg chg="del">
          <ac:chgData name="Alycia Kearney" userId="75575d13-54d0-4ef7-a965-8c377ce6610b" providerId="ADAL" clId="{3207920E-7AC5-4E68-85E6-5811034E1581}" dt="2020-08-04T10:29:56.040" v="495" actId="478"/>
          <ac:picMkLst>
            <pc:docMk/>
            <pc:sldMk cId="3779275981" sldId="271"/>
            <ac:picMk id="21" creationId="{E738DC67-AD46-489D-907D-9E4BCA28D9D3}"/>
          </ac:picMkLst>
        </pc:picChg>
        <pc:picChg chg="del mod">
          <ac:chgData name="Alycia Kearney" userId="75575d13-54d0-4ef7-a965-8c377ce6610b" providerId="ADAL" clId="{3207920E-7AC5-4E68-85E6-5811034E1581}" dt="2020-08-04T10:29:58.572" v="499" actId="478"/>
          <ac:picMkLst>
            <pc:docMk/>
            <pc:sldMk cId="3779275981" sldId="271"/>
            <ac:picMk id="23" creationId="{99BE564B-CD2A-4438-BD52-6B4332F999AD}"/>
          </ac:picMkLst>
        </pc:picChg>
        <pc:picChg chg="del">
          <ac:chgData name="Alycia Kearney" userId="75575d13-54d0-4ef7-a965-8c377ce6610b" providerId="ADAL" clId="{3207920E-7AC5-4E68-85E6-5811034E1581}" dt="2020-08-04T10:30:05.361" v="504" actId="478"/>
          <ac:picMkLst>
            <pc:docMk/>
            <pc:sldMk cId="3779275981" sldId="271"/>
            <ac:picMk id="25" creationId="{3A5E4D7E-2285-434D-82D6-DE80BE401B34}"/>
          </ac:picMkLst>
        </pc:picChg>
        <pc:picChg chg="del">
          <ac:chgData name="Alycia Kearney" userId="75575d13-54d0-4ef7-a965-8c377ce6610b" providerId="ADAL" clId="{3207920E-7AC5-4E68-85E6-5811034E1581}" dt="2020-08-04T10:29:59.607" v="500" actId="478"/>
          <ac:picMkLst>
            <pc:docMk/>
            <pc:sldMk cId="3779275981" sldId="271"/>
            <ac:picMk id="28" creationId="{248262D4-D0A1-426C-B0E8-DC144D73CFE1}"/>
          </ac:picMkLst>
        </pc:picChg>
        <pc:picChg chg="del">
          <ac:chgData name="Alycia Kearney" userId="75575d13-54d0-4ef7-a965-8c377ce6610b" providerId="ADAL" clId="{3207920E-7AC5-4E68-85E6-5811034E1581}" dt="2020-08-04T10:29:56.679" v="496" actId="478"/>
          <ac:picMkLst>
            <pc:docMk/>
            <pc:sldMk cId="3779275981" sldId="271"/>
            <ac:picMk id="31" creationId="{2272D044-0383-4FFA-BD68-BCF1770B70DA}"/>
          </ac:picMkLst>
        </pc:picChg>
        <pc:picChg chg="del">
          <ac:chgData name="Alycia Kearney" userId="75575d13-54d0-4ef7-a965-8c377ce6610b" providerId="ADAL" clId="{3207920E-7AC5-4E68-85E6-5811034E1581}" dt="2020-08-04T10:30:05.924" v="505" actId="478"/>
          <ac:picMkLst>
            <pc:docMk/>
            <pc:sldMk cId="3779275981" sldId="271"/>
            <ac:picMk id="35" creationId="{ACCE4E60-D424-4069-81F4-4C7790D10AEF}"/>
          </ac:picMkLst>
        </pc:picChg>
        <pc:picChg chg="del">
          <ac:chgData name="Alycia Kearney" userId="75575d13-54d0-4ef7-a965-8c377ce6610b" providerId="ADAL" clId="{3207920E-7AC5-4E68-85E6-5811034E1581}" dt="2020-08-04T10:30:04.367" v="503" actId="478"/>
          <ac:picMkLst>
            <pc:docMk/>
            <pc:sldMk cId="3779275981" sldId="271"/>
            <ac:picMk id="53" creationId="{32E20B34-6BC2-4A9E-926E-57BCA972B86B}"/>
          </ac:picMkLst>
        </pc:picChg>
      </pc:sldChg>
      <pc:sldChg chg="addSp delSp modSp add mod modAnim">
        <pc:chgData name="Alycia Kearney" userId="75575d13-54d0-4ef7-a965-8c377ce6610b" providerId="ADAL" clId="{3207920E-7AC5-4E68-85E6-5811034E1581}" dt="2020-08-04T12:27:49.491" v="1949" actId="14100"/>
        <pc:sldMkLst>
          <pc:docMk/>
          <pc:sldMk cId="544912447" sldId="272"/>
        </pc:sldMkLst>
        <pc:spChg chg="add mod">
          <ac:chgData name="Alycia Kearney" userId="75575d13-54d0-4ef7-a965-8c377ce6610b" providerId="ADAL" clId="{3207920E-7AC5-4E68-85E6-5811034E1581}" dt="2020-08-04T12:27:49.491" v="1949" actId="14100"/>
          <ac:spMkLst>
            <pc:docMk/>
            <pc:sldMk cId="544912447" sldId="272"/>
            <ac:spMk id="5" creationId="{8D804954-C50E-49E1-AE15-7A910675BE55}"/>
          </ac:spMkLst>
        </pc:spChg>
        <pc:spChg chg="add mod">
          <ac:chgData name="Alycia Kearney" userId="75575d13-54d0-4ef7-a965-8c377ce6610b" providerId="ADAL" clId="{3207920E-7AC5-4E68-85E6-5811034E1581}" dt="2020-08-04T12:27:28.699" v="1944" actId="1076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Alycia Kearney" userId="75575d13-54d0-4ef7-a965-8c377ce6610b" providerId="ADAL" clId="{3207920E-7AC5-4E68-85E6-5811034E1581}" dt="2020-08-04T12:27:34.911" v="1946" actId="1076"/>
          <ac:picMkLst>
            <pc:docMk/>
            <pc:sldMk cId="544912447" sldId="272"/>
            <ac:picMk id="2" creationId="{95CBF335-FF75-4664-A81B-3B60A7AF1800}"/>
          </ac:picMkLst>
        </pc:picChg>
        <pc:picChg chg="del">
          <ac:chgData name="Alycia Kearney" userId="75575d13-54d0-4ef7-a965-8c377ce6610b" providerId="ADAL" clId="{3207920E-7AC5-4E68-85E6-5811034E1581}" dt="2020-08-04T11:10:38.107" v="1283" actId="478"/>
          <ac:picMkLst>
            <pc:docMk/>
            <pc:sldMk cId="544912447" sldId="272"/>
            <ac:picMk id="3" creationId="{7F9D47B1-D539-4AB0-B409-BB11426865B7}"/>
          </ac:picMkLst>
        </pc:picChg>
      </pc:sldChg>
      <pc:sldChg chg="addSp delSp modSp add del mod delAnim">
        <pc:chgData name="Alycia Kearney" userId="75575d13-54d0-4ef7-a965-8c377ce6610b" providerId="ADAL" clId="{3207920E-7AC5-4E68-85E6-5811034E1581}" dt="2020-08-04T11:24:21.683" v="1679" actId="2696"/>
        <pc:sldMkLst>
          <pc:docMk/>
          <pc:sldMk cId="135800854" sldId="273"/>
        </pc:sldMkLst>
        <pc:spChg chg="add mod">
          <ac:chgData name="Alycia Kearney" userId="75575d13-54d0-4ef7-a965-8c377ce6610b" providerId="ADAL" clId="{3207920E-7AC5-4E68-85E6-5811034E1581}" dt="2020-08-04T11:24:13.951" v="1678" actId="1076"/>
          <ac:spMkLst>
            <pc:docMk/>
            <pc:sldMk cId="135800854" sldId="273"/>
            <ac:spMk id="4" creationId="{9A62370F-CB34-4DC7-BA37-A61BC4836C4D}"/>
          </ac:spMkLst>
        </pc:spChg>
        <pc:picChg chg="add del mod modCrop">
          <ac:chgData name="Alycia Kearney" userId="75575d13-54d0-4ef7-a965-8c377ce6610b" providerId="ADAL" clId="{3207920E-7AC5-4E68-85E6-5811034E1581}" dt="2020-08-04T11:20:31.764" v="1650" actId="478"/>
          <ac:picMkLst>
            <pc:docMk/>
            <pc:sldMk cId="135800854" sldId="273"/>
            <ac:picMk id="3" creationId="{8B46BA03-00BC-4C2C-9522-6CFE80866D3B}"/>
          </ac:picMkLst>
        </pc:picChg>
        <pc:picChg chg="add del mod">
          <ac:chgData name="Alycia Kearney" userId="75575d13-54d0-4ef7-a965-8c377ce6610b" providerId="ADAL" clId="{3207920E-7AC5-4E68-85E6-5811034E1581}" dt="2020-08-04T11:22:16.185" v="1656" actId="478"/>
          <ac:picMkLst>
            <pc:docMk/>
            <pc:sldMk cId="135800854" sldId="273"/>
            <ac:picMk id="6" creationId="{406681C0-0EC5-4AE9-9469-71FF8093738C}"/>
          </ac:picMkLst>
        </pc:picChg>
        <pc:picChg chg="del">
          <ac:chgData name="Alycia Kearney" userId="75575d13-54d0-4ef7-a965-8c377ce6610b" providerId="ADAL" clId="{3207920E-7AC5-4E68-85E6-5811034E1581}" dt="2020-08-04T11:16:57.574" v="1438" actId="478"/>
          <ac:picMkLst>
            <pc:docMk/>
            <pc:sldMk cId="135800854" sldId="273"/>
            <ac:picMk id="65" creationId="{67EC2EB5-D58D-453E-AED7-4B93D349F004}"/>
          </ac:picMkLst>
        </pc:picChg>
        <pc:picChg chg="del mod">
          <ac:chgData name="Alycia Kearney" userId="75575d13-54d0-4ef7-a965-8c377ce6610b" providerId="ADAL" clId="{3207920E-7AC5-4E68-85E6-5811034E1581}" dt="2020-08-04T11:16:58.119" v="1439" actId="478"/>
          <ac:picMkLst>
            <pc:docMk/>
            <pc:sldMk cId="135800854" sldId="273"/>
            <ac:picMk id="69" creationId="{C49C2691-AB36-4AA2-8035-7773ED786D60}"/>
          </ac:picMkLst>
        </pc:picChg>
        <pc:picChg chg="del">
          <ac:chgData name="Alycia Kearney" userId="75575d13-54d0-4ef7-a965-8c377ce6610b" providerId="ADAL" clId="{3207920E-7AC5-4E68-85E6-5811034E1581}" dt="2020-08-04T11:16:59.269" v="1441" actId="478"/>
          <ac:picMkLst>
            <pc:docMk/>
            <pc:sldMk cId="135800854" sldId="273"/>
            <ac:picMk id="71" creationId="{95EC45B5-C819-49F5-BCFA-43F5987ADED4}"/>
          </ac:picMkLst>
        </pc:picChg>
        <pc:picChg chg="del">
          <ac:chgData name="Alycia Kearney" userId="75575d13-54d0-4ef7-a965-8c377ce6610b" providerId="ADAL" clId="{3207920E-7AC5-4E68-85E6-5811034E1581}" dt="2020-08-04T11:16:58.893" v="1440" actId="478"/>
          <ac:picMkLst>
            <pc:docMk/>
            <pc:sldMk cId="135800854" sldId="273"/>
            <ac:picMk id="73" creationId="{A1D768F0-081D-460B-8385-7AC227BC39F3}"/>
          </ac:picMkLst>
        </pc:picChg>
      </pc:sldChg>
      <pc:sldChg chg="addSp delSp modSp add mod delAnim modAnim">
        <pc:chgData name="Alycia Kearney" userId="75575d13-54d0-4ef7-a965-8c377ce6610b" providerId="ADAL" clId="{3207920E-7AC5-4E68-85E6-5811034E1581}" dt="2020-08-04T12:38:17.584" v="2036"/>
        <pc:sldMkLst>
          <pc:docMk/>
          <pc:sldMk cId="1195260568" sldId="273"/>
        </pc:sldMkLst>
        <pc:spChg chg="del mod">
          <ac:chgData name="Alycia Kearney" userId="75575d13-54d0-4ef7-a965-8c377ce6610b" providerId="ADAL" clId="{3207920E-7AC5-4E68-85E6-5811034E1581}" dt="2020-08-04T11:48:11.229" v="1907"/>
          <ac:spMkLst>
            <pc:docMk/>
            <pc:sldMk cId="1195260568" sldId="273"/>
            <ac:spMk id="2" creationId="{2C053BCB-8744-4B99-B3B8-91BC05C12725}"/>
          </ac:spMkLst>
        </pc:spChg>
        <pc:spChg chg="add mod">
          <ac:chgData name="Alycia Kearney" userId="75575d13-54d0-4ef7-a965-8c377ce6610b" providerId="ADAL" clId="{3207920E-7AC5-4E68-85E6-5811034E1581}" dt="2020-08-04T12:34:41.622" v="1993" actId="1076"/>
          <ac:spMkLst>
            <pc:docMk/>
            <pc:sldMk cId="1195260568" sldId="273"/>
            <ac:spMk id="2" creationId="{47F0D5AD-FFAB-4154-9A10-C3206CB67764}"/>
          </ac:spMkLst>
        </pc:spChg>
        <pc:spChg chg="add mod">
          <ac:chgData name="Alycia Kearney" userId="75575d13-54d0-4ef7-a965-8c377ce6610b" providerId="ADAL" clId="{3207920E-7AC5-4E68-85E6-5811034E1581}" dt="2020-08-04T12:37:08.707" v="2027" actId="1076"/>
          <ac:spMkLst>
            <pc:docMk/>
            <pc:sldMk cId="1195260568" sldId="273"/>
            <ac:spMk id="12" creationId="{1FE6B239-7124-44FF-A3FD-A10CFBBAA0F9}"/>
          </ac:spMkLst>
        </pc:spChg>
        <pc:spChg chg="add mod">
          <ac:chgData name="Alycia Kearney" userId="75575d13-54d0-4ef7-a965-8c377ce6610b" providerId="ADAL" clId="{3207920E-7AC5-4E68-85E6-5811034E1581}" dt="2020-08-04T12:34:34.828" v="1990" actId="208"/>
          <ac:spMkLst>
            <pc:docMk/>
            <pc:sldMk cId="1195260568" sldId="273"/>
            <ac:spMk id="14" creationId="{1E53F19F-EDB8-48AE-B37F-2D3112870F84}"/>
          </ac:spMkLst>
        </pc:spChg>
        <pc:spChg chg="add mod">
          <ac:chgData name="Alycia Kearney" userId="75575d13-54d0-4ef7-a965-8c377ce6610b" providerId="ADAL" clId="{3207920E-7AC5-4E68-85E6-5811034E1581}" dt="2020-08-04T12:37:26.241" v="2030" actId="1076"/>
          <ac:spMkLst>
            <pc:docMk/>
            <pc:sldMk cId="1195260568" sldId="273"/>
            <ac:spMk id="16" creationId="{DE560348-822A-4973-888D-FAD4C9383714}"/>
          </ac:spMkLst>
        </pc:spChg>
        <pc:picChg chg="add mod">
          <ac:chgData name="Alycia Kearney" userId="75575d13-54d0-4ef7-a965-8c377ce6610b" providerId="ADAL" clId="{3207920E-7AC5-4E68-85E6-5811034E1581}" dt="2020-08-04T12:32:32.028" v="1965" actId="1076"/>
          <ac:picMkLst>
            <pc:docMk/>
            <pc:sldMk cId="1195260568" sldId="273"/>
            <ac:picMk id="3" creationId="{22B5308B-133F-4548-BCE6-82D9550F8C69}"/>
          </ac:picMkLst>
        </pc:picChg>
        <pc:picChg chg="add mod">
          <ac:chgData name="Alycia Kearney" userId="75575d13-54d0-4ef7-a965-8c377ce6610b" providerId="ADAL" clId="{3207920E-7AC5-4E68-85E6-5811034E1581}" dt="2020-08-04T12:36:57.962" v="2026" actId="1076"/>
          <ac:picMkLst>
            <pc:docMk/>
            <pc:sldMk cId="1195260568" sldId="273"/>
            <ac:picMk id="4" creationId="{C1401050-67A0-48B6-B54D-467BE6CB24E0}"/>
          </ac:picMkLst>
        </pc:picChg>
        <pc:picChg chg="add mod">
          <ac:chgData name="Alycia Kearney" userId="75575d13-54d0-4ef7-a965-8c377ce6610b" providerId="ADAL" clId="{3207920E-7AC5-4E68-85E6-5811034E1581}" dt="2020-08-04T12:32:34.473" v="1966" actId="1076"/>
          <ac:picMkLst>
            <pc:docMk/>
            <pc:sldMk cId="1195260568" sldId="273"/>
            <ac:picMk id="5" creationId="{3EFD1EF9-8382-4488-B17B-4D606342B856}"/>
          </ac:picMkLst>
        </pc:picChg>
        <pc:picChg chg="add mod">
          <ac:chgData name="Alycia Kearney" userId="75575d13-54d0-4ef7-a965-8c377ce6610b" providerId="ADAL" clId="{3207920E-7AC5-4E68-85E6-5811034E1581}" dt="2020-08-04T12:33:58.428" v="1983" actId="1076"/>
          <ac:picMkLst>
            <pc:docMk/>
            <pc:sldMk cId="1195260568" sldId="273"/>
            <ac:picMk id="6" creationId="{A1207D8F-64F8-482C-864C-164AFADB1FDC}"/>
          </ac:picMkLst>
        </pc:picChg>
        <pc:picChg chg="add del mod">
          <ac:chgData name="Alycia Kearney" userId="75575d13-54d0-4ef7-a965-8c377ce6610b" providerId="ADAL" clId="{3207920E-7AC5-4E68-85E6-5811034E1581}" dt="2020-08-04T12:32:49.910" v="1969" actId="478"/>
          <ac:picMkLst>
            <pc:docMk/>
            <pc:sldMk cId="1195260568" sldId="273"/>
            <ac:picMk id="7" creationId="{923971B8-2ABD-4EFA-8A8C-A381DED27CE3}"/>
          </ac:picMkLst>
        </pc:picChg>
        <pc:picChg chg="add del mod">
          <ac:chgData name="Alycia Kearney" userId="75575d13-54d0-4ef7-a965-8c377ce6610b" providerId="ADAL" clId="{3207920E-7AC5-4E68-85E6-5811034E1581}" dt="2020-08-04T12:33:34.903" v="1979" actId="478"/>
          <ac:picMkLst>
            <pc:docMk/>
            <pc:sldMk cId="1195260568" sldId="273"/>
            <ac:picMk id="8" creationId="{DAA1869F-66BD-4F82-B504-0D7E09737ACF}"/>
          </ac:picMkLst>
        </pc:picChg>
        <pc:picChg chg="add del mod">
          <ac:chgData name="Alycia Kearney" userId="75575d13-54d0-4ef7-a965-8c377ce6610b" providerId="ADAL" clId="{3207920E-7AC5-4E68-85E6-5811034E1581}" dt="2020-08-04T12:33:24.543" v="1976" actId="478"/>
          <ac:picMkLst>
            <pc:docMk/>
            <pc:sldMk cId="1195260568" sldId="273"/>
            <ac:picMk id="9" creationId="{3A5214E8-2BBB-4117-8CAF-1B638A5E4DCA}"/>
          </ac:picMkLst>
        </pc:picChg>
        <pc:picChg chg="add del mod">
          <ac:chgData name="Alycia Kearney" userId="75575d13-54d0-4ef7-a965-8c377ce6610b" providerId="ADAL" clId="{3207920E-7AC5-4E68-85E6-5811034E1581}" dt="2020-08-04T12:33:11.807" v="1973" actId="478"/>
          <ac:picMkLst>
            <pc:docMk/>
            <pc:sldMk cId="1195260568" sldId="273"/>
            <ac:picMk id="10" creationId="{DE7270C3-9360-43FD-9260-69984B0D97E3}"/>
          </ac:picMkLst>
        </pc:picChg>
        <pc:picChg chg="add mod">
          <ac:chgData name="Alycia Kearney" userId="75575d13-54d0-4ef7-a965-8c377ce6610b" providerId="ADAL" clId="{3207920E-7AC5-4E68-85E6-5811034E1581}" dt="2020-08-04T12:35:25.916" v="2000" actId="1076"/>
          <ac:picMkLst>
            <pc:docMk/>
            <pc:sldMk cId="1195260568" sldId="273"/>
            <ac:picMk id="18" creationId="{0DEDB800-F35E-4007-8E6D-6D786D42BCED}"/>
          </ac:picMkLst>
        </pc:picChg>
        <pc:picChg chg="add mod">
          <ac:chgData name="Alycia Kearney" userId="75575d13-54d0-4ef7-a965-8c377ce6610b" providerId="ADAL" clId="{3207920E-7AC5-4E68-85E6-5811034E1581}" dt="2020-08-04T12:37:08.707" v="2027" actId="1076"/>
          <ac:picMkLst>
            <pc:docMk/>
            <pc:sldMk cId="1195260568" sldId="273"/>
            <ac:picMk id="20" creationId="{C8F4A811-599B-46A5-8E04-58D9F97D59EE}"/>
          </ac:picMkLst>
        </pc:picChg>
        <pc:picChg chg="add mod">
          <ac:chgData name="Alycia Kearney" userId="75575d13-54d0-4ef7-a965-8c377ce6610b" providerId="ADAL" clId="{3207920E-7AC5-4E68-85E6-5811034E1581}" dt="2020-08-04T12:36:38.248" v="2024" actId="1076"/>
          <ac:picMkLst>
            <pc:docMk/>
            <pc:sldMk cId="1195260568" sldId="273"/>
            <ac:picMk id="22" creationId="{48BD5DF1-5402-4BCF-8627-52DED6BFA03A}"/>
          </ac:picMkLst>
        </pc:picChg>
        <pc:picChg chg="add mod">
          <ac:chgData name="Alycia Kearney" userId="75575d13-54d0-4ef7-a965-8c377ce6610b" providerId="ADAL" clId="{3207920E-7AC5-4E68-85E6-5811034E1581}" dt="2020-08-04T12:37:26.241" v="2030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3207920E-7AC5-4E68-85E6-5811034E1581}" dt="2020-08-04T11:40:13.890" v="1830" actId="2696"/>
        <pc:sldMkLst>
          <pc:docMk/>
          <pc:sldMk cId="1251386901" sldId="273"/>
        </pc:sldMkLst>
        <pc:spChg chg="del mod">
          <ac:chgData name="Alycia Kearney" userId="75575d13-54d0-4ef7-a965-8c377ce6610b" providerId="ADAL" clId="{3207920E-7AC5-4E68-85E6-5811034E1581}" dt="2020-08-04T11:30:26.420" v="1715"/>
          <ac:spMkLst>
            <pc:docMk/>
            <pc:sldMk cId="1251386901" sldId="273"/>
            <ac:spMk id="2" creationId="{2C053BCB-8744-4B99-B3B8-91BC05C1272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9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11" creationId="{56065185-5C34-4F86-AA96-AA4D065B0EF4}"/>
          </ac:spMkLst>
        </pc:spChg>
        <pc:picChg chg="add del mod modCrop">
          <ac:chgData name="Alycia Kearney" userId="75575d13-54d0-4ef7-a965-8c377ce6610b" providerId="ADAL" clId="{3207920E-7AC5-4E68-85E6-5811034E1581}" dt="2020-08-04T11:40:11.064" v="1829" actId="1076"/>
          <ac:picMkLst>
            <pc:docMk/>
            <pc:sldMk cId="1251386901" sldId="273"/>
            <ac:picMk id="4" creationId="{874255E0-FEF5-4D02-9011-EF23A9532FDC}"/>
          </ac:picMkLst>
        </pc:picChg>
      </pc:sldChg>
      <pc:sldChg chg="add">
        <pc:chgData name="Alycia Kearney" userId="75575d13-54d0-4ef7-a965-8c377ce6610b" providerId="ADAL" clId="{3207920E-7AC5-4E68-85E6-5811034E1581}" dt="2020-08-04T11:48:07.407" v="1904"/>
        <pc:sldMkLst>
          <pc:docMk/>
          <pc:sldMk cId="1378283432" sldId="274"/>
        </pc:sldMkLst>
      </pc:sldChg>
      <pc:sldChg chg="new del">
        <pc:chgData name="Alycia Kearney" userId="75575d13-54d0-4ef7-a965-8c377ce6610b" providerId="ADAL" clId="{3207920E-7AC5-4E68-85E6-5811034E1581}" dt="2020-08-04T11:29:38.673" v="1712" actId="680"/>
        <pc:sldMkLst>
          <pc:docMk/>
          <pc:sldMk cId="4234322612" sldId="274"/>
        </pc:sldMkLst>
      </pc:sldChg>
      <pc:sldChg chg="addSp delSp modSp add del mod ord">
        <pc:chgData name="Alycia Kearney" userId="75575d13-54d0-4ef7-a965-8c377ce6610b" providerId="ADAL" clId="{3207920E-7AC5-4E68-85E6-5811034E1581}" dt="2020-08-04T12:39:57.500" v="2095" actId="2696"/>
        <pc:sldMkLst>
          <pc:docMk/>
          <pc:sldMk cId="3106272963" sldId="275"/>
        </pc:sldMkLst>
        <pc:spChg chg="del mod">
          <ac:chgData name="Alycia Kearney" userId="75575d13-54d0-4ef7-a965-8c377ce6610b" providerId="ADAL" clId="{3207920E-7AC5-4E68-85E6-5811034E1581}" dt="2020-08-04T12:28:37.581" v="1961"/>
          <ac:spMkLst>
            <pc:docMk/>
            <pc:sldMk cId="3106272963" sldId="275"/>
            <ac:spMk id="2" creationId="{2C053BCB-8744-4B99-B3B8-91BC05C12725}"/>
          </ac:spMkLst>
        </pc:spChg>
        <pc:picChg chg="add del mod">
          <ac:chgData name="Alycia Kearney" userId="75575d13-54d0-4ef7-a965-8c377ce6610b" providerId="ADAL" clId="{3207920E-7AC5-4E68-85E6-5811034E1581}" dt="2020-08-04T12:28:34.687" v="1958" actId="478"/>
          <ac:picMkLst>
            <pc:docMk/>
            <pc:sldMk cId="3106272963" sldId="275"/>
            <ac:picMk id="4" creationId="{A3892C69-E319-492B-8200-725DCB1CE86F}"/>
          </ac:picMkLst>
        </pc:picChg>
        <pc:picChg chg="add mod modCrop">
          <ac:chgData name="Alycia Kearney" userId="75575d13-54d0-4ef7-a965-8c377ce6610b" providerId="ADAL" clId="{3207920E-7AC5-4E68-85E6-5811034E1581}" dt="2020-08-04T12:39:52.694" v="2094" actId="732"/>
          <ac:picMkLst>
            <pc:docMk/>
            <pc:sldMk cId="3106272963" sldId="275"/>
            <ac:picMk id="6" creationId="{C5CA5EFE-5DEF-483F-A302-9CEE7A7EB8DD}"/>
          </ac:picMkLst>
        </pc:picChg>
      </pc:sldChg>
    </pc:docChg>
  </pc:docChgLst>
  <pc:docChgLst>
    <pc:chgData name="Kerri Ward" userId="c34b7972-ee9c-4763-98c7-4a6839e800fb" providerId="ADAL" clId="{6BB3E106-63F4-45DE-9AD9-2E74EC1F2AF4}"/>
    <pc:docChg chg="modSld">
      <pc:chgData name="Kerri Ward" userId="c34b7972-ee9c-4763-98c7-4a6839e800fb" providerId="ADAL" clId="{6BB3E106-63F4-45DE-9AD9-2E74EC1F2AF4}" dt="2020-08-06T15:50:10.763" v="48" actId="18131"/>
      <pc:docMkLst>
        <pc:docMk/>
      </pc:docMkLst>
      <pc:sldChg chg="modSp mod">
        <pc:chgData name="Kerri Ward" userId="c34b7972-ee9c-4763-98c7-4a6839e800fb" providerId="ADAL" clId="{6BB3E106-63F4-45DE-9AD9-2E74EC1F2AF4}" dt="2020-08-06T15:50:10.763" v="48" actId="18131"/>
        <pc:sldMkLst>
          <pc:docMk/>
          <pc:sldMk cId="4098401939" sldId="263"/>
        </pc:sldMkLst>
        <pc:picChg chg="mod modCrop">
          <ac:chgData name="Kerri Ward" userId="c34b7972-ee9c-4763-98c7-4a6839e800fb" providerId="ADAL" clId="{6BB3E106-63F4-45DE-9AD9-2E74EC1F2AF4}" dt="2020-08-06T15:50:10.763" v="48" actId="18131"/>
          <ac:picMkLst>
            <pc:docMk/>
            <pc:sldMk cId="4098401939" sldId="263"/>
            <ac:picMk id="7" creationId="{953F016B-33F1-4E96-BD37-351F1A0365BC}"/>
          </ac:picMkLst>
        </pc:picChg>
      </pc:sldChg>
    </pc:docChg>
  </pc:docChgLst>
  <pc:docChgLst>
    <pc:chgData name="Kerri Ward" userId="c34b7972-ee9c-4763-98c7-4a6839e800fb" providerId="ADAL" clId="{12EE28D6-8F53-4C8B-B499-39F019F726BC}"/>
    <pc:docChg chg="undo custSel delSld modSld sldOrd">
      <pc:chgData name="Kerri Ward" userId="c34b7972-ee9c-4763-98c7-4a6839e800fb" providerId="ADAL" clId="{12EE28D6-8F53-4C8B-B499-39F019F726BC}" dt="2020-12-16T18:48:30.709" v="4677"/>
      <pc:docMkLst>
        <pc:docMk/>
      </pc:docMkLst>
      <pc:sldChg chg="modSp mod">
        <pc:chgData name="Kerri Ward" userId="c34b7972-ee9c-4763-98c7-4a6839e800fb" providerId="ADAL" clId="{12EE28D6-8F53-4C8B-B499-39F019F726BC}" dt="2020-12-15T15:33:20.934" v="56" actId="1076"/>
        <pc:sldMkLst>
          <pc:docMk/>
          <pc:sldMk cId="650284505" sldId="265"/>
        </pc:sldMkLst>
        <pc:spChg chg="mod">
          <ac:chgData name="Kerri Ward" userId="c34b7972-ee9c-4763-98c7-4a6839e800fb" providerId="ADAL" clId="{12EE28D6-8F53-4C8B-B499-39F019F726BC}" dt="2020-12-15T15:32:35.746" v="49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2EE28D6-8F53-4C8B-B499-39F019F726BC}" dt="2020-12-15T15:33:20.934" v="56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addSp delSp modSp mod modAnim">
        <pc:chgData name="Kerri Ward" userId="c34b7972-ee9c-4763-98c7-4a6839e800fb" providerId="ADAL" clId="{12EE28D6-8F53-4C8B-B499-39F019F726BC}" dt="2020-12-16T18:44:50.177" v="4640" actId="1076"/>
        <pc:sldMkLst>
          <pc:docMk/>
          <pc:sldMk cId="544912447" sldId="272"/>
        </pc:sldMkLst>
        <pc:spChg chg="mod">
          <ac:chgData name="Kerri Ward" userId="c34b7972-ee9c-4763-98c7-4a6839e800fb" providerId="ADAL" clId="{12EE28D6-8F53-4C8B-B499-39F019F726BC}" dt="2020-12-16T18:44:43.271" v="4637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12EE28D6-8F53-4C8B-B499-39F019F726BC}" dt="2020-12-16T18:44:39.391" v="4636" actId="20577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Kerri Ward" userId="c34b7972-ee9c-4763-98c7-4a6839e800fb" providerId="ADAL" clId="{12EE28D6-8F53-4C8B-B499-39F019F726BC}" dt="2020-12-16T18:44:50.177" v="4640" actId="1076"/>
          <ac:picMkLst>
            <pc:docMk/>
            <pc:sldMk cId="544912447" sldId="272"/>
            <ac:picMk id="7" creationId="{E211FA1E-BAC4-4FF8-8666-803F9A5364C6}"/>
          </ac:picMkLst>
        </pc:picChg>
        <pc:picChg chg="del">
          <ac:chgData name="Kerri Ward" userId="c34b7972-ee9c-4763-98c7-4a6839e800fb" providerId="ADAL" clId="{12EE28D6-8F53-4C8B-B499-39F019F726BC}" dt="2020-12-16T18:43:58.568" v="4577" actId="478"/>
          <ac:picMkLst>
            <pc:docMk/>
            <pc:sldMk cId="544912447" sldId="272"/>
            <ac:picMk id="8" creationId="{F8CB98F9-9982-4934-A86E-3A63213C7171}"/>
          </ac:picMkLst>
        </pc:picChg>
      </pc:sldChg>
      <pc:sldChg chg="del">
        <pc:chgData name="Kerri Ward" userId="c34b7972-ee9c-4763-98c7-4a6839e800fb" providerId="ADAL" clId="{12EE28D6-8F53-4C8B-B499-39F019F726BC}" dt="2020-12-15T15:34:30.005" v="57" actId="2696"/>
        <pc:sldMkLst>
          <pc:docMk/>
          <pc:sldMk cId="1195260568" sldId="273"/>
        </pc:sldMkLst>
      </pc:sldChg>
      <pc:sldChg chg="addSp delSp modSp mod ord modAnim">
        <pc:chgData name="Kerri Ward" userId="c34b7972-ee9c-4763-98c7-4a6839e800fb" providerId="ADAL" clId="{12EE28D6-8F53-4C8B-B499-39F019F726BC}" dt="2020-12-16T15:33:59.247" v="3773"/>
        <pc:sldMkLst>
          <pc:docMk/>
          <pc:sldMk cId="1895292088" sldId="277"/>
        </pc:sldMkLst>
        <pc:spChg chg="add del">
          <ac:chgData name="Kerri Ward" userId="c34b7972-ee9c-4763-98c7-4a6839e800fb" providerId="ADAL" clId="{12EE28D6-8F53-4C8B-B499-39F019F726BC}" dt="2020-12-16T15:23:01.674" v="3340" actId="478"/>
          <ac:spMkLst>
            <pc:docMk/>
            <pc:sldMk cId="1895292088" sldId="277"/>
            <ac:spMk id="3" creationId="{D20ECDB3-D4A0-4ADF-8054-747F9544C673}"/>
          </ac:spMkLst>
        </pc:spChg>
        <pc:spChg chg="add del mod">
          <ac:chgData name="Kerri Ward" userId="c34b7972-ee9c-4763-98c7-4a6839e800fb" providerId="ADAL" clId="{12EE28D6-8F53-4C8B-B499-39F019F726BC}" dt="2020-12-16T15:27:17.201" v="3470" actId="478"/>
          <ac:spMkLst>
            <pc:docMk/>
            <pc:sldMk cId="1895292088" sldId="277"/>
            <ac:spMk id="4" creationId="{CB2AC6B3-3B2E-4757-BF89-1EF9C42AB135}"/>
          </ac:spMkLst>
        </pc:spChg>
        <pc:spChg chg="add mod">
          <ac:chgData name="Kerri Ward" userId="c34b7972-ee9c-4763-98c7-4a6839e800fb" providerId="ADAL" clId="{12EE28D6-8F53-4C8B-B499-39F019F726BC}" dt="2020-12-16T15:28:39.280" v="3564" actId="1037"/>
          <ac:spMkLst>
            <pc:docMk/>
            <pc:sldMk cId="1895292088" sldId="277"/>
            <ac:spMk id="6" creationId="{DC3C7869-0CF6-4FBB-8CE2-9A75D24B5136}"/>
          </ac:spMkLst>
        </pc:spChg>
        <pc:spChg chg="add del mod">
          <ac:chgData name="Kerri Ward" userId="c34b7972-ee9c-4763-98c7-4a6839e800fb" providerId="ADAL" clId="{12EE28D6-8F53-4C8B-B499-39F019F726BC}" dt="2020-12-16T15:27:55.473" v="3478" actId="478"/>
          <ac:spMkLst>
            <pc:docMk/>
            <pc:sldMk cId="1895292088" sldId="277"/>
            <ac:spMk id="7" creationId="{F1407812-CD9F-4E2C-96EA-900853FD30B9}"/>
          </ac:spMkLst>
        </pc:spChg>
        <pc:spChg chg="add mod">
          <ac:chgData name="Kerri Ward" userId="c34b7972-ee9c-4763-98c7-4a6839e800fb" providerId="ADAL" clId="{12EE28D6-8F53-4C8B-B499-39F019F726BC}" dt="2020-12-16T15:29:37.321" v="3707" actId="208"/>
          <ac:spMkLst>
            <pc:docMk/>
            <pc:sldMk cId="1895292088" sldId="277"/>
            <ac:spMk id="8" creationId="{E4F2DF93-8F2C-4E06-AAC4-66163C1A8894}"/>
          </ac:spMkLst>
        </pc:spChg>
        <pc:spChg chg="add mod">
          <ac:chgData name="Kerri Ward" userId="c34b7972-ee9c-4763-98c7-4a6839e800fb" providerId="ADAL" clId="{12EE28D6-8F53-4C8B-B499-39F019F726BC}" dt="2020-12-16T15:32:06.908" v="3763" actId="14100"/>
          <ac:spMkLst>
            <pc:docMk/>
            <pc:sldMk cId="1895292088" sldId="277"/>
            <ac:spMk id="10" creationId="{BE1E992B-3D71-4B1B-B238-2206278E1EFD}"/>
          </ac:spMkLst>
        </pc:spChg>
        <pc:spChg chg="add mod">
          <ac:chgData name="Kerri Ward" userId="c34b7972-ee9c-4763-98c7-4a6839e800fb" providerId="ADAL" clId="{12EE28D6-8F53-4C8B-B499-39F019F726BC}" dt="2020-12-16T15:28:46.200" v="3608" actId="1038"/>
          <ac:spMkLst>
            <pc:docMk/>
            <pc:sldMk cId="1895292088" sldId="277"/>
            <ac:spMk id="14" creationId="{918BA238-F8A4-4864-861D-972B7A219D31}"/>
          </ac:spMkLst>
        </pc:spChg>
        <pc:spChg chg="del mod">
          <ac:chgData name="Kerri Ward" userId="c34b7972-ee9c-4763-98c7-4a6839e800fb" providerId="ADAL" clId="{12EE28D6-8F53-4C8B-B499-39F019F726BC}" dt="2020-12-15T15:58:09.586" v="145" actId="478"/>
          <ac:spMkLst>
            <pc:docMk/>
            <pc:sldMk cId="1895292088" sldId="277"/>
            <ac:spMk id="18" creationId="{BBCAFFD3-F3F2-4CDC-A8DC-EBC79B60D3D8}"/>
          </ac:spMkLst>
        </pc:spChg>
        <pc:spChg chg="del mod">
          <ac:chgData name="Kerri Ward" userId="c34b7972-ee9c-4763-98c7-4a6839e800fb" providerId="ADAL" clId="{12EE28D6-8F53-4C8B-B499-39F019F726BC}" dt="2020-12-15T15:57:03.153" v="133" actId="478"/>
          <ac:spMkLst>
            <pc:docMk/>
            <pc:sldMk cId="1895292088" sldId="277"/>
            <ac:spMk id="19" creationId="{A397D82E-A358-466E-9AA8-105071939F90}"/>
          </ac:spMkLst>
        </pc:spChg>
        <pc:picChg chg="add mod">
          <ac:chgData name="Kerri Ward" userId="c34b7972-ee9c-4763-98c7-4a6839e800fb" providerId="ADAL" clId="{12EE28D6-8F53-4C8B-B499-39F019F726BC}" dt="2020-12-16T15:28:46.200" v="3608" actId="1038"/>
          <ac:picMkLst>
            <pc:docMk/>
            <pc:sldMk cId="1895292088" sldId="277"/>
            <ac:picMk id="2" creationId="{29C84C99-04D8-406D-96FE-4C7D57897E20}"/>
          </ac:picMkLst>
        </pc:picChg>
        <pc:picChg chg="del">
          <ac:chgData name="Kerri Ward" userId="c34b7972-ee9c-4763-98c7-4a6839e800fb" providerId="ADAL" clId="{12EE28D6-8F53-4C8B-B499-39F019F726BC}" dt="2020-12-15T15:56:10.138" v="115" actId="478"/>
          <ac:picMkLst>
            <pc:docMk/>
            <pc:sldMk cId="1895292088" sldId="277"/>
            <ac:picMk id="4" creationId="{5FA892A0-DD88-4E9F-A1DA-0A606C92DF35}"/>
          </ac:picMkLst>
        </pc:picChg>
        <pc:picChg chg="add mod">
          <ac:chgData name="Kerri Ward" userId="c34b7972-ee9c-4763-98c7-4a6839e800fb" providerId="ADAL" clId="{12EE28D6-8F53-4C8B-B499-39F019F726BC}" dt="2020-12-16T15:28:39.280" v="3564" actId="1037"/>
          <ac:picMkLst>
            <pc:docMk/>
            <pc:sldMk cId="1895292088" sldId="277"/>
            <ac:picMk id="5" creationId="{693B138D-CA05-4A24-9D1B-587EB564DC98}"/>
          </ac:picMkLst>
        </pc:picChg>
        <pc:picChg chg="del">
          <ac:chgData name="Kerri Ward" userId="c34b7972-ee9c-4763-98c7-4a6839e800fb" providerId="ADAL" clId="{12EE28D6-8F53-4C8B-B499-39F019F726BC}" dt="2020-12-15T15:56:05.259" v="113" actId="478"/>
          <ac:picMkLst>
            <pc:docMk/>
            <pc:sldMk cId="1895292088" sldId="277"/>
            <ac:picMk id="9" creationId="{5DA9DBB5-6115-4D50-AABE-BED737E2E4E4}"/>
          </ac:picMkLst>
        </pc:picChg>
        <pc:picChg chg="del">
          <ac:chgData name="Kerri Ward" userId="c34b7972-ee9c-4763-98c7-4a6839e800fb" providerId="ADAL" clId="{12EE28D6-8F53-4C8B-B499-39F019F726BC}" dt="2020-12-15T15:55:58.356" v="110" actId="478"/>
          <ac:picMkLst>
            <pc:docMk/>
            <pc:sldMk cId="1895292088" sldId="277"/>
            <ac:picMk id="10" creationId="{28B2A8CA-F6DE-494E-8770-F486BB94B725}"/>
          </ac:picMkLst>
        </pc:picChg>
        <pc:picChg chg="del">
          <ac:chgData name="Kerri Ward" userId="c34b7972-ee9c-4763-98c7-4a6839e800fb" providerId="ADAL" clId="{12EE28D6-8F53-4C8B-B499-39F019F726BC}" dt="2020-12-15T15:55:59.207" v="111" actId="478"/>
          <ac:picMkLst>
            <pc:docMk/>
            <pc:sldMk cId="1895292088" sldId="277"/>
            <ac:picMk id="13" creationId="{A48B39BF-45AB-4C9F-B186-8A1545BE03E8}"/>
          </ac:picMkLst>
        </pc:picChg>
        <pc:cxnChg chg="del mod">
          <ac:chgData name="Kerri Ward" userId="c34b7972-ee9c-4763-98c7-4a6839e800fb" providerId="ADAL" clId="{12EE28D6-8F53-4C8B-B499-39F019F726BC}" dt="2020-12-15T15:57:06.999" v="134" actId="478"/>
          <ac:cxnSpMkLst>
            <pc:docMk/>
            <pc:sldMk cId="1895292088" sldId="277"/>
            <ac:cxnSpMk id="15" creationId="{F504A53C-D489-44F4-9F07-E72FAED68F42}"/>
          </ac:cxnSpMkLst>
        </pc:cxnChg>
      </pc:sldChg>
      <pc:sldChg chg="addSp delSp modSp mod addAnim delAnim modAnim">
        <pc:chgData name="Kerri Ward" userId="c34b7972-ee9c-4763-98c7-4a6839e800fb" providerId="ADAL" clId="{12EE28D6-8F53-4C8B-B499-39F019F726BC}" dt="2020-12-16T14:45:02.493" v="3330"/>
        <pc:sldMkLst>
          <pc:docMk/>
          <pc:sldMk cId="1927418367" sldId="278"/>
        </pc:sldMkLst>
        <pc:spChg chg="add del mod">
          <ac:chgData name="Kerri Ward" userId="c34b7972-ee9c-4763-98c7-4a6839e800fb" providerId="ADAL" clId="{12EE28D6-8F53-4C8B-B499-39F019F726BC}" dt="2020-12-16T12:44:29.719" v="883" actId="478"/>
          <ac:spMkLst>
            <pc:docMk/>
            <pc:sldMk cId="1927418367" sldId="278"/>
            <ac:spMk id="2" creationId="{2EF524A2-0D58-4A9D-AAF4-623081FBCADC}"/>
          </ac:spMkLst>
        </pc:spChg>
        <pc:spChg chg="add mod">
          <ac:chgData name="Kerri Ward" userId="c34b7972-ee9c-4763-98c7-4a6839e800fb" providerId="ADAL" clId="{12EE28D6-8F53-4C8B-B499-39F019F726BC}" dt="2020-12-16T13:02:17.999" v="2753" actId="1076"/>
          <ac:spMkLst>
            <pc:docMk/>
            <pc:sldMk cId="1927418367" sldId="278"/>
            <ac:spMk id="3" creationId="{D05C9FBA-B11B-4128-8CF0-CB1FCF8A730B}"/>
          </ac:spMkLst>
        </pc:spChg>
        <pc:spChg chg="add del mod">
          <ac:chgData name="Kerri Ward" userId="c34b7972-ee9c-4763-98c7-4a6839e800fb" providerId="ADAL" clId="{12EE28D6-8F53-4C8B-B499-39F019F726BC}" dt="2020-12-16T14:42:02.732" v="3299" actId="1076"/>
          <ac:spMkLst>
            <pc:docMk/>
            <pc:sldMk cId="1927418367" sldId="278"/>
            <ac:spMk id="4" creationId="{1DD2446C-D797-4D2D-BBE2-9465F6EC3FA3}"/>
          </ac:spMkLst>
        </pc:spChg>
        <pc:spChg chg="add mod">
          <ac:chgData name="Kerri Ward" userId="c34b7972-ee9c-4763-98c7-4a6839e800fb" providerId="ADAL" clId="{12EE28D6-8F53-4C8B-B499-39F019F726BC}" dt="2020-12-16T14:42:28.671" v="3302" actId="1076"/>
          <ac:spMkLst>
            <pc:docMk/>
            <pc:sldMk cId="1927418367" sldId="278"/>
            <ac:spMk id="7" creationId="{CF148C6F-82E6-435D-B031-1F5BA8302600}"/>
          </ac:spMkLst>
        </pc:spChg>
        <pc:spChg chg="add mod">
          <ac:chgData name="Kerri Ward" userId="c34b7972-ee9c-4763-98c7-4a6839e800fb" providerId="ADAL" clId="{12EE28D6-8F53-4C8B-B499-39F019F726BC}" dt="2020-12-16T14:42:16.527" v="3300" actId="1076"/>
          <ac:spMkLst>
            <pc:docMk/>
            <pc:sldMk cId="1927418367" sldId="278"/>
            <ac:spMk id="9" creationId="{CE05AFF7-F969-4406-9221-02A077D8B5DF}"/>
          </ac:spMkLst>
        </pc:spChg>
        <pc:spChg chg="add mod">
          <ac:chgData name="Kerri Ward" userId="c34b7972-ee9c-4763-98c7-4a6839e800fb" providerId="ADAL" clId="{12EE28D6-8F53-4C8B-B499-39F019F726BC}" dt="2020-12-16T14:43:22.682" v="3316" actId="1035"/>
          <ac:spMkLst>
            <pc:docMk/>
            <pc:sldMk cId="1927418367" sldId="278"/>
            <ac:spMk id="11" creationId="{1EC37F85-235A-43D4-8C39-2F8FD9E35D46}"/>
          </ac:spMkLst>
        </pc:spChg>
        <pc:picChg chg="add mod modCrop">
          <ac:chgData name="Kerri Ward" userId="c34b7972-ee9c-4763-98c7-4a6839e800fb" providerId="ADAL" clId="{12EE28D6-8F53-4C8B-B499-39F019F726BC}" dt="2020-12-16T14:43:47.819" v="3322" actId="1076"/>
          <ac:picMkLst>
            <pc:docMk/>
            <pc:sldMk cId="1927418367" sldId="278"/>
            <ac:picMk id="6" creationId="{F435C74A-7D47-480E-A0DD-15A908C00FA4}"/>
          </ac:picMkLst>
        </pc:picChg>
        <pc:picChg chg="add mod modCrop">
          <ac:chgData name="Kerri Ward" userId="c34b7972-ee9c-4763-98c7-4a6839e800fb" providerId="ADAL" clId="{12EE28D6-8F53-4C8B-B499-39F019F726BC}" dt="2020-12-16T14:43:44.329" v="3321" actId="1076"/>
          <ac:picMkLst>
            <pc:docMk/>
            <pc:sldMk cId="1927418367" sldId="278"/>
            <ac:picMk id="8" creationId="{168E2474-E847-4042-B332-8A21E730973D}"/>
          </ac:picMkLst>
        </pc:picChg>
        <pc:picChg chg="add mod modCrop">
          <ac:chgData name="Kerri Ward" userId="c34b7972-ee9c-4763-98c7-4a6839e800fb" providerId="ADAL" clId="{12EE28D6-8F53-4C8B-B499-39F019F726BC}" dt="2020-12-16T14:43:41.499" v="3320" actId="1076"/>
          <ac:picMkLst>
            <pc:docMk/>
            <pc:sldMk cId="1927418367" sldId="278"/>
            <ac:picMk id="10" creationId="{55B8602D-B350-4A05-88F0-13EF8B501E53}"/>
          </ac:picMkLst>
        </pc:picChg>
        <pc:picChg chg="add mod modCrop">
          <ac:chgData name="Kerri Ward" userId="c34b7972-ee9c-4763-98c7-4a6839e800fb" providerId="ADAL" clId="{12EE28D6-8F53-4C8B-B499-39F019F726BC}" dt="2020-12-16T14:43:36.892" v="3319" actId="1076"/>
          <ac:picMkLst>
            <pc:docMk/>
            <pc:sldMk cId="1927418367" sldId="278"/>
            <ac:picMk id="12" creationId="{1C4F2C64-20EC-4862-A667-72FFAB65D1D0}"/>
          </ac:picMkLst>
        </pc:picChg>
        <pc:picChg chg="del mod">
          <ac:chgData name="Kerri Ward" userId="c34b7972-ee9c-4763-98c7-4a6839e800fb" providerId="ADAL" clId="{12EE28D6-8F53-4C8B-B499-39F019F726BC}" dt="2020-12-15T15:55:47.564" v="109" actId="21"/>
          <ac:picMkLst>
            <pc:docMk/>
            <pc:sldMk cId="1927418367" sldId="278"/>
            <ac:picMk id="17" creationId="{8133E52A-EB60-4C43-A0A1-4676C03B9243}"/>
          </ac:picMkLst>
        </pc:picChg>
      </pc:sldChg>
      <pc:sldChg chg="addSp delSp modSp mod delAnim modAnim">
        <pc:chgData name="Kerri Ward" userId="c34b7972-ee9c-4763-98c7-4a6839e800fb" providerId="ADAL" clId="{12EE28D6-8F53-4C8B-B499-39F019F726BC}" dt="2020-12-16T12:43:49.877" v="881"/>
        <pc:sldMkLst>
          <pc:docMk/>
          <pc:sldMk cId="1351509191" sldId="279"/>
        </pc:sldMkLst>
        <pc:spChg chg="add mod ord">
          <ac:chgData name="Kerri Ward" userId="c34b7972-ee9c-4763-98c7-4a6839e800fb" providerId="ADAL" clId="{12EE28D6-8F53-4C8B-B499-39F019F726BC}" dt="2020-12-16T10:41:53.362" v="790" actId="1076"/>
          <ac:spMkLst>
            <pc:docMk/>
            <pc:sldMk cId="1351509191" sldId="279"/>
            <ac:spMk id="2" creationId="{EEC0614B-7470-4743-BB73-BDB0B5DEC4DB}"/>
          </ac:spMkLst>
        </pc:spChg>
        <pc:spChg chg="add mod">
          <ac:chgData name="Kerri Ward" userId="c34b7972-ee9c-4763-98c7-4a6839e800fb" providerId="ADAL" clId="{12EE28D6-8F53-4C8B-B499-39F019F726BC}" dt="2020-12-15T16:28:30.294" v="558" actId="207"/>
          <ac:spMkLst>
            <pc:docMk/>
            <pc:sldMk cId="1351509191" sldId="279"/>
            <ac:spMk id="5" creationId="{BD67D885-EF8F-4E71-BF01-0312CE607243}"/>
          </ac:spMkLst>
        </pc:spChg>
        <pc:spChg chg="add del mod">
          <ac:chgData name="Kerri Ward" userId="c34b7972-ee9c-4763-98c7-4a6839e800fb" providerId="ADAL" clId="{12EE28D6-8F53-4C8B-B499-39F019F726BC}" dt="2020-12-15T16:22:37.476" v="463" actId="478"/>
          <ac:spMkLst>
            <pc:docMk/>
            <pc:sldMk cId="1351509191" sldId="279"/>
            <ac:spMk id="16" creationId="{87CF23A6-55DE-497F-95D9-C534FD06CF6C}"/>
          </ac:spMkLst>
        </pc:spChg>
        <pc:spChg chg="add mod ord">
          <ac:chgData name="Kerri Ward" userId="c34b7972-ee9c-4763-98c7-4a6839e800fb" providerId="ADAL" clId="{12EE28D6-8F53-4C8B-B499-39F019F726BC}" dt="2020-12-15T17:25:48.773" v="788" actId="1076"/>
          <ac:spMkLst>
            <pc:docMk/>
            <pc:sldMk cId="1351509191" sldId="279"/>
            <ac:spMk id="17" creationId="{6617563B-6585-4E47-9B88-6A91AA117859}"/>
          </ac:spMkLst>
        </pc:spChg>
        <pc:spChg chg="add del mod">
          <ac:chgData name="Kerri Ward" userId="c34b7972-ee9c-4763-98c7-4a6839e800fb" providerId="ADAL" clId="{12EE28D6-8F53-4C8B-B499-39F019F726BC}" dt="2020-12-15T16:22:44.098" v="465" actId="478"/>
          <ac:spMkLst>
            <pc:docMk/>
            <pc:sldMk cId="1351509191" sldId="279"/>
            <ac:spMk id="18" creationId="{261094E8-311E-4757-9CB8-6725F119F16A}"/>
          </ac:spMkLst>
        </pc:spChg>
        <pc:spChg chg="add del">
          <ac:chgData name="Kerri Ward" userId="c34b7972-ee9c-4763-98c7-4a6839e800fb" providerId="ADAL" clId="{12EE28D6-8F53-4C8B-B499-39F019F726BC}" dt="2020-12-15T16:26:25.393" v="538" actId="478"/>
          <ac:spMkLst>
            <pc:docMk/>
            <pc:sldMk cId="1351509191" sldId="279"/>
            <ac:spMk id="19" creationId="{E6693809-21C9-4B3B-8FA9-35DF8B8BC5F9}"/>
          </ac:spMkLst>
        </pc:spChg>
        <pc:spChg chg="add mod">
          <ac:chgData name="Kerri Ward" userId="c34b7972-ee9c-4763-98c7-4a6839e800fb" providerId="ADAL" clId="{12EE28D6-8F53-4C8B-B499-39F019F726BC}" dt="2020-12-15T17:25:07.147" v="778" actId="1076"/>
          <ac:spMkLst>
            <pc:docMk/>
            <pc:sldMk cId="1351509191" sldId="279"/>
            <ac:spMk id="20" creationId="{9194CECD-A949-4BBE-8880-BE4796209318}"/>
          </ac:spMkLst>
        </pc:spChg>
        <pc:spChg chg="add mod">
          <ac:chgData name="Kerri Ward" userId="c34b7972-ee9c-4763-98c7-4a6839e800fb" providerId="ADAL" clId="{12EE28D6-8F53-4C8B-B499-39F019F726BC}" dt="2020-12-15T17:25:46.815" v="787" actId="1076"/>
          <ac:spMkLst>
            <pc:docMk/>
            <pc:sldMk cId="1351509191" sldId="279"/>
            <ac:spMk id="21" creationId="{AC00C48C-CD97-4A3E-873B-C7024CEDD733}"/>
          </ac:spMkLst>
        </pc:spChg>
        <pc:spChg chg="add mod">
          <ac:chgData name="Kerri Ward" userId="c34b7972-ee9c-4763-98c7-4a6839e800fb" providerId="ADAL" clId="{12EE28D6-8F53-4C8B-B499-39F019F726BC}" dt="2020-12-15T17:25:44.424" v="786" actId="1076"/>
          <ac:spMkLst>
            <pc:docMk/>
            <pc:sldMk cId="1351509191" sldId="279"/>
            <ac:spMk id="22" creationId="{86C66C28-443C-4617-8DDA-D4600BFC889E}"/>
          </ac:spMkLst>
        </pc:spChg>
        <pc:picChg chg="add mod">
          <ac:chgData name="Kerri Ward" userId="c34b7972-ee9c-4763-98c7-4a6839e800fb" providerId="ADAL" clId="{12EE28D6-8F53-4C8B-B499-39F019F726BC}" dt="2020-12-15T16:05:22.450" v="279" actId="1076"/>
          <ac:picMkLst>
            <pc:docMk/>
            <pc:sldMk cId="1351509191" sldId="279"/>
            <ac:picMk id="4" creationId="{F3498984-BB21-4AF5-A9B4-514D57B018FF}"/>
          </ac:picMkLst>
        </pc:picChg>
        <pc:picChg chg="add del mod modCrop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6" creationId="{FF6A5C5C-EC58-4202-8E70-1558F53C5610}"/>
          </ac:picMkLst>
        </pc:picChg>
        <pc:picChg chg="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7" creationId="{8992577D-0E44-472C-8282-778E5E13361D}"/>
          </ac:picMkLst>
        </pc:picChg>
        <pc:picChg chg="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8" creationId="{A2F4D42A-3F78-4203-8DB2-186FE735ACD3}"/>
          </ac:picMkLst>
        </pc:picChg>
        <pc:picChg chg="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9" creationId="{BCE61840-310F-42F5-990A-D0410BED01C3}"/>
          </ac:picMkLst>
        </pc:picChg>
        <pc:picChg chg="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0" creationId="{3A830661-AE5D-4AB6-A2EF-A042F8ED97F3}"/>
          </ac:picMkLst>
        </pc:picChg>
        <pc:picChg chg="add del mod modCrop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1" creationId="{2ED4DD29-B64A-479A-B3B4-3FDACB4B2787}"/>
          </ac:picMkLst>
        </pc:picChg>
        <pc:picChg chg="add del mod modCrop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2" creationId="{989E8496-BF40-42D2-9560-2ACFD78EC7E0}"/>
          </ac:picMkLst>
        </pc:picChg>
        <pc:picChg chg="add 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3" creationId="{9B7E6F62-EFFE-4465-B2A1-E21E711E016A}"/>
          </ac:picMkLst>
        </pc:picChg>
        <pc:picChg chg="add 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4" creationId="{E4AACAE7-AFD8-4DCB-9AF7-75A783D278F3}"/>
          </ac:picMkLst>
        </pc:picChg>
        <pc:picChg chg="add del mod">
          <ac:chgData name="Kerri Ward" userId="c34b7972-ee9c-4763-98c7-4a6839e800fb" providerId="ADAL" clId="{12EE28D6-8F53-4C8B-B499-39F019F726BC}" dt="2020-12-15T16:05:01.476" v="276" actId="478"/>
          <ac:picMkLst>
            <pc:docMk/>
            <pc:sldMk cId="1351509191" sldId="279"/>
            <ac:picMk id="15" creationId="{9885872B-3AC2-4DBC-BE63-CA20C2B9E8BD}"/>
          </ac:picMkLst>
        </pc:picChg>
      </pc:sldChg>
      <pc:sldChg chg="addSp delSp modSp mod modAnim">
        <pc:chgData name="Kerri Ward" userId="c34b7972-ee9c-4763-98c7-4a6839e800fb" providerId="ADAL" clId="{12EE28D6-8F53-4C8B-B499-39F019F726BC}" dt="2020-12-16T18:48:30.709" v="4677"/>
        <pc:sldMkLst>
          <pc:docMk/>
          <pc:sldMk cId="2068348538" sldId="280"/>
        </pc:sldMkLst>
        <pc:spChg chg="add del mod">
          <ac:chgData name="Kerri Ward" userId="c34b7972-ee9c-4763-98c7-4a6839e800fb" providerId="ADAL" clId="{12EE28D6-8F53-4C8B-B499-39F019F726BC}" dt="2020-12-16T15:52:05.236" v="3806" actId="478"/>
          <ac:spMkLst>
            <pc:docMk/>
            <pc:sldMk cId="2068348538" sldId="280"/>
            <ac:spMk id="4" creationId="{87F24698-7C9E-4F0F-92F2-468A754CC7D4}"/>
          </ac:spMkLst>
        </pc:spChg>
        <pc:spChg chg="add del">
          <ac:chgData name="Kerri Ward" userId="c34b7972-ee9c-4763-98c7-4a6839e800fb" providerId="ADAL" clId="{12EE28D6-8F53-4C8B-B499-39F019F726BC}" dt="2020-12-16T15:52:23.659" v="3808" actId="478"/>
          <ac:spMkLst>
            <pc:docMk/>
            <pc:sldMk cId="2068348538" sldId="280"/>
            <ac:spMk id="5" creationId="{9FB091D2-E8EA-43F7-86AD-BBB1F51BF3F9}"/>
          </ac:spMkLst>
        </pc:spChg>
        <pc:spChg chg="del">
          <ac:chgData name="Kerri Ward" userId="c34b7972-ee9c-4763-98c7-4a6839e800fb" providerId="ADAL" clId="{12EE28D6-8F53-4C8B-B499-39F019F726BC}" dt="2020-12-16T14:45:23.522" v="3331" actId="478"/>
          <ac:spMkLst>
            <pc:docMk/>
            <pc:sldMk cId="2068348538" sldId="280"/>
            <ac:spMk id="7" creationId="{6BA1EFA8-AF69-4F35-BBEA-406EA6DC72CC}"/>
          </ac:spMkLst>
        </pc:spChg>
        <pc:spChg chg="add mod ord">
          <ac:chgData name="Kerri Ward" userId="c34b7972-ee9c-4763-98c7-4a6839e800fb" providerId="ADAL" clId="{12EE28D6-8F53-4C8B-B499-39F019F726BC}" dt="2020-12-16T18:43:09.447" v="4574" actId="1036"/>
          <ac:spMkLst>
            <pc:docMk/>
            <pc:sldMk cId="2068348538" sldId="280"/>
            <ac:spMk id="8" creationId="{E4F366EB-98A0-41ED-AD71-8864A2C43420}"/>
          </ac:spMkLst>
        </pc:spChg>
        <pc:spChg chg="add mod">
          <ac:chgData name="Kerri Ward" userId="c34b7972-ee9c-4763-98c7-4a6839e800fb" providerId="ADAL" clId="{12EE28D6-8F53-4C8B-B499-39F019F726BC}" dt="2020-12-16T18:43:09.447" v="4574" actId="1036"/>
          <ac:spMkLst>
            <pc:docMk/>
            <pc:sldMk cId="2068348538" sldId="280"/>
            <ac:spMk id="9" creationId="{47024F41-0DF7-46E2-9CC6-93FF58E99DF2}"/>
          </ac:spMkLst>
        </pc:spChg>
        <pc:spChg chg="add mod">
          <ac:chgData name="Kerri Ward" userId="c34b7972-ee9c-4763-98c7-4a6839e800fb" providerId="ADAL" clId="{12EE28D6-8F53-4C8B-B499-39F019F726BC}" dt="2020-12-16T18:47:47.051" v="4674" actId="20577"/>
          <ac:spMkLst>
            <pc:docMk/>
            <pc:sldMk cId="2068348538" sldId="280"/>
            <ac:spMk id="10" creationId="{0619F6E6-FFAB-47BB-9F2B-3C6769404DE6}"/>
          </ac:spMkLst>
        </pc:spChg>
        <pc:spChg chg="del">
          <ac:chgData name="Kerri Ward" userId="c34b7972-ee9c-4763-98c7-4a6839e800fb" providerId="ADAL" clId="{12EE28D6-8F53-4C8B-B499-39F019F726BC}" dt="2020-12-16T14:45:27.191" v="3332" actId="478"/>
          <ac:spMkLst>
            <pc:docMk/>
            <pc:sldMk cId="2068348538" sldId="280"/>
            <ac:spMk id="14" creationId="{B9A6A890-A2D4-47EB-9279-F9118982BEF3}"/>
          </ac:spMkLst>
        </pc:spChg>
        <pc:spChg chg="add mod">
          <ac:chgData name="Kerri Ward" userId="c34b7972-ee9c-4763-98c7-4a6839e800fb" providerId="ADAL" clId="{12EE28D6-8F53-4C8B-B499-39F019F726BC}" dt="2020-12-16T18:43:09.447" v="4574" actId="1036"/>
          <ac:spMkLst>
            <pc:docMk/>
            <pc:sldMk cId="2068348538" sldId="280"/>
            <ac:spMk id="15" creationId="{A5806952-9882-4CD8-A9E9-E276E0824C64}"/>
          </ac:spMkLst>
        </pc:spChg>
        <pc:spChg chg="del mod">
          <ac:chgData name="Kerri Ward" userId="c34b7972-ee9c-4763-98c7-4a6839e800fb" providerId="ADAL" clId="{12EE28D6-8F53-4C8B-B499-39F019F726BC}" dt="2020-12-16T14:45:29.847" v="3334" actId="478"/>
          <ac:spMkLst>
            <pc:docMk/>
            <pc:sldMk cId="2068348538" sldId="280"/>
            <ac:spMk id="16" creationId="{21B0B452-9E35-4EF2-9D49-3A54E7F12FC9}"/>
          </ac:spMkLst>
        </pc:spChg>
        <pc:picChg chg="add mod ord modCrop">
          <ac:chgData name="Kerri Ward" userId="c34b7972-ee9c-4763-98c7-4a6839e800fb" providerId="ADAL" clId="{12EE28D6-8F53-4C8B-B499-39F019F726BC}" dt="2020-12-16T18:43:09.447" v="4574" actId="1036"/>
          <ac:picMkLst>
            <pc:docMk/>
            <pc:sldMk cId="2068348538" sldId="280"/>
            <ac:picMk id="3" creationId="{D6BF4F60-2756-4696-B4EB-0DCE44B48E01}"/>
          </ac:picMkLst>
        </pc:picChg>
        <pc:picChg chg="del">
          <ac:chgData name="Kerri Ward" userId="c34b7972-ee9c-4763-98c7-4a6839e800fb" providerId="ADAL" clId="{12EE28D6-8F53-4C8B-B499-39F019F726BC}" dt="2020-12-16T14:45:23.522" v="3331" actId="478"/>
          <ac:picMkLst>
            <pc:docMk/>
            <pc:sldMk cId="2068348538" sldId="280"/>
            <ac:picMk id="6" creationId="{10B8E6E4-AF23-4210-94D8-1834B897A63E}"/>
          </ac:picMkLst>
        </pc:picChg>
        <pc:picChg chg="del">
          <ac:chgData name="Kerri Ward" userId="c34b7972-ee9c-4763-98c7-4a6839e800fb" providerId="ADAL" clId="{12EE28D6-8F53-4C8B-B499-39F019F726BC}" dt="2020-12-16T14:45:27.191" v="3332" actId="478"/>
          <ac:picMkLst>
            <pc:docMk/>
            <pc:sldMk cId="2068348538" sldId="280"/>
            <ac:picMk id="11" creationId="{0B1A29DB-D79F-496D-9826-E96289BB8A96}"/>
          </ac:picMkLst>
        </pc:picChg>
        <pc:picChg chg="del mod">
          <ac:chgData name="Kerri Ward" userId="c34b7972-ee9c-4763-98c7-4a6839e800fb" providerId="ADAL" clId="{12EE28D6-8F53-4C8B-B499-39F019F726BC}" dt="2020-12-16T14:45:29.847" v="3334" actId="478"/>
          <ac:picMkLst>
            <pc:docMk/>
            <pc:sldMk cId="2068348538" sldId="280"/>
            <ac:picMk id="12" creationId="{D8A98BC4-AC18-4687-88E7-389802FE824B}"/>
          </ac:picMkLst>
        </pc:picChg>
        <pc:picChg chg="add mod modCrop">
          <ac:chgData name="Kerri Ward" userId="c34b7972-ee9c-4763-98c7-4a6839e800fb" providerId="ADAL" clId="{12EE28D6-8F53-4C8B-B499-39F019F726BC}" dt="2020-12-16T18:43:14.804" v="4575" actId="1076"/>
          <ac:picMkLst>
            <pc:docMk/>
            <pc:sldMk cId="2068348538" sldId="280"/>
            <ac:picMk id="17" creationId="{F6B855CD-3146-404F-8293-01476CB30B9C}"/>
          </ac:picMkLst>
        </pc:picChg>
        <pc:picChg chg="add mod modCrop">
          <ac:chgData name="Kerri Ward" userId="c34b7972-ee9c-4763-98c7-4a6839e800fb" providerId="ADAL" clId="{12EE28D6-8F53-4C8B-B499-39F019F726BC}" dt="2020-12-16T18:42:55.526" v="4495" actId="1076"/>
          <ac:picMkLst>
            <pc:docMk/>
            <pc:sldMk cId="2068348538" sldId="280"/>
            <ac:picMk id="19" creationId="{03A25F57-8BAC-4314-999D-21ED377BD14B}"/>
          </ac:picMkLst>
        </pc:picChg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1E6E-8D1B-4EC3-99A3-F17446F8DB1D}" type="datetimeFigureOut">
              <a:rPr lang="en-IE" smtClean="0"/>
              <a:t>08/01/2021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DBE-296B-479F-8248-4ACFAF980F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8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1DBE-296B-479F-8248-4ACFAF980F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8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3" y="1843218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5: </a:t>
            </a: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Flipping Our Lids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08225-FC79-4737-B84D-DEEE5A30D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09" b="95675" l="9481" r="89955">
                        <a14:foregroundMark x1="21219" y1="14203" x2="25847" y2="10071"/>
                        <a14:foregroundMark x1="55869" y1="11233" x2="57562" y2="10200"/>
                        <a14:foregroundMark x1="39503" y1="26856" x2="38939" y2="29890"/>
                        <a14:foregroundMark x1="38375" y1="28083" x2="41874" y2="29051"/>
                        <a14:foregroundMark x1="55305" y1="28405" x2="56095" y2="27050"/>
                        <a14:foregroundMark x1="9481" y1="41188" x2="9481" y2="41188"/>
                        <a14:foregroundMark x1="34537" y1="89542" x2="34537" y2="91026"/>
                        <a14:foregroundMark x1="31941" y1="91866" x2="30248" y2="94383"/>
                        <a14:foregroundMark x1="56772" y1="93415" x2="59029" y2="95739"/>
                        <a14:foregroundMark x1="13431" y1="43383" x2="10384" y2="41382"/>
                        <a14:foregroundMark x1="56095" y1="10394" x2="66366" y2="9555"/>
                        <a14:foregroundMark x1="29120" y1="9748" x2="26185" y2="9232"/>
                        <a14:foregroundMark x1="63431" y1="9038" x2="60497" y2="9038"/>
                        <a14:foregroundMark x1="30023" y1="8909" x2="25056" y2="9425"/>
                      </a14:backgroundRemoval>
                    </a14:imgEffect>
                  </a14:imgLayer>
                </a14:imgProps>
              </a:ext>
            </a:extLst>
          </a:blip>
          <a:srcRect t="3551" b="-219"/>
          <a:stretch/>
        </p:blipFill>
        <p:spPr>
          <a:xfrm>
            <a:off x="7702248" y="3159140"/>
            <a:ext cx="1624054" cy="2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6004813" y="1793019"/>
            <a:ext cx="2899344" cy="2314285"/>
          </a:xfrm>
          <a:prstGeom prst="wedgeEllipseCallout">
            <a:avLst>
              <a:gd name="adj1" fmla="val -42627"/>
              <a:gd name="adj2" fmla="val 50331"/>
            </a:avLst>
          </a:prstGeom>
          <a:ln>
            <a:solidFill>
              <a:srgbClr val="79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296680" y="2288441"/>
            <a:ext cx="231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93399"/>
                </a:solidFill>
                <a:latin typeface="Arial Rounded MT Bold" panose="020F0704030504030204" pitchFamily="34" charset="0"/>
              </a:rPr>
              <a:t>What different ways of calming down will YOU try this week?</a:t>
            </a:r>
          </a:p>
        </p:txBody>
      </p:sp>
      <p:pic>
        <p:nvPicPr>
          <p:cNvPr id="7" name="Picture 6" descr="A picture containing toy, doll, several&#10;&#10;Description automatically generated">
            <a:extLst>
              <a:ext uri="{FF2B5EF4-FFF2-40B4-BE49-F238E27FC236}">
                <a16:creationId xmlns:a16="http://schemas.microsoft.com/office/drawing/2014/main" id="{E211FA1E-BAC4-4FF8-8666-803F9A536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0" t="50598" r="51889" b="5481"/>
          <a:stretch/>
        </p:blipFill>
        <p:spPr>
          <a:xfrm>
            <a:off x="4724400" y="2708785"/>
            <a:ext cx="1774371" cy="20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C882E61E-AD7F-43F5-B4C2-65C627BAE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2" t="13489" r="22300" b="14108"/>
          <a:stretch/>
        </p:blipFill>
        <p:spPr>
          <a:xfrm>
            <a:off x="1190848" y="534974"/>
            <a:ext cx="3668234" cy="4965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FD5F0-4D53-43F8-B854-81B25CC3A3B2}"/>
              </a:ext>
            </a:extLst>
          </p:cNvPr>
          <p:cNvSpPr txBox="1"/>
          <p:nvPr/>
        </p:nvSpPr>
        <p:spPr>
          <a:xfrm>
            <a:off x="5486401" y="881742"/>
            <a:ext cx="6555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What does it mean to ‘flip your lid’?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Have you ever flipped your lid?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Why did it happen?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How did it make you feel?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How did you react?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en-IE" sz="3200" dirty="0">
                <a:solidFill>
                  <a:srgbClr val="CC5A40"/>
                </a:solidFill>
              </a:rPr>
              <a:t>What were the consequences?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0964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767CF-1855-4BE8-949F-69A7E4C8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4795D1-F08D-4F63-B972-6E4C31EAAA3F}"/>
              </a:ext>
            </a:extLst>
          </p:cNvPr>
          <p:cNvCxnSpPr>
            <a:cxnSpLocks/>
          </p:cNvCxnSpPr>
          <p:nvPr/>
        </p:nvCxnSpPr>
        <p:spPr>
          <a:xfrm flipV="1">
            <a:off x="1326772" y="1803528"/>
            <a:ext cx="4191146" cy="1"/>
          </a:xfrm>
          <a:prstGeom prst="straightConnector1">
            <a:avLst/>
          </a:prstGeom>
          <a:ln w="76200">
            <a:solidFill>
              <a:srgbClr val="25AAE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AA7D3B-2571-4DC4-B323-97129BF6C3DE}"/>
              </a:ext>
            </a:extLst>
          </p:cNvPr>
          <p:cNvSpPr/>
          <p:nvPr/>
        </p:nvSpPr>
        <p:spPr>
          <a:xfrm>
            <a:off x="5636302" y="551889"/>
            <a:ext cx="6555698" cy="4035101"/>
          </a:xfrm>
          <a:prstGeom prst="roundRect">
            <a:avLst/>
          </a:prstGeom>
          <a:solidFill>
            <a:srgbClr val="25AAE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Prefrontal Cortex (The thinking brain)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en-IE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Solves problems and m</a:t>
            </a:r>
            <a:r>
              <a:rPr kumimoji="0" lang="en-IE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akes</a:t>
            </a:r>
            <a:r>
              <a:rPr kumimoji="0" lang="en-I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decisions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en-IE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charge of processing thoughts and emotions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kumimoji="0" lang="en-I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you to predict and think through the consequences of actions</a:t>
            </a:r>
          </a:p>
        </p:txBody>
      </p:sp>
    </p:spTree>
    <p:extLst>
      <p:ext uri="{BB962C8B-B14F-4D97-AF65-F5344CB8AC3E}">
        <p14:creationId xmlns:p14="http://schemas.microsoft.com/office/powerpoint/2010/main" val="30969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767CF-1855-4BE8-949F-69A7E4C8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AE0369-664B-448A-B14D-CEB90D910083}"/>
              </a:ext>
            </a:extLst>
          </p:cNvPr>
          <p:cNvCxnSpPr>
            <a:cxnSpLocks/>
          </p:cNvCxnSpPr>
          <p:nvPr/>
        </p:nvCxnSpPr>
        <p:spPr>
          <a:xfrm flipV="1">
            <a:off x="2296633" y="2788170"/>
            <a:ext cx="3558361" cy="640829"/>
          </a:xfrm>
          <a:prstGeom prst="straightConnector1">
            <a:avLst/>
          </a:prstGeom>
          <a:ln w="76200">
            <a:solidFill>
              <a:srgbClr val="BF1E2E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3B0486-D160-4D0C-974C-FF6DBE2FE744}"/>
              </a:ext>
            </a:extLst>
          </p:cNvPr>
          <p:cNvSpPr/>
          <p:nvPr/>
        </p:nvSpPr>
        <p:spPr>
          <a:xfrm>
            <a:off x="5854994" y="1347232"/>
            <a:ext cx="6182108" cy="4004257"/>
          </a:xfrm>
          <a:prstGeom prst="roundRect">
            <a:avLst/>
          </a:prstGeom>
          <a:solidFill>
            <a:srgbClr val="BF1E2E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Amygdala (The ancient brain)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kumimoji="0" lang="en-I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Reacts to danger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en-IE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tell the difference between minor stresses and life-threatening events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kumimoji="0" lang="en-I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Stops</a:t>
            </a:r>
            <a:r>
              <a:rPr kumimoji="0" lang="en-IE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prefrontal cortex and hippocampus from working properly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767CF-1855-4BE8-949F-69A7E4C8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3F8C2A-ED75-4A6B-97A5-921F122229D3}"/>
              </a:ext>
            </a:extLst>
          </p:cNvPr>
          <p:cNvCxnSpPr>
            <a:cxnSpLocks/>
          </p:cNvCxnSpPr>
          <p:nvPr/>
        </p:nvCxnSpPr>
        <p:spPr>
          <a:xfrm>
            <a:off x="3657600" y="2558629"/>
            <a:ext cx="2789275" cy="0"/>
          </a:xfrm>
          <a:prstGeom prst="straightConnector1">
            <a:avLst/>
          </a:prstGeom>
          <a:ln w="76200">
            <a:solidFill>
              <a:srgbClr val="674C7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2907FA-6E41-4F55-B09C-704604203C64}"/>
              </a:ext>
            </a:extLst>
          </p:cNvPr>
          <p:cNvSpPr/>
          <p:nvPr/>
        </p:nvSpPr>
        <p:spPr>
          <a:xfrm>
            <a:off x="6478715" y="1274165"/>
            <a:ext cx="5233451" cy="2365321"/>
          </a:xfrm>
          <a:prstGeom prst="roundRect">
            <a:avLst/>
          </a:prstGeom>
          <a:solidFill>
            <a:srgbClr val="674C77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Hippocampus</a:t>
            </a:r>
            <a:endParaRPr lang="en-IE" sz="2800" dirty="0">
              <a:solidFill>
                <a:prstClr val="white"/>
              </a:solidFill>
            </a:endParaRP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kumimoji="0" lang="en-I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Stores</a:t>
            </a:r>
            <a:r>
              <a:rPr kumimoji="0" lang="en-IE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and recalls memories</a:t>
            </a:r>
          </a:p>
          <a:p>
            <a:pPr marL="5222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kumimoji="0" lang="en-IE" sz="28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Helps you to form emotional reactions</a:t>
            </a:r>
            <a:endParaRPr kumimoji="0" lang="en-IE" sz="280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47767CF-1855-4BE8-949F-69A7E4C8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02" y="744719"/>
            <a:ext cx="6724693" cy="48265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AE0369-664B-448A-B14D-CEB90D910083}"/>
              </a:ext>
            </a:extLst>
          </p:cNvPr>
          <p:cNvCxnSpPr>
            <a:cxnSpLocks/>
          </p:cNvCxnSpPr>
          <p:nvPr/>
        </p:nvCxnSpPr>
        <p:spPr>
          <a:xfrm flipV="1">
            <a:off x="4355183" y="2263515"/>
            <a:ext cx="1740817" cy="159176"/>
          </a:xfrm>
          <a:prstGeom prst="straightConnector1">
            <a:avLst/>
          </a:prstGeom>
          <a:ln w="76200">
            <a:solidFill>
              <a:srgbClr val="F31D2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3B0486-D160-4D0C-974C-FF6DBE2FE744}"/>
              </a:ext>
            </a:extLst>
          </p:cNvPr>
          <p:cNvSpPr/>
          <p:nvPr/>
        </p:nvSpPr>
        <p:spPr>
          <a:xfrm>
            <a:off x="6096000" y="902233"/>
            <a:ext cx="5146623" cy="3774698"/>
          </a:xfrm>
          <a:prstGeom prst="roundRect">
            <a:avLst/>
          </a:prstGeom>
          <a:solidFill>
            <a:srgbClr val="F31D2F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brain has an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 system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activates when we are in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stressful situations.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17875" algn="l"/>
                <a:tab pos="3413125" algn="l"/>
              </a:tabLst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This alarm system triggers a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fight-or-flight response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C893C8-CB89-46C8-84E9-14C4508999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6" t="25502" r="16500" b="26364"/>
          <a:stretch/>
        </p:blipFill>
        <p:spPr>
          <a:xfrm>
            <a:off x="2236570" y="1685343"/>
            <a:ext cx="2344615" cy="165881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1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B31705C-4BA6-4CEB-A9C9-C67F42B6D380}"/>
              </a:ext>
            </a:extLst>
          </p:cNvPr>
          <p:cNvGrpSpPr/>
          <p:nvPr/>
        </p:nvGrpSpPr>
        <p:grpSpPr>
          <a:xfrm>
            <a:off x="2047145" y="2694083"/>
            <a:ext cx="2954431" cy="1383708"/>
            <a:chOff x="2047145" y="2694083"/>
            <a:chExt cx="2954431" cy="13837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6F3140-DDBD-4D03-AAA9-66515FBDA374}"/>
                </a:ext>
              </a:extLst>
            </p:cNvPr>
            <p:cNvGrpSpPr/>
            <p:nvPr/>
          </p:nvGrpSpPr>
          <p:grpSpPr>
            <a:xfrm>
              <a:off x="3583846" y="2694083"/>
              <a:ext cx="1417730" cy="1283398"/>
              <a:chOff x="3583846" y="2694083"/>
              <a:chExt cx="1417730" cy="1283398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D62430FE-4114-437B-B928-50BB96C94B7A}"/>
                  </a:ext>
                </a:extLst>
              </p:cNvPr>
              <p:cNvSpPr/>
              <p:nvPr/>
            </p:nvSpPr>
            <p:spPr>
              <a:xfrm>
                <a:off x="3583846" y="2694083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8" name="Picture 7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AD2503E1-0045-4660-99E5-B0722DCE51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398" t="11317" r="21826" b="23656"/>
              <a:stretch/>
            </p:blipFill>
            <p:spPr>
              <a:xfrm>
                <a:off x="3880361" y="2889050"/>
                <a:ext cx="784302" cy="859208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205DAC-E5D1-4562-8358-031F7723ECDF}"/>
                </a:ext>
              </a:extLst>
            </p:cNvPr>
            <p:cNvSpPr txBox="1"/>
            <p:nvPr/>
          </p:nvSpPr>
          <p:spPr>
            <a:xfrm>
              <a:off x="2047145" y="3677681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Sweaty palms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DE6701-C974-418E-950E-779098FDF1C0}"/>
              </a:ext>
            </a:extLst>
          </p:cNvPr>
          <p:cNvGrpSpPr/>
          <p:nvPr/>
        </p:nvGrpSpPr>
        <p:grpSpPr>
          <a:xfrm>
            <a:off x="2013933" y="4237274"/>
            <a:ext cx="2794695" cy="1442881"/>
            <a:chOff x="2013933" y="4237274"/>
            <a:chExt cx="2794695" cy="14428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AA2F83-B256-44EF-AA5D-4507A4EA95B6}"/>
                </a:ext>
              </a:extLst>
            </p:cNvPr>
            <p:cNvGrpSpPr/>
            <p:nvPr/>
          </p:nvGrpSpPr>
          <p:grpSpPr>
            <a:xfrm>
              <a:off x="3390898" y="4237274"/>
              <a:ext cx="1417730" cy="1283398"/>
              <a:chOff x="3390898" y="4237274"/>
              <a:chExt cx="1417730" cy="1283398"/>
            </a:xfrm>
          </p:grpSpPr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14968580-B8A7-4915-9633-4CEFAEF20474}"/>
                  </a:ext>
                </a:extLst>
              </p:cNvPr>
              <p:cNvSpPr/>
              <p:nvPr/>
            </p:nvSpPr>
            <p:spPr>
              <a:xfrm>
                <a:off x="3390898" y="4237274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7B49F09F-6291-4FB4-BA1C-F0D752890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600" t="20174" r="7674" b="40495"/>
              <a:stretch/>
            </p:blipFill>
            <p:spPr>
              <a:xfrm>
                <a:off x="3563843" y="4556241"/>
                <a:ext cx="1110766" cy="573762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390EF-3BF7-48BD-AFEA-A3CA88BF00FB}"/>
                </a:ext>
              </a:extLst>
            </p:cNvPr>
            <p:cNvSpPr txBox="1"/>
            <p:nvPr/>
          </p:nvSpPr>
          <p:spPr>
            <a:xfrm>
              <a:off x="2013933" y="5280045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Dry mouth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9671D-1E37-4E29-BE52-EB431187DA5F}"/>
              </a:ext>
            </a:extLst>
          </p:cNvPr>
          <p:cNvGrpSpPr/>
          <p:nvPr/>
        </p:nvGrpSpPr>
        <p:grpSpPr>
          <a:xfrm>
            <a:off x="538072" y="773728"/>
            <a:ext cx="4193767" cy="1428556"/>
            <a:chOff x="688464" y="564692"/>
            <a:chExt cx="4193767" cy="1428556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3FC67A63-C3D7-4F36-BAD1-0B6E28503876}"/>
                </a:ext>
              </a:extLst>
            </p:cNvPr>
            <p:cNvSpPr/>
            <p:nvPr/>
          </p:nvSpPr>
          <p:spPr>
            <a:xfrm rot="21303184" flipH="1">
              <a:off x="2878489" y="564692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020981BD-B5F4-4E7E-AA97-91E5D9D60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127"/>
            <a:stretch/>
          </p:blipFill>
          <p:spPr>
            <a:xfrm>
              <a:off x="3408936" y="697041"/>
              <a:ext cx="1051003" cy="103539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A5E33C-7C2A-42B4-B75E-DCA8FD6A9F74}"/>
                </a:ext>
              </a:extLst>
            </p:cNvPr>
            <p:cNvSpPr txBox="1"/>
            <p:nvPr/>
          </p:nvSpPr>
          <p:spPr>
            <a:xfrm>
              <a:off x="688464" y="1593138"/>
              <a:ext cx="2720472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Difficulty concentrating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545C4A-32F8-4ACC-899C-D8C2A4F8E6E1}"/>
              </a:ext>
            </a:extLst>
          </p:cNvPr>
          <p:cNvGrpSpPr/>
          <p:nvPr/>
        </p:nvGrpSpPr>
        <p:grpSpPr>
          <a:xfrm>
            <a:off x="7223032" y="623700"/>
            <a:ext cx="3886482" cy="1695341"/>
            <a:chOff x="6973775" y="573154"/>
            <a:chExt cx="3886482" cy="1695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6A54A3-9827-4F45-882A-871CE2D95872}"/>
                </a:ext>
              </a:extLst>
            </p:cNvPr>
            <p:cNvGrpSpPr/>
            <p:nvPr/>
          </p:nvGrpSpPr>
          <p:grpSpPr>
            <a:xfrm>
              <a:off x="6973775" y="573154"/>
              <a:ext cx="2003742" cy="1362997"/>
              <a:chOff x="6973775" y="573154"/>
              <a:chExt cx="2003742" cy="1362997"/>
            </a:xfrm>
          </p:grpSpPr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DA910056-6870-45A1-B305-4F3C7028E1A6}"/>
                  </a:ext>
                </a:extLst>
              </p:cNvPr>
              <p:cNvSpPr/>
              <p:nvPr/>
            </p:nvSpPr>
            <p:spPr>
              <a:xfrm rot="643570">
                <a:off x="6973775" y="573154"/>
                <a:ext cx="2003742" cy="1362997"/>
              </a:xfrm>
              <a:prstGeom prst="cloudCallou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0" name="Picture 9" descr="A picture containing food, light&#10;&#10;Description automatically generated">
                <a:extLst>
                  <a:ext uri="{FF2B5EF4-FFF2-40B4-BE49-F238E27FC236}">
                    <a16:creationId xmlns:a16="http://schemas.microsoft.com/office/drawing/2014/main" id="{CFC9A95D-5682-40BF-9514-DCC4BBB4D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8352" y="629026"/>
                <a:ext cx="1414018" cy="1088257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F28903-96FB-49BB-91DA-B6DACAFB1ED3}"/>
                </a:ext>
              </a:extLst>
            </p:cNvPr>
            <p:cNvSpPr txBox="1"/>
            <p:nvPr/>
          </p:nvSpPr>
          <p:spPr>
            <a:xfrm>
              <a:off x="8191992" y="1868385"/>
              <a:ext cx="2668265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Thought stuck in head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2E341F-3D28-4371-8E75-D600DD79B3C6}"/>
              </a:ext>
            </a:extLst>
          </p:cNvPr>
          <p:cNvGrpSpPr/>
          <p:nvPr/>
        </p:nvGrpSpPr>
        <p:grpSpPr>
          <a:xfrm>
            <a:off x="4948119" y="388755"/>
            <a:ext cx="2003742" cy="1373410"/>
            <a:chOff x="4948119" y="388755"/>
            <a:chExt cx="2003742" cy="1373410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04608621-3099-476A-B547-6B903A23E449}"/>
                </a:ext>
              </a:extLst>
            </p:cNvPr>
            <p:cNvSpPr/>
            <p:nvPr/>
          </p:nvSpPr>
          <p:spPr>
            <a:xfrm>
              <a:off x="4948119" y="388755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704311A-2A38-46DB-A788-0F752EA3E913}"/>
                </a:ext>
              </a:extLst>
            </p:cNvPr>
            <p:cNvGrpSpPr/>
            <p:nvPr/>
          </p:nvGrpSpPr>
          <p:grpSpPr>
            <a:xfrm>
              <a:off x="5076988" y="583057"/>
              <a:ext cx="1789714" cy="1179108"/>
              <a:chOff x="5076988" y="583057"/>
              <a:chExt cx="1789714" cy="1179108"/>
            </a:xfrm>
          </p:grpSpPr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8DD8FBE0-3C13-426B-BD80-CC4BEADA9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22" t="8564" r="6252" b="6906"/>
              <a:stretch/>
            </p:blipFill>
            <p:spPr>
              <a:xfrm>
                <a:off x="5467860" y="583057"/>
                <a:ext cx="1060091" cy="96921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4F256A-5BA1-40C8-9F1D-07630A8E84E3}"/>
                  </a:ext>
                </a:extLst>
              </p:cNvPr>
              <p:cNvSpPr txBox="1"/>
              <p:nvPr/>
            </p:nvSpPr>
            <p:spPr>
              <a:xfrm>
                <a:off x="5076988" y="1362055"/>
                <a:ext cx="1789714" cy="400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Mind racing</a:t>
                </a:r>
                <a:endPara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A69214-AF05-4578-9BCC-26462B8A2BFE}"/>
              </a:ext>
            </a:extLst>
          </p:cNvPr>
          <p:cNvGrpSpPr/>
          <p:nvPr/>
        </p:nvGrpSpPr>
        <p:grpSpPr>
          <a:xfrm>
            <a:off x="6668785" y="2583736"/>
            <a:ext cx="1417730" cy="1283398"/>
            <a:chOff x="6668785" y="2583736"/>
            <a:chExt cx="1417730" cy="1283398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9A58BDD-C739-446B-8E23-3EBB41881C47}"/>
                </a:ext>
              </a:extLst>
            </p:cNvPr>
            <p:cNvSpPr/>
            <p:nvPr/>
          </p:nvSpPr>
          <p:spPr>
            <a:xfrm>
              <a:off x="6668785" y="2583736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pic>
          <p:nvPicPr>
            <p:cNvPr id="41" name="Picture 4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AFD330-D843-4DB7-A5B1-9ABF0ACF4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481" t="13030" r="5859" b="26752"/>
            <a:stretch/>
          </p:blipFill>
          <p:spPr>
            <a:xfrm>
              <a:off x="6880734" y="2808772"/>
              <a:ext cx="1004999" cy="833325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976016-A817-4F36-9952-EA84A08DE0F4}"/>
              </a:ext>
            </a:extLst>
          </p:cNvPr>
          <p:cNvSpPr txBox="1"/>
          <p:nvPr/>
        </p:nvSpPr>
        <p:spPr>
          <a:xfrm>
            <a:off x="7699029" y="3605198"/>
            <a:ext cx="1789714" cy="400110"/>
          </a:xfrm>
          <a:prstGeom prst="rect">
            <a:avLst/>
          </a:prstGeom>
          <a:solidFill>
            <a:srgbClr val="F0DD6A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racing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C2C34E-994F-4727-A6C6-C5AB03D7D580}"/>
              </a:ext>
            </a:extLst>
          </p:cNvPr>
          <p:cNvGrpSpPr/>
          <p:nvPr/>
        </p:nvGrpSpPr>
        <p:grpSpPr>
          <a:xfrm>
            <a:off x="6668785" y="4296268"/>
            <a:ext cx="3077900" cy="1283398"/>
            <a:chOff x="6668785" y="4296268"/>
            <a:chExt cx="3077900" cy="12833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47995C-9E92-4987-A66C-8D9082662044}"/>
                </a:ext>
              </a:extLst>
            </p:cNvPr>
            <p:cNvGrpSpPr/>
            <p:nvPr/>
          </p:nvGrpSpPr>
          <p:grpSpPr>
            <a:xfrm>
              <a:off x="6668785" y="4296268"/>
              <a:ext cx="3077900" cy="1283398"/>
              <a:chOff x="6638599" y="4187275"/>
              <a:chExt cx="3077900" cy="1283398"/>
            </a:xfrm>
          </p:grpSpPr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75850DB1-DD88-49F3-9ACF-5F0D1E458B99}"/>
                  </a:ext>
                </a:extLst>
              </p:cNvPr>
              <p:cNvSpPr/>
              <p:nvPr/>
            </p:nvSpPr>
            <p:spPr>
              <a:xfrm>
                <a:off x="6638599" y="4187275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096AA-CD5E-4ACA-8705-E5AED64F7348}"/>
                  </a:ext>
                </a:extLst>
              </p:cNvPr>
              <p:cNvSpPr txBox="1"/>
              <p:nvPr/>
            </p:nvSpPr>
            <p:spPr>
              <a:xfrm>
                <a:off x="7926785" y="5064248"/>
                <a:ext cx="1789714" cy="400110"/>
              </a:xfrm>
              <a:prstGeom prst="rect">
                <a:avLst/>
              </a:prstGeom>
              <a:solidFill>
                <a:srgbClr val="F0DD6A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Butterflies</a:t>
                </a:r>
                <a:endPara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AC444732-32EC-4E6E-8D98-2FE136424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788" t="10183" r="26203" b="20802"/>
            <a:stretch/>
          </p:blipFill>
          <p:spPr>
            <a:xfrm rot="506609">
              <a:off x="6970952" y="4839722"/>
              <a:ext cx="369178" cy="538300"/>
            </a:xfrm>
            <a:prstGeom prst="rect">
              <a:avLst/>
            </a:prstGeom>
          </p:spPr>
        </p:pic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A17BB0DD-F87C-468E-B66C-FA458E941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788" t="10183" r="26203" b="20802"/>
            <a:stretch/>
          </p:blipFill>
          <p:spPr>
            <a:xfrm rot="21173555">
              <a:off x="7060591" y="4359117"/>
              <a:ext cx="369178" cy="538300"/>
            </a:xfrm>
            <a:prstGeom prst="rect">
              <a:avLst/>
            </a:prstGeom>
          </p:spPr>
        </p:pic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7CC61CF8-E3B6-47E4-BA32-F9A828A98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788" t="10183" r="26203" b="20802"/>
            <a:stretch/>
          </p:blipFill>
          <p:spPr>
            <a:xfrm rot="20647082" flipH="1">
              <a:off x="7482721" y="4668506"/>
              <a:ext cx="369178" cy="53830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3D92637-14B6-47CA-8523-736FFC3087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9" b="95675" l="9481" r="89955">
                        <a14:foregroundMark x1="21219" y1="14203" x2="25847" y2="10071"/>
                        <a14:foregroundMark x1="55869" y1="11233" x2="57562" y2="10200"/>
                        <a14:foregroundMark x1="39503" y1="26856" x2="38939" y2="29890"/>
                        <a14:foregroundMark x1="38375" y1="28083" x2="41874" y2="29051"/>
                        <a14:foregroundMark x1="55305" y1="28405" x2="56095" y2="27050"/>
                        <a14:foregroundMark x1="9481" y1="41188" x2="9481" y2="41188"/>
                        <a14:foregroundMark x1="34537" y1="89542" x2="34537" y2="91026"/>
                        <a14:foregroundMark x1="31941" y1="91866" x2="30248" y2="94383"/>
                        <a14:foregroundMark x1="56772" y1="93415" x2="59029" y2="95739"/>
                        <a14:foregroundMark x1="13431" y1="43383" x2="10384" y2="41382"/>
                        <a14:foregroundMark x1="56095" y1="10394" x2="66366" y2="9555"/>
                        <a14:foregroundMark x1="29120" y1="9748" x2="26185" y2="9232"/>
                        <a14:foregroundMark x1="63431" y1="9038" x2="60497" y2="9038"/>
                        <a14:foregroundMark x1="30023" y1="8909" x2="25056" y2="9425"/>
                      </a14:backgroundRemoval>
                    </a14:imgEffect>
                  </a14:imgLayer>
                </a14:imgProps>
              </a:ext>
            </a:extLst>
          </a:blip>
          <a:srcRect t="3551" b="-219"/>
          <a:stretch/>
        </p:blipFill>
        <p:spPr>
          <a:xfrm>
            <a:off x="4774869" y="1989563"/>
            <a:ext cx="2441165" cy="4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CA2594-78BC-4EF0-8DAF-319F476BFF57}"/>
              </a:ext>
            </a:extLst>
          </p:cNvPr>
          <p:cNvSpPr txBox="1"/>
          <p:nvPr/>
        </p:nvSpPr>
        <p:spPr>
          <a:xfrm>
            <a:off x="6802999" y="1405369"/>
            <a:ext cx="502424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Name the emotion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Accept the emotion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Breathe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Focus on your body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Tx/>
              <a:buChar char="-"/>
            </a:pPr>
            <a:endParaRPr lang="en-I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6245E753-21D3-4BFA-9D92-8AC7BA8CB4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2" t="13489" r="22300" b="14108"/>
          <a:stretch/>
        </p:blipFill>
        <p:spPr>
          <a:xfrm>
            <a:off x="1849223" y="1087216"/>
            <a:ext cx="3224986" cy="436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FAAB9C-A402-45DD-B40B-D70B75D43FC8}"/>
              </a:ext>
            </a:extLst>
          </p:cNvPr>
          <p:cNvSpPr txBox="1"/>
          <p:nvPr/>
        </p:nvSpPr>
        <p:spPr>
          <a:xfrm>
            <a:off x="6331210" y="658996"/>
            <a:ext cx="495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F1E2E"/>
                </a:solidFill>
                <a:latin typeface="Arial Rounded MT Bold" panose="020F0704030504030204" pitchFamily="34" charset="0"/>
              </a:rPr>
              <a:t>How to keep your lid on!</a:t>
            </a:r>
          </a:p>
        </p:txBody>
      </p:sp>
    </p:spTree>
    <p:extLst>
      <p:ext uri="{BB962C8B-B14F-4D97-AF65-F5344CB8AC3E}">
        <p14:creationId xmlns:p14="http://schemas.microsoft.com/office/powerpoint/2010/main" val="1895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27A4BFD-1103-467F-8FE7-95DFEAFE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8" y="2059356"/>
            <a:ext cx="3380239" cy="41544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E4F1B1D-421E-4236-8223-EE7FF6CD2BDF}"/>
              </a:ext>
            </a:extLst>
          </p:cNvPr>
          <p:cNvSpPr/>
          <p:nvPr/>
        </p:nvSpPr>
        <p:spPr>
          <a:xfrm>
            <a:off x="1012372" y="3592286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Exercising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0E98D0-8C4E-4468-B16F-D49D4830487C}"/>
              </a:ext>
            </a:extLst>
          </p:cNvPr>
          <p:cNvSpPr/>
          <p:nvPr/>
        </p:nvSpPr>
        <p:spPr>
          <a:xfrm>
            <a:off x="1410461" y="489858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rgbClr val="793399"/>
                </a:solidFill>
                <a:latin typeface="Arial Rounded MT Bold" panose="020F0704030504030204" pitchFamily="34" charset="0"/>
              </a:rPr>
              <a:t>Using our senses to notice things around us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2C88A0C-0DF8-43FB-B8B7-67C69C7E3305}"/>
              </a:ext>
            </a:extLst>
          </p:cNvPr>
          <p:cNvSpPr/>
          <p:nvPr/>
        </p:nvSpPr>
        <p:spPr>
          <a:xfrm>
            <a:off x="6797503" y="489858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Counting backwards from 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2AA7A42-B17C-4F8D-9F93-DBC7AECA7738}"/>
              </a:ext>
            </a:extLst>
          </p:cNvPr>
          <p:cNvSpPr/>
          <p:nvPr/>
        </p:nvSpPr>
        <p:spPr>
          <a:xfrm>
            <a:off x="8175172" y="3429000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Talking to someone</a:t>
            </a:r>
          </a:p>
        </p:txBody>
      </p:sp>
    </p:spTree>
    <p:extLst>
      <p:ext uri="{BB962C8B-B14F-4D97-AF65-F5344CB8AC3E}">
        <p14:creationId xmlns:p14="http://schemas.microsoft.com/office/powerpoint/2010/main" val="2978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" grpId="0" animBg="1"/>
      <p:bldP spid="52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03418A-4FED-43EA-B4F1-2169C2A21B28}"/>
</file>

<file path=customXml/itemProps3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201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Karen Wogan</cp:lastModifiedBy>
  <cp:revision>1</cp:revision>
  <dcterms:created xsi:type="dcterms:W3CDTF">2020-08-10T11:19:48Z</dcterms:created>
  <dcterms:modified xsi:type="dcterms:W3CDTF">2021-01-10T14:44:23Z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