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s/slide8.xml" ContentType="application/vnd.openxmlformats-officedocument.presentationml.slide+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10.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9.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Slides/notesSlide1.xml" ContentType="application/vnd.openxmlformats-officedocument.presentationml.notesSlide+xml"/>
  <Override PartName="/ppt/slideMasters/slideMaster1.xml" ContentType="application/vnd.openxmlformats-officedocument.presentationml.slideMaster+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6.xml" ContentType="application/vnd.openxmlformats-officedocument.presentationml.slideLayout+xml"/>
  <Override PartName="/ppt/slideLayouts/slideLayout5.xml" ContentType="application/vnd.openxmlformats-officedocument.presentationml.slideLayout+xml"/>
  <Override PartName="/ppt/handoutMasters/handoutMaster1.xml" ContentType="application/vnd.openxmlformats-officedocument.presentationml.handoutMaster+xml"/>
  <Override PartName="/ppt/theme/theme3.xml" ContentType="application/vnd.openxmlformats-officedocument.theme+xml"/>
  <Override PartName="/ppt/theme/theme2.xml" ContentType="application/vnd.openxmlformats-officedocument.theme+xml"/>
  <Override PartName="/ppt/theme/theme1.xml" ContentType="application/vnd.openxmlformats-officedocument.them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ableStyles.xml" ContentType="application/vnd.openxmlformats-officedocument.presentationml.tableStyles+xml"/>
  <Override PartName="/docProps/core.xml" ContentType="application/vnd.openxmlformats-package.core-properties+xml"/>
  <Override PartName="/ppt/revisionInfo.xml" ContentType="application/vnd.ms-powerpoint.revisioninfo+xml"/>
  <Override PartName="/docProps/app.xml" ContentType="application/vnd.openxmlformats-officedocument.extended-properties+xml"/>
  <Override PartName="/customXml/itemProps2.xml" ContentType="application/vnd.openxmlformats-officedocument.customXmlProperties+xml"/>
  <Override PartName="/customXml/itemProps1.xml" ContentType="application/vnd.openxmlformats-officedocument.customXmlProperties+xml"/>
  <Override PartName="/customXml/itemProps3.xml" ContentType="application/vnd.openxmlformats-officedocument.customXml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19"/>
  </p:notesMasterIdLst>
  <p:handoutMasterIdLst>
    <p:handoutMasterId r:id="rId20"/>
  </p:handoutMasterIdLst>
  <p:sldIdLst>
    <p:sldId id="262" r:id="rId2"/>
    <p:sldId id="257" r:id="rId3"/>
    <p:sldId id="271" r:id="rId4"/>
    <p:sldId id="258" r:id="rId5"/>
    <p:sldId id="263" r:id="rId6"/>
    <p:sldId id="272" r:id="rId7"/>
    <p:sldId id="273" r:id="rId8"/>
    <p:sldId id="274" r:id="rId9"/>
    <p:sldId id="275" r:id="rId10"/>
    <p:sldId id="276" r:id="rId11"/>
    <p:sldId id="277" r:id="rId12"/>
    <p:sldId id="260" r:id="rId13"/>
    <p:sldId id="259" r:id="rId14"/>
    <p:sldId id="265" r:id="rId15"/>
    <p:sldId id="266" r:id="rId16"/>
    <p:sldId id="267" r:id="rId17"/>
    <p:sldId id="269" r:id="rId18"/>
  </p:sldIdLst>
  <p:sldSz cx="10688638" cy="7562850"/>
  <p:notesSz cx="6858000" cy="9144000"/>
  <p:defaultTextStyle>
    <a:defPPr>
      <a:defRPr lang="en-US"/>
    </a:defPPr>
    <a:lvl1pPr algn="l" defTabSz="520700" rtl="0" eaLnBrk="0" fontAlgn="base" hangingPunct="0">
      <a:spcBef>
        <a:spcPct val="0"/>
      </a:spcBef>
      <a:spcAft>
        <a:spcPct val="0"/>
      </a:spcAft>
      <a:defRPr sz="2100" kern="1200">
        <a:solidFill>
          <a:schemeClr val="tx1"/>
        </a:solidFill>
        <a:latin typeface="Calibri" panose="020F0502020204030204" pitchFamily="34" charset="0"/>
        <a:ea typeface="MS PGothic" panose="020B0600070205080204" pitchFamily="34" charset="-128"/>
        <a:cs typeface="+mn-cs"/>
      </a:defRPr>
    </a:lvl1pPr>
    <a:lvl2pPr marL="520700" indent="-63500" algn="l" defTabSz="520700" rtl="0" eaLnBrk="0" fontAlgn="base" hangingPunct="0">
      <a:spcBef>
        <a:spcPct val="0"/>
      </a:spcBef>
      <a:spcAft>
        <a:spcPct val="0"/>
      </a:spcAft>
      <a:defRPr sz="2100" kern="1200">
        <a:solidFill>
          <a:schemeClr val="tx1"/>
        </a:solidFill>
        <a:latin typeface="Calibri" panose="020F0502020204030204" pitchFamily="34" charset="0"/>
        <a:ea typeface="MS PGothic" panose="020B0600070205080204" pitchFamily="34" charset="-128"/>
        <a:cs typeface="+mn-cs"/>
      </a:defRPr>
    </a:lvl2pPr>
    <a:lvl3pPr marL="1041400" indent="-127000" algn="l" defTabSz="520700" rtl="0" eaLnBrk="0" fontAlgn="base" hangingPunct="0">
      <a:spcBef>
        <a:spcPct val="0"/>
      </a:spcBef>
      <a:spcAft>
        <a:spcPct val="0"/>
      </a:spcAft>
      <a:defRPr sz="2100" kern="1200">
        <a:solidFill>
          <a:schemeClr val="tx1"/>
        </a:solidFill>
        <a:latin typeface="Calibri" panose="020F0502020204030204" pitchFamily="34" charset="0"/>
        <a:ea typeface="MS PGothic" panose="020B0600070205080204" pitchFamily="34" charset="-128"/>
        <a:cs typeface="+mn-cs"/>
      </a:defRPr>
    </a:lvl3pPr>
    <a:lvl4pPr marL="1563688" indent="-192088" algn="l" defTabSz="520700" rtl="0" eaLnBrk="0" fontAlgn="base" hangingPunct="0">
      <a:spcBef>
        <a:spcPct val="0"/>
      </a:spcBef>
      <a:spcAft>
        <a:spcPct val="0"/>
      </a:spcAft>
      <a:defRPr sz="2100" kern="1200">
        <a:solidFill>
          <a:schemeClr val="tx1"/>
        </a:solidFill>
        <a:latin typeface="Calibri" panose="020F0502020204030204" pitchFamily="34" charset="0"/>
        <a:ea typeface="MS PGothic" panose="020B0600070205080204" pitchFamily="34" charset="-128"/>
        <a:cs typeface="+mn-cs"/>
      </a:defRPr>
    </a:lvl4pPr>
    <a:lvl5pPr marL="2084388" indent="-255588" algn="l" defTabSz="520700" rtl="0" eaLnBrk="0" fontAlgn="base" hangingPunct="0">
      <a:spcBef>
        <a:spcPct val="0"/>
      </a:spcBef>
      <a:spcAft>
        <a:spcPct val="0"/>
      </a:spcAft>
      <a:defRPr sz="2100" kern="1200">
        <a:solidFill>
          <a:schemeClr val="tx1"/>
        </a:solidFill>
        <a:latin typeface="Calibri" panose="020F0502020204030204" pitchFamily="34" charset="0"/>
        <a:ea typeface="MS PGothic" panose="020B0600070205080204" pitchFamily="34" charset="-128"/>
        <a:cs typeface="+mn-cs"/>
      </a:defRPr>
    </a:lvl5pPr>
    <a:lvl6pPr marL="2286000" algn="l" defTabSz="914400" rtl="0" eaLnBrk="1" latinLnBrk="0" hangingPunct="1">
      <a:defRPr sz="2100" kern="1200">
        <a:solidFill>
          <a:schemeClr val="tx1"/>
        </a:solidFill>
        <a:latin typeface="Calibri" panose="020F0502020204030204" pitchFamily="34" charset="0"/>
        <a:ea typeface="MS PGothic" panose="020B0600070205080204" pitchFamily="34" charset="-128"/>
        <a:cs typeface="+mn-cs"/>
      </a:defRPr>
    </a:lvl6pPr>
    <a:lvl7pPr marL="2743200" algn="l" defTabSz="914400" rtl="0" eaLnBrk="1" latinLnBrk="0" hangingPunct="1">
      <a:defRPr sz="2100" kern="1200">
        <a:solidFill>
          <a:schemeClr val="tx1"/>
        </a:solidFill>
        <a:latin typeface="Calibri" panose="020F0502020204030204" pitchFamily="34" charset="0"/>
        <a:ea typeface="MS PGothic" panose="020B0600070205080204" pitchFamily="34" charset="-128"/>
        <a:cs typeface="+mn-cs"/>
      </a:defRPr>
    </a:lvl7pPr>
    <a:lvl8pPr marL="3200400" algn="l" defTabSz="914400" rtl="0" eaLnBrk="1" latinLnBrk="0" hangingPunct="1">
      <a:defRPr sz="2100" kern="1200">
        <a:solidFill>
          <a:schemeClr val="tx1"/>
        </a:solidFill>
        <a:latin typeface="Calibri" panose="020F0502020204030204" pitchFamily="34" charset="0"/>
        <a:ea typeface="MS PGothic" panose="020B0600070205080204" pitchFamily="34" charset="-128"/>
        <a:cs typeface="+mn-cs"/>
      </a:defRPr>
    </a:lvl8pPr>
    <a:lvl9pPr marL="3657600" algn="l" defTabSz="914400" rtl="0" eaLnBrk="1" latinLnBrk="0" hangingPunct="1">
      <a:defRPr sz="2100" kern="1200">
        <a:solidFill>
          <a:schemeClr val="tx1"/>
        </a:solidFill>
        <a:latin typeface="Calibri" panose="020F0502020204030204" pitchFamily="34" charset="0"/>
        <a:ea typeface="MS PGothic" panose="020B0600070205080204" pitchFamily="34" charset="-128"/>
        <a:cs typeface="+mn-cs"/>
      </a:defRPr>
    </a:lvl9pPr>
  </p:defaultTextStyle>
  <p:extLst>
    <p:ext uri="{EFAFB233-063F-42B5-8137-9DF3F51BA10A}">
      <p15:sldGuideLst xmlns:p15="http://schemas.microsoft.com/office/powerpoint/2012/main">
        <p15:guide id="1" orient="horz" pos="908">
          <p15:clr>
            <a:srgbClr val="A4A3A4"/>
          </p15:clr>
        </p15:guide>
        <p15:guide id="2" pos="1802">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D1B5D9"/>
    <a:srgbClr val="5E3390"/>
    <a:srgbClr val="E9ACD0"/>
    <a:srgbClr val="CA004A"/>
    <a:srgbClr val="55C1D4"/>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5502"/>
    <p:restoredTop sz="94807"/>
  </p:normalViewPr>
  <p:slideViewPr>
    <p:cSldViewPr snapToGrid="0" snapToObjects="1">
      <p:cViewPr varScale="1">
        <p:scale>
          <a:sx n="95" d="100"/>
          <a:sy n="95" d="100"/>
        </p:scale>
        <p:origin x="954" y="90"/>
      </p:cViewPr>
      <p:guideLst>
        <p:guide orient="horz" pos="908"/>
        <p:guide pos="1802"/>
      </p:guideLst>
    </p:cSldViewPr>
  </p:slideViewPr>
  <p:notesTextViewPr>
    <p:cViewPr>
      <p:scale>
        <a:sx n="100" d="100"/>
        <a:sy n="100" d="100"/>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customXml" Target="../customXml/item1.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microsoft.com/office/2015/10/relationships/revisionInfo" Target="revisionInfo.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handoutMaster" Target="handoutMasters/handout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28" Type="http://schemas.openxmlformats.org/officeDocument/2006/relationships/customXml" Target="../customXml/item3.xml"/><Relationship Id="rId10" Type="http://schemas.openxmlformats.org/officeDocument/2006/relationships/slide" Target="slides/slide9.xml"/><Relationship Id="rId19" Type="http://schemas.openxmlformats.org/officeDocument/2006/relationships/notesMaster" Target="notesMasters/notesMaster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 Id="rId27" Type="http://schemas.openxmlformats.org/officeDocument/2006/relationships/customXml" Target="../customXml/item2.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C98C0AFA-4EA5-4E4C-A9CE-F410BC8683E2}"/>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atin typeface="Calibri" charset="0"/>
                <a:ea typeface="MS PGothic" charset="-128"/>
              </a:defRPr>
            </a:lvl1pPr>
          </a:lstStyle>
          <a:p>
            <a:pPr>
              <a:defRPr/>
            </a:pPr>
            <a:endParaRPr lang="en-US"/>
          </a:p>
        </p:txBody>
      </p:sp>
      <p:sp>
        <p:nvSpPr>
          <p:cNvPr id="3" name="Date Placeholder 2">
            <a:extLst>
              <a:ext uri="{FF2B5EF4-FFF2-40B4-BE49-F238E27FC236}">
                <a16:creationId xmlns:a16="http://schemas.microsoft.com/office/drawing/2014/main" id="{A61A641A-C4B3-48FF-804F-F957BB0447AE}"/>
              </a:ext>
            </a:extLst>
          </p:cNvPr>
          <p:cNvSpPr>
            <a:spLocks noGrp="1"/>
          </p:cNvSpPr>
          <p:nvPr>
            <p:ph type="dt" sz="quarter" idx="1"/>
          </p:nvPr>
        </p:nvSpPr>
        <p:spPr>
          <a:xfrm>
            <a:off x="3884613" y="0"/>
            <a:ext cx="2971800" cy="458788"/>
          </a:xfrm>
          <a:prstGeom prst="rect">
            <a:avLst/>
          </a:prstGeom>
        </p:spPr>
        <p:txBody>
          <a:bodyPr vert="horz" lIns="91440" tIns="45720" rIns="91440" bIns="45720" rtlCol="0"/>
          <a:lstStyle>
            <a:lvl1pPr algn="r">
              <a:defRPr sz="1200">
                <a:latin typeface="Calibri" charset="0"/>
                <a:ea typeface="MS PGothic" charset="-128"/>
              </a:defRPr>
            </a:lvl1pPr>
          </a:lstStyle>
          <a:p>
            <a:pPr>
              <a:defRPr/>
            </a:pPr>
            <a:fld id="{4126D455-420F-4826-B81D-1EB76B4A4DA0}" type="datetimeFigureOut">
              <a:rPr lang="en-US"/>
              <a:pPr>
                <a:defRPr/>
              </a:pPr>
              <a:t>1/31/2018</a:t>
            </a:fld>
            <a:endParaRPr lang="en-US"/>
          </a:p>
        </p:txBody>
      </p:sp>
      <p:sp>
        <p:nvSpPr>
          <p:cNvPr id="4" name="Footer Placeholder 3">
            <a:extLst>
              <a:ext uri="{FF2B5EF4-FFF2-40B4-BE49-F238E27FC236}">
                <a16:creationId xmlns:a16="http://schemas.microsoft.com/office/drawing/2014/main" id="{4A58A39C-8A3C-4689-8938-7392A790B5B3}"/>
              </a:ext>
            </a:extLst>
          </p:cNvPr>
          <p:cNvSpPr>
            <a:spLocks noGrp="1"/>
          </p:cNvSpPr>
          <p:nvPr>
            <p:ph type="ftr" sz="quarter" idx="2"/>
          </p:nvPr>
        </p:nvSpPr>
        <p:spPr>
          <a:xfrm>
            <a:off x="0" y="8685213"/>
            <a:ext cx="2971800" cy="458787"/>
          </a:xfrm>
          <a:prstGeom prst="rect">
            <a:avLst/>
          </a:prstGeom>
        </p:spPr>
        <p:txBody>
          <a:bodyPr vert="horz" lIns="91440" tIns="45720" rIns="91440" bIns="45720" rtlCol="0" anchor="b"/>
          <a:lstStyle>
            <a:lvl1pPr algn="l">
              <a:defRPr sz="1200">
                <a:latin typeface="Calibri" charset="0"/>
                <a:ea typeface="MS PGothic" charset="-128"/>
              </a:defRPr>
            </a:lvl1pPr>
          </a:lstStyle>
          <a:p>
            <a:pPr>
              <a:defRPr/>
            </a:pPr>
            <a:endParaRPr lang="en-US"/>
          </a:p>
        </p:txBody>
      </p:sp>
      <p:sp>
        <p:nvSpPr>
          <p:cNvPr id="5" name="Slide Number Placeholder 4">
            <a:extLst>
              <a:ext uri="{FF2B5EF4-FFF2-40B4-BE49-F238E27FC236}">
                <a16:creationId xmlns:a16="http://schemas.microsoft.com/office/drawing/2014/main" id="{38B5BD77-71DE-4CA3-82A3-D940D5145660}"/>
              </a:ext>
            </a:extLst>
          </p:cNvPr>
          <p:cNvSpPr>
            <a:spLocks noGrp="1"/>
          </p:cNvSpPr>
          <p:nvPr>
            <p:ph type="sldNum" sz="quarter" idx="3"/>
          </p:nvPr>
        </p:nvSpPr>
        <p:spPr>
          <a:xfrm>
            <a:off x="3884613" y="8685213"/>
            <a:ext cx="2971800" cy="458787"/>
          </a:xfrm>
          <a:prstGeom prst="rect">
            <a:avLst/>
          </a:prstGeom>
        </p:spPr>
        <p:txBody>
          <a:bodyPr vert="horz" lIns="91440" tIns="45720" rIns="91440" bIns="45720" rtlCol="0" anchor="b"/>
          <a:lstStyle>
            <a:lvl1pPr algn="r">
              <a:defRPr sz="1200">
                <a:latin typeface="Calibri" charset="0"/>
                <a:ea typeface="MS PGothic" charset="-128"/>
              </a:defRPr>
            </a:lvl1pPr>
          </a:lstStyle>
          <a:p>
            <a:pPr>
              <a:defRPr/>
            </a:pPr>
            <a:fld id="{FA314E0B-2182-48D5-B1EB-0ACDB301DDC6}" type="slidenum">
              <a:rPr lang="en-US"/>
              <a:pPr>
                <a:defRPr/>
              </a:pPr>
              <a:t>‹#›</a:t>
            </a:fld>
            <a:endParaRPr lang="en-US"/>
          </a:p>
        </p:txBody>
      </p:sp>
    </p:spTree>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a:extLst>
              <a:ext uri="{FF2B5EF4-FFF2-40B4-BE49-F238E27FC236}">
                <a16:creationId xmlns:a16="http://schemas.microsoft.com/office/drawing/2014/main" id="{FF0952D0-C1B8-4C8D-B2F9-FFB0627787CC}"/>
              </a:ext>
            </a:extLst>
          </p:cNvPr>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atin typeface="Calibri" charset="0"/>
                <a:ea typeface="MS PGothic" charset="-128"/>
              </a:defRPr>
            </a:lvl1pPr>
          </a:lstStyle>
          <a:p>
            <a:pPr>
              <a:defRPr/>
            </a:pPr>
            <a:endParaRPr lang="en-US"/>
          </a:p>
        </p:txBody>
      </p:sp>
      <p:sp>
        <p:nvSpPr>
          <p:cNvPr id="3" name="Date Placeholder 2">
            <a:extLst>
              <a:ext uri="{FF2B5EF4-FFF2-40B4-BE49-F238E27FC236}">
                <a16:creationId xmlns:a16="http://schemas.microsoft.com/office/drawing/2014/main" id="{2FB358AC-373E-4278-9F02-A4768BAD3636}"/>
              </a:ext>
            </a:extLst>
          </p:cNvPr>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atin typeface="Calibri" charset="0"/>
                <a:ea typeface="MS PGothic" charset="-128"/>
              </a:defRPr>
            </a:lvl1pPr>
          </a:lstStyle>
          <a:p>
            <a:pPr>
              <a:defRPr/>
            </a:pPr>
            <a:fld id="{D6AC07E2-5497-43BA-9BAB-978626AFDCC3}" type="datetimeFigureOut">
              <a:rPr lang="en-US"/>
              <a:pPr>
                <a:defRPr/>
              </a:pPr>
              <a:t>1/31/2018</a:t>
            </a:fld>
            <a:endParaRPr lang="en-US"/>
          </a:p>
        </p:txBody>
      </p:sp>
      <p:sp>
        <p:nvSpPr>
          <p:cNvPr id="4" name="Slide Image Placeholder 3">
            <a:extLst>
              <a:ext uri="{FF2B5EF4-FFF2-40B4-BE49-F238E27FC236}">
                <a16:creationId xmlns:a16="http://schemas.microsoft.com/office/drawing/2014/main" id="{3FFCB3DA-FDD3-4D16-BAE8-1C20FF30E22A}"/>
              </a:ext>
            </a:extLst>
          </p:cNvPr>
          <p:cNvSpPr>
            <a:spLocks noGrp="1" noRot="1" noChangeAspect="1"/>
          </p:cNvSpPr>
          <p:nvPr>
            <p:ph type="sldImg" idx="2"/>
          </p:nvPr>
        </p:nvSpPr>
        <p:spPr>
          <a:xfrm>
            <a:off x="1247775" y="1143000"/>
            <a:ext cx="4362450" cy="3086100"/>
          </a:xfrm>
          <a:prstGeom prst="rect">
            <a:avLst/>
          </a:prstGeom>
          <a:noFill/>
          <a:ln w="12700">
            <a:solidFill>
              <a:prstClr val="black"/>
            </a:solidFill>
          </a:ln>
        </p:spPr>
        <p:txBody>
          <a:bodyPr vert="horz" lIns="91440" tIns="45720" rIns="91440" bIns="45720" rtlCol="0" anchor="ctr"/>
          <a:lstStyle/>
          <a:p>
            <a:pPr lvl="0"/>
            <a:endParaRPr lang="en-US" noProof="0"/>
          </a:p>
        </p:txBody>
      </p:sp>
      <p:sp>
        <p:nvSpPr>
          <p:cNvPr id="5" name="Notes Placeholder 4">
            <a:extLst>
              <a:ext uri="{FF2B5EF4-FFF2-40B4-BE49-F238E27FC236}">
                <a16:creationId xmlns:a16="http://schemas.microsoft.com/office/drawing/2014/main" id="{9CB32F61-8AFF-4D19-BF9D-52DD66E72BA7}"/>
              </a:ext>
            </a:extLst>
          </p:cNvPr>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a:extLst>
              <a:ext uri="{FF2B5EF4-FFF2-40B4-BE49-F238E27FC236}">
                <a16:creationId xmlns:a16="http://schemas.microsoft.com/office/drawing/2014/main" id="{BDE3C6C7-0054-433B-A757-275ED5BBD9AD}"/>
              </a:ext>
            </a:extLst>
          </p:cNvPr>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atin typeface="Calibri" charset="0"/>
                <a:ea typeface="MS PGothic" charset="-128"/>
              </a:defRPr>
            </a:lvl1pPr>
          </a:lstStyle>
          <a:p>
            <a:pPr>
              <a:defRPr/>
            </a:pPr>
            <a:endParaRPr lang="en-US"/>
          </a:p>
        </p:txBody>
      </p:sp>
      <p:sp>
        <p:nvSpPr>
          <p:cNvPr id="7" name="Slide Number Placeholder 6">
            <a:extLst>
              <a:ext uri="{FF2B5EF4-FFF2-40B4-BE49-F238E27FC236}">
                <a16:creationId xmlns:a16="http://schemas.microsoft.com/office/drawing/2014/main" id="{C3F42926-3EDC-4E35-8D2E-0A25204DBD80}"/>
              </a:ext>
            </a:extLst>
          </p:cNvPr>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atin typeface="Calibri" charset="0"/>
                <a:ea typeface="MS PGothic" charset="-128"/>
              </a:defRPr>
            </a:lvl1pPr>
          </a:lstStyle>
          <a:p>
            <a:pPr>
              <a:defRPr/>
            </a:pPr>
            <a:fld id="{8D065955-648E-44E8-B445-8C7A70983D97}" type="slidenum">
              <a:rPr lang="en-US"/>
              <a:pPr>
                <a:defRPr/>
              </a:pPr>
              <a:t>‹#›</a:t>
            </a:fld>
            <a:endParaRPr 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Slide Image Placeholder 1">
            <a:extLst>
              <a:ext uri="{FF2B5EF4-FFF2-40B4-BE49-F238E27FC236}">
                <a16:creationId xmlns:a16="http://schemas.microsoft.com/office/drawing/2014/main" id="{32D32F06-4E44-4134-9E05-BDC932E11753}"/>
              </a:ext>
            </a:extLst>
          </p:cNvPr>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14339" name="Notes Placeholder 2">
            <a:extLst>
              <a:ext uri="{FF2B5EF4-FFF2-40B4-BE49-F238E27FC236}">
                <a16:creationId xmlns:a16="http://schemas.microsoft.com/office/drawing/2014/main" id="{3D931892-6E75-4FBD-83A6-BBE6D1058CF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altLang="en-US"/>
          </a:p>
        </p:txBody>
      </p:sp>
      <p:sp>
        <p:nvSpPr>
          <p:cNvPr id="14340" name="Slide Number Placeholder 3">
            <a:extLst>
              <a:ext uri="{FF2B5EF4-FFF2-40B4-BE49-F238E27FC236}">
                <a16:creationId xmlns:a16="http://schemas.microsoft.com/office/drawing/2014/main" id="{A1A9EAED-59EB-4157-A173-F477405A9245}"/>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fld id="{EA910DCB-982F-435B-8AF0-010CD0CBF6FC}" type="slidenum">
              <a:rPr lang="en-US" altLang="en-US" smtClean="0">
                <a:latin typeface="Calibri" panose="020F0502020204030204" pitchFamily="34" charset="0"/>
                <a:ea typeface="MS PGothic" panose="020B0600070205080204" pitchFamily="34" charset="-128"/>
              </a:rPr>
              <a:pPr/>
              <a:t>5</a:t>
            </a:fld>
            <a:endParaRPr lang="en-US" altLang="en-US">
              <a:latin typeface="Calibri" panose="020F0502020204030204" pitchFamily="34" charset="0"/>
              <a:ea typeface="MS PGothic" panose="020B0600070205080204" pitchFamily="34" charset="-128"/>
            </a:endParaRPr>
          </a:p>
        </p:txBody>
      </p:sp>
    </p:spTree>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emf"/><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Chapter Heading">
    <p:spTree>
      <p:nvGrpSpPr>
        <p:cNvPr id="1" name=""/>
        <p:cNvGrpSpPr/>
        <p:nvPr/>
      </p:nvGrpSpPr>
      <p:grpSpPr>
        <a:xfrm>
          <a:off x="0" y="0"/>
          <a:ext cx="0" cy="0"/>
          <a:chOff x="0" y="0"/>
          <a:chExt cx="0" cy="0"/>
        </a:xfrm>
      </p:grpSpPr>
      <p:pic>
        <p:nvPicPr>
          <p:cNvPr id="7" name="Picture 1" descr="FOLENS LOGO.png">
            <a:extLst>
              <a:ext uri="{FF2B5EF4-FFF2-40B4-BE49-F238E27FC236}">
                <a16:creationId xmlns:a16="http://schemas.microsoft.com/office/drawing/2014/main" id="{9DFDA90A-8372-4608-BB09-2953A77B56A9}"/>
              </a:ext>
            </a:extLst>
          </p:cNvPr>
          <p:cNvPicPr>
            <a:picLocks noChangeAspect="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347663" y="6919913"/>
            <a:ext cx="1743075" cy="3857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 name="Picture 2" descr="Real World Geography.ai">
            <a:extLst>
              <a:ext uri="{FF2B5EF4-FFF2-40B4-BE49-F238E27FC236}">
                <a16:creationId xmlns:a16="http://schemas.microsoft.com/office/drawing/2014/main" id="{7BC12078-0D6A-4F03-8652-2AF8265780FD}"/>
              </a:ext>
            </a:extLst>
          </p:cNvPr>
          <p:cNvPicPr>
            <a:picLocks noChangeAspect="1"/>
          </p:cNvPicPr>
          <p:nvPr userDrawn="1"/>
        </p:nvPicPr>
        <p:blipFill>
          <a:blip r:embed="rId3">
            <a:extLst>
              <a:ext uri="{28A0092B-C50C-407E-A947-70E740481C1C}">
                <a14:useLocalDpi xmlns:a14="http://schemas.microsoft.com/office/drawing/2010/main" val="0"/>
              </a:ext>
            </a:extLst>
          </a:blip>
          <a:srcRect t="38515" b="42561"/>
          <a:stretch>
            <a:fillRect/>
          </a:stretch>
        </p:blipFill>
        <p:spPr bwMode="auto">
          <a:xfrm>
            <a:off x="8134350" y="6818313"/>
            <a:ext cx="2216150" cy="5937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Picture Placeholder 2"/>
          <p:cNvSpPr>
            <a:spLocks noGrp="1"/>
          </p:cNvSpPr>
          <p:nvPr>
            <p:ph type="pic" sz="quarter" idx="10"/>
          </p:nvPr>
        </p:nvSpPr>
        <p:spPr>
          <a:xfrm>
            <a:off x="0" y="1"/>
            <a:ext cx="10688638" cy="6608887"/>
          </a:xfrm>
          <a:prstGeom prst="rect">
            <a:avLst/>
          </a:prstGeom>
          <a:solidFill>
            <a:schemeClr val="bg2"/>
          </a:solidFill>
          <a:effectLst/>
        </p:spPr>
        <p:txBody>
          <a:bodyPr vert="horz"/>
          <a:lstStyle>
            <a:lvl1pPr marL="0" indent="0">
              <a:buNone/>
              <a:defRPr sz="2000" baseline="0">
                <a:latin typeface="+mn-lt"/>
              </a:defRPr>
            </a:lvl1pPr>
          </a:lstStyle>
          <a:p>
            <a:pPr lvl="0"/>
            <a:r>
              <a:rPr lang="ga-IE" noProof="0"/>
              <a:t>Drag picture to placeholder or click icon to add</a:t>
            </a:r>
            <a:endParaRPr lang="en-US" noProof="0" dirty="0"/>
          </a:p>
        </p:txBody>
      </p:sp>
      <p:sp>
        <p:nvSpPr>
          <p:cNvPr id="14" name="Title 13"/>
          <p:cNvSpPr>
            <a:spLocks noGrp="1"/>
          </p:cNvSpPr>
          <p:nvPr>
            <p:ph type="title"/>
          </p:nvPr>
        </p:nvSpPr>
        <p:spPr>
          <a:xfrm>
            <a:off x="-1" y="1635004"/>
            <a:ext cx="5019211" cy="506484"/>
          </a:xfrm>
          <a:prstGeom prst="rect">
            <a:avLst/>
          </a:prstGeom>
          <a:solidFill>
            <a:srgbClr val="5E3390"/>
          </a:solidFill>
        </p:spPr>
        <p:txBody>
          <a:bodyPr vert="horz" anchor="ctr"/>
          <a:lstStyle>
            <a:lvl1pPr marL="720000" algn="l">
              <a:defRPr sz="3200" b="1" baseline="0">
                <a:solidFill>
                  <a:srgbClr val="FFFFFF"/>
                </a:solidFill>
                <a:latin typeface="Muli" charset="0"/>
                <a:ea typeface="Muli" charset="0"/>
                <a:cs typeface="Muli" charset="0"/>
              </a:defRPr>
            </a:lvl1pPr>
          </a:lstStyle>
          <a:p>
            <a:r>
              <a:rPr lang="ga-IE" dirty="0"/>
              <a:t>Click to edit Master title style</a:t>
            </a:r>
            <a:endParaRPr lang="en-US" dirty="0"/>
          </a:p>
        </p:txBody>
      </p:sp>
      <p:sp>
        <p:nvSpPr>
          <p:cNvPr id="6" name="Text Placeholder 5"/>
          <p:cNvSpPr>
            <a:spLocks noGrp="1"/>
          </p:cNvSpPr>
          <p:nvPr>
            <p:ph type="body" sz="quarter" idx="14"/>
          </p:nvPr>
        </p:nvSpPr>
        <p:spPr>
          <a:xfrm>
            <a:off x="-301" y="2221132"/>
            <a:ext cx="4320000" cy="507228"/>
          </a:xfrm>
          <a:prstGeom prst="rect">
            <a:avLst/>
          </a:prstGeom>
          <a:solidFill>
            <a:srgbClr val="5E3390"/>
          </a:solidFill>
        </p:spPr>
        <p:txBody>
          <a:bodyPr vert="horz" anchor="ctr"/>
          <a:lstStyle>
            <a:lvl1pPr marL="720000" indent="0">
              <a:spcBef>
                <a:spcPts val="0"/>
              </a:spcBef>
              <a:buNone/>
              <a:defRPr sz="2400">
                <a:solidFill>
                  <a:schemeClr val="bg1"/>
                </a:solidFill>
                <a:latin typeface="Muli" charset="0"/>
                <a:ea typeface="Muli" charset="0"/>
                <a:cs typeface="Muli" charset="0"/>
              </a:defRPr>
            </a:lvl1pPr>
            <a:lvl2pPr marL="520700" indent="0">
              <a:buNone/>
              <a:defRPr/>
            </a:lvl2pPr>
            <a:lvl3pPr marL="1042988" indent="0">
              <a:buNone/>
              <a:defRPr/>
            </a:lvl3pPr>
            <a:lvl4pPr marL="1563688" indent="0">
              <a:buNone/>
              <a:defRPr/>
            </a:lvl4pPr>
            <a:lvl5pPr marL="2085975" indent="0">
              <a:buNone/>
              <a:defRPr/>
            </a:lvl5pPr>
          </a:lstStyle>
          <a:p>
            <a:pPr lvl="0"/>
            <a:r>
              <a:rPr lang="ga-IE" dirty="0"/>
              <a:t>Click to edit Master text styles</a:t>
            </a:r>
          </a:p>
        </p:txBody>
      </p:sp>
      <p:sp>
        <p:nvSpPr>
          <p:cNvPr id="15" name="Text Placeholder 14"/>
          <p:cNvSpPr>
            <a:spLocks noGrp="1"/>
          </p:cNvSpPr>
          <p:nvPr>
            <p:ph type="body" sz="quarter" idx="15"/>
          </p:nvPr>
        </p:nvSpPr>
        <p:spPr>
          <a:xfrm>
            <a:off x="-301" y="2808003"/>
            <a:ext cx="3960000" cy="504000"/>
          </a:xfrm>
          <a:prstGeom prst="rect">
            <a:avLst/>
          </a:prstGeom>
          <a:solidFill>
            <a:srgbClr val="D1B5D9">
              <a:alpha val="70000"/>
            </a:srgbClr>
          </a:solidFill>
          <a:ln>
            <a:noFill/>
          </a:ln>
        </p:spPr>
        <p:txBody>
          <a:bodyPr vert="horz" anchor="ctr"/>
          <a:lstStyle>
            <a:lvl1pPr marL="720000" indent="0">
              <a:spcBef>
                <a:spcPts val="0"/>
              </a:spcBef>
              <a:buNone/>
              <a:defRPr sz="2000" baseline="0">
                <a:solidFill>
                  <a:srgbClr val="5E3390"/>
                </a:solidFill>
                <a:latin typeface="Muli" charset="0"/>
                <a:ea typeface="Muli" charset="0"/>
                <a:cs typeface="Muli" charset="0"/>
              </a:defRPr>
            </a:lvl1pPr>
            <a:lvl2pPr marL="520700" indent="0">
              <a:buNone/>
              <a:defRPr>
                <a:solidFill>
                  <a:srgbClr val="FFFFFF"/>
                </a:solidFill>
                <a:latin typeface="Rockwell"/>
                <a:cs typeface="Rockwell"/>
              </a:defRPr>
            </a:lvl2pPr>
            <a:lvl3pPr marL="1042988" indent="0">
              <a:buNone/>
              <a:defRPr>
                <a:solidFill>
                  <a:srgbClr val="FFFFFF"/>
                </a:solidFill>
                <a:latin typeface="Rockwell"/>
                <a:cs typeface="Rockwell"/>
              </a:defRPr>
            </a:lvl3pPr>
            <a:lvl4pPr marL="1563688" indent="0">
              <a:buNone/>
              <a:defRPr>
                <a:solidFill>
                  <a:srgbClr val="FFFFFF"/>
                </a:solidFill>
                <a:latin typeface="Rockwell"/>
                <a:cs typeface="Rockwell"/>
              </a:defRPr>
            </a:lvl4pPr>
            <a:lvl5pPr marL="2085975" indent="0">
              <a:buNone/>
              <a:defRPr>
                <a:solidFill>
                  <a:srgbClr val="FFFFFF"/>
                </a:solidFill>
                <a:latin typeface="Rockwell"/>
                <a:cs typeface="Rockwell"/>
              </a:defRPr>
            </a:lvl5pPr>
          </a:lstStyle>
          <a:p>
            <a:pPr lvl="0"/>
            <a:r>
              <a:rPr lang="ga-IE" dirty="0"/>
              <a:t>Click to edit Master text styles</a:t>
            </a:r>
          </a:p>
        </p:txBody>
      </p:sp>
    </p:spTree>
    <p:extLst>
      <p:ext uri="{BB962C8B-B14F-4D97-AF65-F5344CB8AC3E}">
        <p14:creationId xmlns:p14="http://schemas.microsoft.com/office/powerpoint/2010/main" val="258178127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Main Text Page">
    <p:spTree>
      <p:nvGrpSpPr>
        <p:cNvPr id="1" name=""/>
        <p:cNvGrpSpPr/>
        <p:nvPr/>
      </p:nvGrpSpPr>
      <p:grpSpPr>
        <a:xfrm>
          <a:off x="0" y="0"/>
          <a:ext cx="0" cy="0"/>
          <a:chOff x="0" y="0"/>
          <a:chExt cx="0" cy="0"/>
        </a:xfrm>
      </p:grpSpPr>
      <p:sp>
        <p:nvSpPr>
          <p:cNvPr id="6" name="Text Placeholder 8">
            <a:extLst>
              <a:ext uri="{FF2B5EF4-FFF2-40B4-BE49-F238E27FC236}">
                <a16:creationId xmlns:a16="http://schemas.microsoft.com/office/drawing/2014/main" id="{7F89595F-16AF-4DDB-97D7-DB55F8F6A70E}"/>
              </a:ext>
            </a:extLst>
          </p:cNvPr>
          <p:cNvSpPr txBox="1">
            <a:spLocks/>
          </p:cNvSpPr>
          <p:nvPr/>
        </p:nvSpPr>
        <p:spPr>
          <a:xfrm>
            <a:off x="9399588" y="7019925"/>
            <a:ext cx="1289050" cy="542925"/>
          </a:xfrm>
          <a:prstGeom prst="rect">
            <a:avLst/>
          </a:prstGeom>
        </p:spPr>
        <p:txBody>
          <a:bodyPr anchor="ctr"/>
          <a:lstStyle>
            <a:lvl1pPr marL="539750">
              <a:defRPr sz="2100">
                <a:solidFill>
                  <a:schemeClr val="tx1"/>
                </a:solidFill>
                <a:latin typeface="Calibri" charset="0"/>
                <a:ea typeface="MS PGothic" charset="-128"/>
              </a:defRPr>
            </a:lvl1pPr>
            <a:lvl2pPr marL="742950" indent="-285750">
              <a:defRPr sz="2100">
                <a:solidFill>
                  <a:schemeClr val="tx1"/>
                </a:solidFill>
                <a:latin typeface="Calibri" charset="0"/>
                <a:ea typeface="MS PGothic" charset="-128"/>
              </a:defRPr>
            </a:lvl2pPr>
            <a:lvl3pPr marL="1143000" indent="-228600">
              <a:defRPr sz="2100">
                <a:solidFill>
                  <a:schemeClr val="tx1"/>
                </a:solidFill>
                <a:latin typeface="Calibri" charset="0"/>
                <a:ea typeface="MS PGothic" charset="-128"/>
              </a:defRPr>
            </a:lvl3pPr>
            <a:lvl4pPr marL="1600200" indent="-228600">
              <a:defRPr sz="2100">
                <a:solidFill>
                  <a:schemeClr val="tx1"/>
                </a:solidFill>
                <a:latin typeface="Calibri" charset="0"/>
                <a:ea typeface="MS PGothic" charset="-128"/>
              </a:defRPr>
            </a:lvl4pPr>
            <a:lvl5pPr marL="2057400" indent="-228600">
              <a:defRPr sz="2100">
                <a:solidFill>
                  <a:schemeClr val="tx1"/>
                </a:solidFill>
                <a:latin typeface="Calibri" charset="0"/>
                <a:ea typeface="MS PGothic" charset="-128"/>
              </a:defRPr>
            </a:lvl5pPr>
            <a:lvl6pPr marL="2514600" indent="-228600" defTabSz="520700" eaLnBrk="0" fontAlgn="base" hangingPunct="0">
              <a:spcBef>
                <a:spcPct val="0"/>
              </a:spcBef>
              <a:spcAft>
                <a:spcPct val="0"/>
              </a:spcAft>
              <a:defRPr sz="2100">
                <a:solidFill>
                  <a:schemeClr val="tx1"/>
                </a:solidFill>
                <a:latin typeface="Calibri" charset="0"/>
                <a:ea typeface="MS PGothic" charset="-128"/>
              </a:defRPr>
            </a:lvl6pPr>
            <a:lvl7pPr marL="2971800" indent="-228600" defTabSz="520700" eaLnBrk="0" fontAlgn="base" hangingPunct="0">
              <a:spcBef>
                <a:spcPct val="0"/>
              </a:spcBef>
              <a:spcAft>
                <a:spcPct val="0"/>
              </a:spcAft>
              <a:defRPr sz="2100">
                <a:solidFill>
                  <a:schemeClr val="tx1"/>
                </a:solidFill>
                <a:latin typeface="Calibri" charset="0"/>
                <a:ea typeface="MS PGothic" charset="-128"/>
              </a:defRPr>
            </a:lvl7pPr>
            <a:lvl8pPr marL="3429000" indent="-228600" defTabSz="520700" eaLnBrk="0" fontAlgn="base" hangingPunct="0">
              <a:spcBef>
                <a:spcPct val="0"/>
              </a:spcBef>
              <a:spcAft>
                <a:spcPct val="0"/>
              </a:spcAft>
              <a:defRPr sz="2100">
                <a:solidFill>
                  <a:schemeClr val="tx1"/>
                </a:solidFill>
                <a:latin typeface="Calibri" charset="0"/>
                <a:ea typeface="MS PGothic" charset="-128"/>
              </a:defRPr>
            </a:lvl8pPr>
            <a:lvl9pPr marL="3886200" indent="-228600" defTabSz="520700" eaLnBrk="0" fontAlgn="base" hangingPunct="0">
              <a:spcBef>
                <a:spcPct val="0"/>
              </a:spcBef>
              <a:spcAft>
                <a:spcPct val="0"/>
              </a:spcAft>
              <a:defRPr sz="2100">
                <a:solidFill>
                  <a:schemeClr val="tx1"/>
                </a:solidFill>
                <a:latin typeface="Calibri" charset="0"/>
                <a:ea typeface="MS PGothic" charset="-128"/>
              </a:defRPr>
            </a:lvl9pPr>
          </a:lstStyle>
          <a:p>
            <a:pPr eaLnBrk="1" hangingPunct="1">
              <a:spcBef>
                <a:spcPct val="20000"/>
              </a:spcBef>
              <a:buFont typeface="Arial" charset="0"/>
              <a:buNone/>
              <a:defRPr/>
            </a:pPr>
            <a:fld id="{AAD7D571-858C-43D0-A83B-369728A69A0C}" type="slidenum">
              <a:rPr lang="ga-IE" altLang="x-none" sz="1200" smtClean="0">
                <a:solidFill>
                  <a:srgbClr val="5E3390"/>
                </a:solidFill>
                <a:latin typeface="Arial" charset="0"/>
              </a:rPr>
              <a:pPr eaLnBrk="1" hangingPunct="1">
                <a:spcBef>
                  <a:spcPct val="20000"/>
                </a:spcBef>
                <a:buFont typeface="Arial" charset="0"/>
                <a:buNone/>
                <a:defRPr/>
              </a:pPr>
              <a:t>‹#›</a:t>
            </a:fld>
            <a:endParaRPr lang="en-US" altLang="x-none" sz="1200">
              <a:solidFill>
                <a:srgbClr val="5E3390"/>
              </a:solidFill>
              <a:latin typeface="Arial" charset="0"/>
            </a:endParaRPr>
          </a:p>
        </p:txBody>
      </p:sp>
      <p:cxnSp>
        <p:nvCxnSpPr>
          <p:cNvPr id="8" name="Straight Connector 7">
            <a:extLst>
              <a:ext uri="{FF2B5EF4-FFF2-40B4-BE49-F238E27FC236}">
                <a16:creationId xmlns:a16="http://schemas.microsoft.com/office/drawing/2014/main" id="{186A5566-CEF9-41A6-9D63-DC4DC516D8D6}"/>
              </a:ext>
            </a:extLst>
          </p:cNvPr>
          <p:cNvCxnSpPr/>
          <p:nvPr/>
        </p:nvCxnSpPr>
        <p:spPr>
          <a:xfrm>
            <a:off x="0" y="7019925"/>
            <a:ext cx="10688638" cy="0"/>
          </a:xfrm>
          <a:prstGeom prst="line">
            <a:avLst/>
          </a:prstGeom>
          <a:ln w="9525" cmpd="sng">
            <a:solidFill>
              <a:srgbClr val="5E3390"/>
            </a:solidFill>
          </a:ln>
          <a:effectLst/>
        </p:spPr>
        <p:style>
          <a:lnRef idx="2">
            <a:schemeClr val="accent1"/>
          </a:lnRef>
          <a:fillRef idx="0">
            <a:schemeClr val="accent1"/>
          </a:fillRef>
          <a:effectRef idx="1">
            <a:schemeClr val="accent1"/>
          </a:effectRef>
          <a:fontRef idx="minor">
            <a:schemeClr val="tx1"/>
          </a:fontRef>
        </p:style>
      </p:cxnSp>
      <p:pic>
        <p:nvPicPr>
          <p:cNvPr id="9" name="Picture 3" descr="Real World Geography.ai">
            <a:extLst>
              <a:ext uri="{FF2B5EF4-FFF2-40B4-BE49-F238E27FC236}">
                <a16:creationId xmlns:a16="http://schemas.microsoft.com/office/drawing/2014/main" id="{0647708C-367D-442F-83B2-F157B787DB35}"/>
              </a:ext>
            </a:extLst>
          </p:cNvPr>
          <p:cNvPicPr>
            <a:picLocks noChangeAspect="1"/>
          </p:cNvPicPr>
          <p:nvPr userDrawn="1"/>
        </p:nvPicPr>
        <p:blipFill>
          <a:blip r:embed="rId2">
            <a:extLst>
              <a:ext uri="{28A0092B-C50C-407E-A947-70E740481C1C}">
                <a14:useLocalDpi xmlns:a14="http://schemas.microsoft.com/office/drawing/2010/main" val="0"/>
              </a:ext>
            </a:extLst>
          </a:blip>
          <a:srcRect t="38515" b="42561"/>
          <a:stretch>
            <a:fillRect/>
          </a:stretch>
        </p:blipFill>
        <p:spPr bwMode="auto">
          <a:xfrm>
            <a:off x="896938" y="7085013"/>
            <a:ext cx="1673225" cy="447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Content Placeholder 12"/>
          <p:cNvSpPr>
            <a:spLocks noGrp="1"/>
          </p:cNvSpPr>
          <p:nvPr>
            <p:ph sz="quarter" idx="16"/>
          </p:nvPr>
        </p:nvSpPr>
        <p:spPr>
          <a:xfrm>
            <a:off x="1112638" y="1447800"/>
            <a:ext cx="8463162" cy="5143500"/>
          </a:xfrm>
          <a:prstGeom prst="rect">
            <a:avLst/>
          </a:prstGeom>
        </p:spPr>
        <p:txBody>
          <a:bodyPr vert="horz"/>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baseline="0">
                <a:latin typeface="+mn-lt"/>
                <a:ea typeface="Muli" charset="0"/>
                <a:cs typeface="Muli" charset="0"/>
              </a:defRPr>
            </a:lvl1pPr>
          </a:lstStyle>
          <a:p>
            <a:pPr lvl="0"/>
            <a:r>
              <a:rPr lang="ga-IE" dirty="0"/>
              <a:t>Click to edit Master text styles</a:t>
            </a:r>
          </a:p>
        </p:txBody>
      </p:sp>
      <p:sp>
        <p:nvSpPr>
          <p:cNvPr id="15" name="Text Placeholder 5"/>
          <p:cNvSpPr>
            <a:spLocks noGrp="1"/>
          </p:cNvSpPr>
          <p:nvPr>
            <p:ph type="body" sz="quarter" idx="14"/>
          </p:nvPr>
        </p:nvSpPr>
        <p:spPr>
          <a:xfrm>
            <a:off x="-302" y="217615"/>
            <a:ext cx="7200000" cy="471227"/>
          </a:xfrm>
          <a:prstGeom prst="rect">
            <a:avLst/>
          </a:prstGeom>
          <a:solidFill>
            <a:srgbClr val="5E3390"/>
          </a:solidFill>
        </p:spPr>
        <p:txBody>
          <a:bodyPr vert="horz" lIns="0" tIns="0" rIns="0" bIns="43200" anchor="ctr"/>
          <a:lstStyle>
            <a:lvl1pPr marL="540000" indent="0">
              <a:lnSpc>
                <a:spcPct val="100000"/>
              </a:lnSpc>
              <a:spcBef>
                <a:spcPts val="0"/>
              </a:spcBef>
              <a:buNone/>
              <a:defRPr sz="3000" b="1" i="0" baseline="0">
                <a:solidFill>
                  <a:schemeClr val="bg1"/>
                </a:solidFill>
                <a:latin typeface="Muli" charset="0"/>
                <a:ea typeface="Muli" charset="0"/>
                <a:cs typeface="Muli" charset="0"/>
              </a:defRPr>
            </a:lvl1pPr>
            <a:lvl2pPr marL="520700" indent="0">
              <a:buNone/>
              <a:defRPr/>
            </a:lvl2pPr>
            <a:lvl3pPr marL="1042988" indent="0">
              <a:buNone/>
              <a:defRPr/>
            </a:lvl3pPr>
            <a:lvl4pPr marL="1563688" indent="0">
              <a:buNone/>
              <a:defRPr/>
            </a:lvl4pPr>
            <a:lvl5pPr marL="2085975" indent="0">
              <a:buNone/>
              <a:defRPr/>
            </a:lvl5pPr>
          </a:lstStyle>
          <a:p>
            <a:pPr lvl="0"/>
            <a:r>
              <a:rPr lang="ga-IE" dirty="0"/>
              <a:t>Click to edit Master text styles</a:t>
            </a:r>
          </a:p>
        </p:txBody>
      </p:sp>
      <p:sp>
        <p:nvSpPr>
          <p:cNvPr id="16" name="Text Placeholder 14"/>
          <p:cNvSpPr>
            <a:spLocks noGrp="1"/>
          </p:cNvSpPr>
          <p:nvPr>
            <p:ph type="body" sz="quarter" idx="15"/>
          </p:nvPr>
        </p:nvSpPr>
        <p:spPr>
          <a:xfrm>
            <a:off x="-302" y="811770"/>
            <a:ext cx="10688940" cy="467996"/>
          </a:xfrm>
          <a:prstGeom prst="rect">
            <a:avLst/>
          </a:prstGeom>
          <a:noFill/>
        </p:spPr>
        <p:txBody>
          <a:bodyPr vert="horz" lIns="0" tIns="0" rIns="0" bIns="46800" anchor="ctr"/>
          <a:lstStyle>
            <a:lvl1pPr marL="540000" indent="0">
              <a:spcBef>
                <a:spcPts val="0"/>
              </a:spcBef>
              <a:buNone/>
              <a:defRPr sz="2400" baseline="0">
                <a:solidFill>
                  <a:srgbClr val="5E3390"/>
                </a:solidFill>
                <a:latin typeface="+mn-lt"/>
                <a:ea typeface="Muli" charset="0"/>
                <a:cs typeface="Muli" charset="0"/>
              </a:defRPr>
            </a:lvl1pPr>
            <a:lvl2pPr marL="520700" indent="0">
              <a:buNone/>
              <a:defRPr>
                <a:solidFill>
                  <a:srgbClr val="FFFFFF"/>
                </a:solidFill>
                <a:latin typeface="Rockwell"/>
                <a:cs typeface="Rockwell"/>
              </a:defRPr>
            </a:lvl2pPr>
            <a:lvl3pPr marL="1042988" indent="0">
              <a:buNone/>
              <a:defRPr>
                <a:solidFill>
                  <a:srgbClr val="FFFFFF"/>
                </a:solidFill>
                <a:latin typeface="Rockwell"/>
                <a:cs typeface="Rockwell"/>
              </a:defRPr>
            </a:lvl3pPr>
            <a:lvl4pPr marL="1563688" indent="0">
              <a:buNone/>
              <a:defRPr>
                <a:solidFill>
                  <a:srgbClr val="FFFFFF"/>
                </a:solidFill>
                <a:latin typeface="Rockwell"/>
                <a:cs typeface="Rockwell"/>
              </a:defRPr>
            </a:lvl4pPr>
            <a:lvl5pPr marL="2085975" indent="0">
              <a:buNone/>
              <a:defRPr>
                <a:solidFill>
                  <a:srgbClr val="FFFFFF"/>
                </a:solidFill>
                <a:latin typeface="Rockwell"/>
                <a:cs typeface="Rockwell"/>
              </a:defRPr>
            </a:lvl5pPr>
          </a:lstStyle>
          <a:p>
            <a:pPr lvl="0"/>
            <a:r>
              <a:rPr lang="ga-IE" dirty="0"/>
              <a:t>Click to edit Master text styles</a:t>
            </a:r>
          </a:p>
        </p:txBody>
      </p:sp>
      <p:sp>
        <p:nvSpPr>
          <p:cNvPr id="12" name="Text Placeholder 3"/>
          <p:cNvSpPr>
            <a:spLocks noGrp="1"/>
          </p:cNvSpPr>
          <p:nvPr>
            <p:ph type="body" sz="quarter" idx="19"/>
          </p:nvPr>
        </p:nvSpPr>
        <p:spPr>
          <a:xfrm>
            <a:off x="3641465" y="7019924"/>
            <a:ext cx="5758123" cy="542925"/>
          </a:xfrm>
          <a:prstGeom prst="rect">
            <a:avLst/>
          </a:prstGeom>
        </p:spPr>
        <p:txBody>
          <a:bodyPr vert="horz" anchor="ctr"/>
          <a:lstStyle>
            <a:lvl1pPr marL="0" indent="0">
              <a:buNone/>
              <a:defRPr sz="1200">
                <a:solidFill>
                  <a:srgbClr val="5E3390"/>
                </a:solidFill>
              </a:defRPr>
            </a:lvl1pPr>
            <a:lvl2pPr marL="520700" indent="0">
              <a:buNone/>
              <a:defRPr sz="1200">
                <a:solidFill>
                  <a:srgbClr val="007B36"/>
                </a:solidFill>
              </a:defRPr>
            </a:lvl2pPr>
            <a:lvl3pPr marL="1042988" indent="0">
              <a:buNone/>
              <a:defRPr sz="1200">
                <a:solidFill>
                  <a:srgbClr val="007B36"/>
                </a:solidFill>
              </a:defRPr>
            </a:lvl3pPr>
            <a:lvl4pPr marL="1563688" indent="0">
              <a:buNone/>
              <a:defRPr sz="1200">
                <a:solidFill>
                  <a:srgbClr val="007B36"/>
                </a:solidFill>
              </a:defRPr>
            </a:lvl4pPr>
            <a:lvl5pPr marL="2085975" indent="0">
              <a:buNone/>
              <a:defRPr sz="1200">
                <a:solidFill>
                  <a:srgbClr val="007B36"/>
                </a:solidFill>
              </a:defRPr>
            </a:lvl5pPr>
          </a:lstStyle>
          <a:p>
            <a:pPr lvl="0"/>
            <a:r>
              <a:rPr lang="ga-IE" dirty="0"/>
              <a:t>Click to edit Master text styles</a:t>
            </a:r>
          </a:p>
        </p:txBody>
      </p:sp>
    </p:spTree>
    <p:extLst>
      <p:ext uri="{BB962C8B-B14F-4D97-AF65-F5344CB8AC3E}">
        <p14:creationId xmlns:p14="http://schemas.microsoft.com/office/powerpoint/2010/main" val="214334779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Bulleted Text">
    <p:spTree>
      <p:nvGrpSpPr>
        <p:cNvPr id="1" name=""/>
        <p:cNvGrpSpPr/>
        <p:nvPr/>
      </p:nvGrpSpPr>
      <p:grpSpPr>
        <a:xfrm>
          <a:off x="0" y="0"/>
          <a:ext cx="0" cy="0"/>
          <a:chOff x="0" y="0"/>
          <a:chExt cx="0" cy="0"/>
        </a:xfrm>
      </p:grpSpPr>
      <p:sp>
        <p:nvSpPr>
          <p:cNvPr id="6" name="Text Placeholder 8">
            <a:extLst>
              <a:ext uri="{FF2B5EF4-FFF2-40B4-BE49-F238E27FC236}">
                <a16:creationId xmlns:a16="http://schemas.microsoft.com/office/drawing/2014/main" id="{D14C36D1-FF04-4640-9E59-A2CB06FAC040}"/>
              </a:ext>
            </a:extLst>
          </p:cNvPr>
          <p:cNvSpPr txBox="1">
            <a:spLocks/>
          </p:cNvSpPr>
          <p:nvPr userDrawn="1"/>
        </p:nvSpPr>
        <p:spPr>
          <a:xfrm>
            <a:off x="9399588" y="7019925"/>
            <a:ext cx="1289050" cy="542925"/>
          </a:xfrm>
          <a:prstGeom prst="rect">
            <a:avLst/>
          </a:prstGeom>
        </p:spPr>
        <p:txBody>
          <a:bodyPr anchor="ctr"/>
          <a:lstStyle>
            <a:lvl1pPr marL="539750">
              <a:defRPr sz="2100">
                <a:solidFill>
                  <a:schemeClr val="tx1"/>
                </a:solidFill>
                <a:latin typeface="Calibri" charset="0"/>
                <a:ea typeface="MS PGothic" charset="-128"/>
              </a:defRPr>
            </a:lvl1pPr>
            <a:lvl2pPr marL="742950" indent="-285750">
              <a:defRPr sz="2100">
                <a:solidFill>
                  <a:schemeClr val="tx1"/>
                </a:solidFill>
                <a:latin typeface="Calibri" charset="0"/>
                <a:ea typeface="MS PGothic" charset="-128"/>
              </a:defRPr>
            </a:lvl2pPr>
            <a:lvl3pPr marL="1143000" indent="-228600">
              <a:defRPr sz="2100">
                <a:solidFill>
                  <a:schemeClr val="tx1"/>
                </a:solidFill>
                <a:latin typeface="Calibri" charset="0"/>
                <a:ea typeface="MS PGothic" charset="-128"/>
              </a:defRPr>
            </a:lvl3pPr>
            <a:lvl4pPr marL="1600200" indent="-228600">
              <a:defRPr sz="2100">
                <a:solidFill>
                  <a:schemeClr val="tx1"/>
                </a:solidFill>
                <a:latin typeface="Calibri" charset="0"/>
                <a:ea typeface="MS PGothic" charset="-128"/>
              </a:defRPr>
            </a:lvl4pPr>
            <a:lvl5pPr marL="2057400" indent="-228600">
              <a:defRPr sz="2100">
                <a:solidFill>
                  <a:schemeClr val="tx1"/>
                </a:solidFill>
                <a:latin typeface="Calibri" charset="0"/>
                <a:ea typeface="MS PGothic" charset="-128"/>
              </a:defRPr>
            </a:lvl5pPr>
            <a:lvl6pPr marL="2514600" indent="-228600" defTabSz="520700" eaLnBrk="0" fontAlgn="base" hangingPunct="0">
              <a:spcBef>
                <a:spcPct val="0"/>
              </a:spcBef>
              <a:spcAft>
                <a:spcPct val="0"/>
              </a:spcAft>
              <a:defRPr sz="2100">
                <a:solidFill>
                  <a:schemeClr val="tx1"/>
                </a:solidFill>
                <a:latin typeface="Calibri" charset="0"/>
                <a:ea typeface="MS PGothic" charset="-128"/>
              </a:defRPr>
            </a:lvl6pPr>
            <a:lvl7pPr marL="2971800" indent="-228600" defTabSz="520700" eaLnBrk="0" fontAlgn="base" hangingPunct="0">
              <a:spcBef>
                <a:spcPct val="0"/>
              </a:spcBef>
              <a:spcAft>
                <a:spcPct val="0"/>
              </a:spcAft>
              <a:defRPr sz="2100">
                <a:solidFill>
                  <a:schemeClr val="tx1"/>
                </a:solidFill>
                <a:latin typeface="Calibri" charset="0"/>
                <a:ea typeface="MS PGothic" charset="-128"/>
              </a:defRPr>
            </a:lvl7pPr>
            <a:lvl8pPr marL="3429000" indent="-228600" defTabSz="520700" eaLnBrk="0" fontAlgn="base" hangingPunct="0">
              <a:spcBef>
                <a:spcPct val="0"/>
              </a:spcBef>
              <a:spcAft>
                <a:spcPct val="0"/>
              </a:spcAft>
              <a:defRPr sz="2100">
                <a:solidFill>
                  <a:schemeClr val="tx1"/>
                </a:solidFill>
                <a:latin typeface="Calibri" charset="0"/>
                <a:ea typeface="MS PGothic" charset="-128"/>
              </a:defRPr>
            </a:lvl8pPr>
            <a:lvl9pPr marL="3886200" indent="-228600" defTabSz="520700" eaLnBrk="0" fontAlgn="base" hangingPunct="0">
              <a:spcBef>
                <a:spcPct val="0"/>
              </a:spcBef>
              <a:spcAft>
                <a:spcPct val="0"/>
              </a:spcAft>
              <a:defRPr sz="2100">
                <a:solidFill>
                  <a:schemeClr val="tx1"/>
                </a:solidFill>
                <a:latin typeface="Calibri" charset="0"/>
                <a:ea typeface="MS PGothic" charset="-128"/>
              </a:defRPr>
            </a:lvl9pPr>
          </a:lstStyle>
          <a:p>
            <a:pPr eaLnBrk="1" hangingPunct="1">
              <a:spcBef>
                <a:spcPct val="20000"/>
              </a:spcBef>
              <a:buFont typeface="Arial" charset="0"/>
              <a:buNone/>
              <a:defRPr/>
            </a:pPr>
            <a:fld id="{26216939-5C3E-4D30-8F21-7C4180C7A56D}" type="slidenum">
              <a:rPr lang="ga-IE" altLang="x-none" sz="1200" smtClean="0">
                <a:solidFill>
                  <a:srgbClr val="5E3390"/>
                </a:solidFill>
                <a:latin typeface="Arial" charset="0"/>
              </a:rPr>
              <a:pPr eaLnBrk="1" hangingPunct="1">
                <a:spcBef>
                  <a:spcPct val="20000"/>
                </a:spcBef>
                <a:buFont typeface="Arial" charset="0"/>
                <a:buNone/>
                <a:defRPr/>
              </a:pPr>
              <a:t>‹#›</a:t>
            </a:fld>
            <a:endParaRPr lang="en-US" altLang="x-none" sz="1200">
              <a:solidFill>
                <a:srgbClr val="5E3390"/>
              </a:solidFill>
              <a:latin typeface="Arial" charset="0"/>
            </a:endParaRPr>
          </a:p>
        </p:txBody>
      </p:sp>
      <p:cxnSp>
        <p:nvCxnSpPr>
          <p:cNvPr id="7" name="Straight Connector 6">
            <a:extLst>
              <a:ext uri="{FF2B5EF4-FFF2-40B4-BE49-F238E27FC236}">
                <a16:creationId xmlns:a16="http://schemas.microsoft.com/office/drawing/2014/main" id="{6CBF698E-86A4-4A47-8B41-732C2B265170}"/>
              </a:ext>
            </a:extLst>
          </p:cNvPr>
          <p:cNvCxnSpPr/>
          <p:nvPr userDrawn="1"/>
        </p:nvCxnSpPr>
        <p:spPr>
          <a:xfrm>
            <a:off x="0" y="7019925"/>
            <a:ext cx="10688638" cy="0"/>
          </a:xfrm>
          <a:prstGeom prst="line">
            <a:avLst/>
          </a:prstGeom>
          <a:ln w="9525" cmpd="sng">
            <a:solidFill>
              <a:srgbClr val="5E3390"/>
            </a:solidFill>
          </a:ln>
          <a:effectLst/>
        </p:spPr>
        <p:style>
          <a:lnRef idx="2">
            <a:schemeClr val="accent1"/>
          </a:lnRef>
          <a:fillRef idx="0">
            <a:schemeClr val="accent1"/>
          </a:fillRef>
          <a:effectRef idx="1">
            <a:schemeClr val="accent1"/>
          </a:effectRef>
          <a:fontRef idx="minor">
            <a:schemeClr val="tx1"/>
          </a:fontRef>
        </p:style>
      </p:cxnSp>
      <p:pic>
        <p:nvPicPr>
          <p:cNvPr id="8" name="Picture 3" descr="Real World Geography.ai">
            <a:extLst>
              <a:ext uri="{FF2B5EF4-FFF2-40B4-BE49-F238E27FC236}">
                <a16:creationId xmlns:a16="http://schemas.microsoft.com/office/drawing/2014/main" id="{E34BC5B9-E9BC-4025-B945-145CCB41A3D8}"/>
              </a:ext>
            </a:extLst>
          </p:cNvPr>
          <p:cNvPicPr>
            <a:picLocks noChangeAspect="1"/>
          </p:cNvPicPr>
          <p:nvPr userDrawn="1"/>
        </p:nvPicPr>
        <p:blipFill>
          <a:blip r:embed="rId2">
            <a:extLst>
              <a:ext uri="{28A0092B-C50C-407E-A947-70E740481C1C}">
                <a14:useLocalDpi xmlns:a14="http://schemas.microsoft.com/office/drawing/2010/main" val="0"/>
              </a:ext>
            </a:extLst>
          </a:blip>
          <a:srcRect t="38515" b="42561"/>
          <a:stretch>
            <a:fillRect/>
          </a:stretch>
        </p:blipFill>
        <p:spPr bwMode="auto">
          <a:xfrm>
            <a:off x="896938" y="7085013"/>
            <a:ext cx="1673225" cy="447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Content Placeholder 12"/>
          <p:cNvSpPr>
            <a:spLocks noGrp="1"/>
          </p:cNvSpPr>
          <p:nvPr>
            <p:ph sz="quarter" idx="16"/>
          </p:nvPr>
        </p:nvSpPr>
        <p:spPr>
          <a:xfrm>
            <a:off x="1112638" y="1447800"/>
            <a:ext cx="8463162" cy="1661852"/>
          </a:xfrm>
          <a:prstGeom prst="rect">
            <a:avLst/>
          </a:prstGeom>
        </p:spPr>
        <p:txBody>
          <a:bodyPr vert="horz"/>
          <a:lstStyle>
            <a:lvl1pPr marL="540000" marR="0" indent="-360000" algn="l" defTabSz="520700" rtl="0" eaLnBrk="1" fontAlgn="base" latinLnBrk="0" hangingPunct="1">
              <a:lnSpc>
                <a:spcPts val="2160"/>
              </a:lnSpc>
              <a:spcBef>
                <a:spcPts val="0"/>
              </a:spcBef>
              <a:spcAft>
                <a:spcPts val="1450"/>
              </a:spcAft>
              <a:buClr>
                <a:srgbClr val="5E3390"/>
              </a:buClr>
              <a:buSzTx/>
              <a:buFont typeface="Courier New"/>
              <a:buChar char="o"/>
              <a:tabLst/>
              <a:defRPr sz="1800" baseline="0">
                <a:latin typeface="Muli" charset="0"/>
                <a:ea typeface="Muli" charset="0"/>
                <a:cs typeface="Muli" charset="0"/>
              </a:defRPr>
            </a:lvl1pPr>
            <a:lvl2pPr marL="720000" indent="-360000">
              <a:lnSpc>
                <a:spcPts val="1920"/>
              </a:lnSpc>
              <a:spcBef>
                <a:spcPts val="0"/>
              </a:spcBef>
              <a:spcAft>
                <a:spcPts val="1450"/>
              </a:spcAft>
              <a:buClr>
                <a:srgbClr val="5E3390"/>
              </a:buClr>
              <a:defRPr sz="1600">
                <a:latin typeface="Muli" charset="0"/>
                <a:ea typeface="Muli" charset="0"/>
                <a:cs typeface="Muli" charset="0"/>
              </a:defRPr>
            </a:lvl2pPr>
            <a:lvl3pPr marL="1080000" indent="-360000">
              <a:lnSpc>
                <a:spcPts val="1920"/>
              </a:lnSpc>
              <a:spcBef>
                <a:spcPts val="0"/>
              </a:spcBef>
              <a:spcAft>
                <a:spcPts val="1450"/>
              </a:spcAft>
              <a:buClr>
                <a:srgbClr val="5E3390"/>
              </a:buClr>
              <a:defRPr sz="1400">
                <a:latin typeface="Muli" charset="0"/>
                <a:ea typeface="Muli" charset="0"/>
                <a:cs typeface="Muli" charset="0"/>
              </a:defRPr>
            </a:lvl3pPr>
          </a:lstStyle>
          <a:p>
            <a:pPr lvl="0"/>
            <a:r>
              <a:rPr lang="ga-IE" dirty="0"/>
              <a:t>Click to edit Master text styles</a:t>
            </a:r>
          </a:p>
          <a:p>
            <a:pPr lvl="1"/>
            <a:r>
              <a:rPr lang="ga-IE" dirty="0"/>
              <a:t>Second level</a:t>
            </a:r>
          </a:p>
          <a:p>
            <a:pPr lvl="2"/>
            <a:r>
              <a:rPr lang="ga-IE" dirty="0"/>
              <a:t>Third level</a:t>
            </a:r>
          </a:p>
        </p:txBody>
      </p:sp>
      <p:sp>
        <p:nvSpPr>
          <p:cNvPr id="10" name="Text Placeholder 5"/>
          <p:cNvSpPr>
            <a:spLocks noGrp="1"/>
          </p:cNvSpPr>
          <p:nvPr>
            <p:ph type="body" sz="quarter" idx="14"/>
          </p:nvPr>
        </p:nvSpPr>
        <p:spPr>
          <a:xfrm>
            <a:off x="-302" y="217615"/>
            <a:ext cx="7200000" cy="471227"/>
          </a:xfrm>
          <a:prstGeom prst="rect">
            <a:avLst/>
          </a:prstGeom>
          <a:solidFill>
            <a:srgbClr val="5E3390"/>
          </a:solidFill>
        </p:spPr>
        <p:txBody>
          <a:bodyPr vert="horz" lIns="0" tIns="0" rIns="0" bIns="43200" anchor="ctr"/>
          <a:lstStyle>
            <a:lvl1pPr marL="540000" indent="0">
              <a:lnSpc>
                <a:spcPct val="100000"/>
              </a:lnSpc>
              <a:spcBef>
                <a:spcPts val="0"/>
              </a:spcBef>
              <a:buNone/>
              <a:defRPr sz="3000" b="1" i="0" baseline="0">
                <a:solidFill>
                  <a:schemeClr val="bg1"/>
                </a:solidFill>
                <a:latin typeface="Muli" charset="0"/>
                <a:ea typeface="Muli" charset="0"/>
                <a:cs typeface="Muli" charset="0"/>
              </a:defRPr>
            </a:lvl1pPr>
            <a:lvl2pPr marL="520700" indent="0">
              <a:buNone/>
              <a:defRPr/>
            </a:lvl2pPr>
            <a:lvl3pPr marL="1042988" indent="0">
              <a:buNone/>
              <a:defRPr/>
            </a:lvl3pPr>
            <a:lvl4pPr marL="1563688" indent="0">
              <a:buNone/>
              <a:defRPr/>
            </a:lvl4pPr>
            <a:lvl5pPr marL="2085975" indent="0">
              <a:buNone/>
              <a:defRPr/>
            </a:lvl5pPr>
          </a:lstStyle>
          <a:p>
            <a:pPr lvl="0"/>
            <a:r>
              <a:rPr lang="ga-IE" dirty="0"/>
              <a:t>Click to edit Master text styles</a:t>
            </a:r>
          </a:p>
        </p:txBody>
      </p:sp>
      <p:sp>
        <p:nvSpPr>
          <p:cNvPr id="11" name="Text Placeholder 14"/>
          <p:cNvSpPr>
            <a:spLocks noGrp="1"/>
          </p:cNvSpPr>
          <p:nvPr>
            <p:ph type="body" sz="quarter" idx="15"/>
          </p:nvPr>
        </p:nvSpPr>
        <p:spPr>
          <a:xfrm>
            <a:off x="-302" y="811770"/>
            <a:ext cx="10688940" cy="467996"/>
          </a:xfrm>
          <a:prstGeom prst="rect">
            <a:avLst/>
          </a:prstGeom>
          <a:noFill/>
        </p:spPr>
        <p:txBody>
          <a:bodyPr vert="horz" lIns="0" tIns="0" rIns="0" bIns="46800" anchor="ctr"/>
          <a:lstStyle>
            <a:lvl1pPr marL="540000" indent="0">
              <a:spcBef>
                <a:spcPts val="0"/>
              </a:spcBef>
              <a:buNone/>
              <a:defRPr sz="2400" baseline="0">
                <a:solidFill>
                  <a:srgbClr val="5E3390"/>
                </a:solidFill>
                <a:latin typeface="Muli" charset="0"/>
                <a:ea typeface="Muli" charset="0"/>
                <a:cs typeface="Muli" charset="0"/>
              </a:defRPr>
            </a:lvl1pPr>
            <a:lvl2pPr marL="520700" indent="0">
              <a:buNone/>
              <a:defRPr>
                <a:solidFill>
                  <a:srgbClr val="FFFFFF"/>
                </a:solidFill>
                <a:latin typeface="Rockwell"/>
                <a:cs typeface="Rockwell"/>
              </a:defRPr>
            </a:lvl2pPr>
            <a:lvl3pPr marL="1042988" indent="0">
              <a:buNone/>
              <a:defRPr>
                <a:solidFill>
                  <a:srgbClr val="FFFFFF"/>
                </a:solidFill>
                <a:latin typeface="Rockwell"/>
                <a:cs typeface="Rockwell"/>
              </a:defRPr>
            </a:lvl3pPr>
            <a:lvl4pPr marL="1563688" indent="0">
              <a:buNone/>
              <a:defRPr>
                <a:solidFill>
                  <a:srgbClr val="FFFFFF"/>
                </a:solidFill>
                <a:latin typeface="Rockwell"/>
                <a:cs typeface="Rockwell"/>
              </a:defRPr>
            </a:lvl4pPr>
            <a:lvl5pPr marL="2085975" indent="0">
              <a:buNone/>
              <a:defRPr>
                <a:solidFill>
                  <a:srgbClr val="FFFFFF"/>
                </a:solidFill>
                <a:latin typeface="Rockwell"/>
                <a:cs typeface="Rockwell"/>
              </a:defRPr>
            </a:lvl5pPr>
          </a:lstStyle>
          <a:p>
            <a:pPr lvl="0"/>
            <a:r>
              <a:rPr lang="ga-IE" dirty="0"/>
              <a:t>Click to edit Master text styles</a:t>
            </a:r>
          </a:p>
        </p:txBody>
      </p:sp>
      <p:sp>
        <p:nvSpPr>
          <p:cNvPr id="14" name="Text Placeholder 3"/>
          <p:cNvSpPr>
            <a:spLocks noGrp="1"/>
          </p:cNvSpPr>
          <p:nvPr>
            <p:ph type="body" sz="quarter" idx="19"/>
          </p:nvPr>
        </p:nvSpPr>
        <p:spPr>
          <a:xfrm>
            <a:off x="3641465" y="7019924"/>
            <a:ext cx="5758123" cy="542925"/>
          </a:xfrm>
          <a:prstGeom prst="rect">
            <a:avLst/>
          </a:prstGeom>
        </p:spPr>
        <p:txBody>
          <a:bodyPr vert="horz" anchor="ctr"/>
          <a:lstStyle>
            <a:lvl1pPr marL="0" indent="0">
              <a:buNone/>
              <a:defRPr sz="1200">
                <a:solidFill>
                  <a:srgbClr val="5E3390"/>
                </a:solidFill>
              </a:defRPr>
            </a:lvl1pPr>
            <a:lvl2pPr marL="520700" indent="0">
              <a:buNone/>
              <a:defRPr sz="1200">
                <a:solidFill>
                  <a:srgbClr val="007B36"/>
                </a:solidFill>
              </a:defRPr>
            </a:lvl2pPr>
            <a:lvl3pPr marL="1042988" indent="0">
              <a:buNone/>
              <a:defRPr sz="1200">
                <a:solidFill>
                  <a:srgbClr val="007B36"/>
                </a:solidFill>
              </a:defRPr>
            </a:lvl3pPr>
            <a:lvl4pPr marL="1563688" indent="0">
              <a:buNone/>
              <a:defRPr sz="1200">
                <a:solidFill>
                  <a:srgbClr val="007B36"/>
                </a:solidFill>
              </a:defRPr>
            </a:lvl4pPr>
            <a:lvl5pPr marL="2085975" indent="0">
              <a:buNone/>
              <a:defRPr sz="1200">
                <a:solidFill>
                  <a:srgbClr val="007B36"/>
                </a:solidFill>
              </a:defRPr>
            </a:lvl5pPr>
          </a:lstStyle>
          <a:p>
            <a:pPr lvl="0"/>
            <a:r>
              <a:rPr lang="ga-IE" dirty="0"/>
              <a:t>Click to edit Master text styles</a:t>
            </a:r>
          </a:p>
        </p:txBody>
      </p:sp>
    </p:spTree>
    <p:extLst>
      <p:ext uri="{BB962C8B-B14F-4D97-AF65-F5344CB8AC3E}">
        <p14:creationId xmlns:p14="http://schemas.microsoft.com/office/powerpoint/2010/main" val="178619498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preserve="1" userDrawn="1">
  <p:cSld name="Text &amp; Image">
    <p:spTree>
      <p:nvGrpSpPr>
        <p:cNvPr id="1" name=""/>
        <p:cNvGrpSpPr/>
        <p:nvPr/>
      </p:nvGrpSpPr>
      <p:grpSpPr>
        <a:xfrm>
          <a:off x="0" y="0"/>
          <a:ext cx="0" cy="0"/>
          <a:chOff x="0" y="0"/>
          <a:chExt cx="0" cy="0"/>
        </a:xfrm>
      </p:grpSpPr>
      <p:sp>
        <p:nvSpPr>
          <p:cNvPr id="8" name="Text Placeholder 8">
            <a:extLst>
              <a:ext uri="{FF2B5EF4-FFF2-40B4-BE49-F238E27FC236}">
                <a16:creationId xmlns:a16="http://schemas.microsoft.com/office/drawing/2014/main" id="{2C085726-2D85-4015-BFE5-57EF3F135A2B}"/>
              </a:ext>
            </a:extLst>
          </p:cNvPr>
          <p:cNvSpPr txBox="1">
            <a:spLocks/>
          </p:cNvSpPr>
          <p:nvPr userDrawn="1"/>
        </p:nvSpPr>
        <p:spPr>
          <a:xfrm>
            <a:off x="9399588" y="7019925"/>
            <a:ext cx="1289050" cy="542925"/>
          </a:xfrm>
          <a:prstGeom prst="rect">
            <a:avLst/>
          </a:prstGeom>
        </p:spPr>
        <p:txBody>
          <a:bodyPr anchor="ctr"/>
          <a:lstStyle>
            <a:lvl1pPr marL="539750">
              <a:defRPr sz="2100">
                <a:solidFill>
                  <a:schemeClr val="tx1"/>
                </a:solidFill>
                <a:latin typeface="Calibri" charset="0"/>
                <a:ea typeface="MS PGothic" charset="-128"/>
              </a:defRPr>
            </a:lvl1pPr>
            <a:lvl2pPr marL="742950" indent="-285750">
              <a:defRPr sz="2100">
                <a:solidFill>
                  <a:schemeClr val="tx1"/>
                </a:solidFill>
                <a:latin typeface="Calibri" charset="0"/>
                <a:ea typeface="MS PGothic" charset="-128"/>
              </a:defRPr>
            </a:lvl2pPr>
            <a:lvl3pPr marL="1143000" indent="-228600">
              <a:defRPr sz="2100">
                <a:solidFill>
                  <a:schemeClr val="tx1"/>
                </a:solidFill>
                <a:latin typeface="Calibri" charset="0"/>
                <a:ea typeface="MS PGothic" charset="-128"/>
              </a:defRPr>
            </a:lvl3pPr>
            <a:lvl4pPr marL="1600200" indent="-228600">
              <a:defRPr sz="2100">
                <a:solidFill>
                  <a:schemeClr val="tx1"/>
                </a:solidFill>
                <a:latin typeface="Calibri" charset="0"/>
                <a:ea typeface="MS PGothic" charset="-128"/>
              </a:defRPr>
            </a:lvl4pPr>
            <a:lvl5pPr marL="2057400" indent="-228600">
              <a:defRPr sz="2100">
                <a:solidFill>
                  <a:schemeClr val="tx1"/>
                </a:solidFill>
                <a:latin typeface="Calibri" charset="0"/>
                <a:ea typeface="MS PGothic" charset="-128"/>
              </a:defRPr>
            </a:lvl5pPr>
            <a:lvl6pPr marL="2514600" indent="-228600" defTabSz="520700" eaLnBrk="0" fontAlgn="base" hangingPunct="0">
              <a:spcBef>
                <a:spcPct val="0"/>
              </a:spcBef>
              <a:spcAft>
                <a:spcPct val="0"/>
              </a:spcAft>
              <a:defRPr sz="2100">
                <a:solidFill>
                  <a:schemeClr val="tx1"/>
                </a:solidFill>
                <a:latin typeface="Calibri" charset="0"/>
                <a:ea typeface="MS PGothic" charset="-128"/>
              </a:defRPr>
            </a:lvl6pPr>
            <a:lvl7pPr marL="2971800" indent="-228600" defTabSz="520700" eaLnBrk="0" fontAlgn="base" hangingPunct="0">
              <a:spcBef>
                <a:spcPct val="0"/>
              </a:spcBef>
              <a:spcAft>
                <a:spcPct val="0"/>
              </a:spcAft>
              <a:defRPr sz="2100">
                <a:solidFill>
                  <a:schemeClr val="tx1"/>
                </a:solidFill>
                <a:latin typeface="Calibri" charset="0"/>
                <a:ea typeface="MS PGothic" charset="-128"/>
              </a:defRPr>
            </a:lvl7pPr>
            <a:lvl8pPr marL="3429000" indent="-228600" defTabSz="520700" eaLnBrk="0" fontAlgn="base" hangingPunct="0">
              <a:spcBef>
                <a:spcPct val="0"/>
              </a:spcBef>
              <a:spcAft>
                <a:spcPct val="0"/>
              </a:spcAft>
              <a:defRPr sz="2100">
                <a:solidFill>
                  <a:schemeClr val="tx1"/>
                </a:solidFill>
                <a:latin typeface="Calibri" charset="0"/>
                <a:ea typeface="MS PGothic" charset="-128"/>
              </a:defRPr>
            </a:lvl8pPr>
            <a:lvl9pPr marL="3886200" indent="-228600" defTabSz="520700" eaLnBrk="0" fontAlgn="base" hangingPunct="0">
              <a:spcBef>
                <a:spcPct val="0"/>
              </a:spcBef>
              <a:spcAft>
                <a:spcPct val="0"/>
              </a:spcAft>
              <a:defRPr sz="2100">
                <a:solidFill>
                  <a:schemeClr val="tx1"/>
                </a:solidFill>
                <a:latin typeface="Calibri" charset="0"/>
                <a:ea typeface="MS PGothic" charset="-128"/>
              </a:defRPr>
            </a:lvl9pPr>
          </a:lstStyle>
          <a:p>
            <a:pPr eaLnBrk="1" hangingPunct="1">
              <a:spcBef>
                <a:spcPct val="20000"/>
              </a:spcBef>
              <a:buFont typeface="Arial" charset="0"/>
              <a:buNone/>
              <a:defRPr/>
            </a:pPr>
            <a:fld id="{AC56F295-9FFC-49B1-AA9D-2A2DA9244754}" type="slidenum">
              <a:rPr lang="ga-IE" altLang="x-none" sz="1200" smtClean="0">
                <a:solidFill>
                  <a:srgbClr val="5E3390"/>
                </a:solidFill>
                <a:latin typeface="Arial" charset="0"/>
              </a:rPr>
              <a:pPr eaLnBrk="1" hangingPunct="1">
                <a:spcBef>
                  <a:spcPct val="20000"/>
                </a:spcBef>
                <a:buFont typeface="Arial" charset="0"/>
                <a:buNone/>
                <a:defRPr/>
              </a:pPr>
              <a:t>‹#›</a:t>
            </a:fld>
            <a:endParaRPr lang="en-US" altLang="x-none" sz="1200">
              <a:solidFill>
                <a:srgbClr val="5E3390"/>
              </a:solidFill>
              <a:latin typeface="Arial" charset="0"/>
            </a:endParaRPr>
          </a:p>
        </p:txBody>
      </p:sp>
      <p:cxnSp>
        <p:nvCxnSpPr>
          <p:cNvPr id="9" name="Straight Connector 8">
            <a:extLst>
              <a:ext uri="{FF2B5EF4-FFF2-40B4-BE49-F238E27FC236}">
                <a16:creationId xmlns:a16="http://schemas.microsoft.com/office/drawing/2014/main" id="{F499F316-7513-4976-91A8-D8523FDCC86C}"/>
              </a:ext>
            </a:extLst>
          </p:cNvPr>
          <p:cNvCxnSpPr/>
          <p:nvPr userDrawn="1"/>
        </p:nvCxnSpPr>
        <p:spPr>
          <a:xfrm>
            <a:off x="0" y="7019925"/>
            <a:ext cx="10688638" cy="0"/>
          </a:xfrm>
          <a:prstGeom prst="line">
            <a:avLst/>
          </a:prstGeom>
          <a:ln w="9525" cmpd="sng">
            <a:solidFill>
              <a:srgbClr val="5E3390"/>
            </a:solidFill>
          </a:ln>
          <a:effectLst/>
        </p:spPr>
        <p:style>
          <a:lnRef idx="2">
            <a:schemeClr val="accent1"/>
          </a:lnRef>
          <a:fillRef idx="0">
            <a:schemeClr val="accent1"/>
          </a:fillRef>
          <a:effectRef idx="1">
            <a:schemeClr val="accent1"/>
          </a:effectRef>
          <a:fontRef idx="minor">
            <a:schemeClr val="tx1"/>
          </a:fontRef>
        </p:style>
      </p:cxnSp>
      <p:pic>
        <p:nvPicPr>
          <p:cNvPr id="10" name="Picture 3" descr="Real World Geography.ai">
            <a:extLst>
              <a:ext uri="{FF2B5EF4-FFF2-40B4-BE49-F238E27FC236}">
                <a16:creationId xmlns:a16="http://schemas.microsoft.com/office/drawing/2014/main" id="{26A1856D-F4CA-454E-B716-A8B2F9071CAB}"/>
              </a:ext>
            </a:extLst>
          </p:cNvPr>
          <p:cNvPicPr>
            <a:picLocks noChangeAspect="1"/>
          </p:cNvPicPr>
          <p:nvPr userDrawn="1"/>
        </p:nvPicPr>
        <p:blipFill>
          <a:blip r:embed="rId2">
            <a:extLst>
              <a:ext uri="{28A0092B-C50C-407E-A947-70E740481C1C}">
                <a14:useLocalDpi xmlns:a14="http://schemas.microsoft.com/office/drawing/2010/main" val="0"/>
              </a:ext>
            </a:extLst>
          </a:blip>
          <a:srcRect t="38515" b="42561"/>
          <a:stretch>
            <a:fillRect/>
          </a:stretch>
        </p:blipFill>
        <p:spPr bwMode="auto">
          <a:xfrm>
            <a:off x="896938" y="7085013"/>
            <a:ext cx="1673225" cy="447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9" name="Content Placeholder 12"/>
          <p:cNvSpPr>
            <a:spLocks noGrp="1"/>
          </p:cNvSpPr>
          <p:nvPr>
            <p:ph sz="quarter" idx="18"/>
          </p:nvPr>
        </p:nvSpPr>
        <p:spPr>
          <a:xfrm>
            <a:off x="5854701" y="5588000"/>
            <a:ext cx="4279900" cy="1003300"/>
          </a:xfrm>
          <a:prstGeom prst="rect">
            <a:avLst/>
          </a:prstGeom>
        </p:spPr>
        <p:txBody>
          <a:bodyPr vert="horz"/>
          <a:lstStyle>
            <a:lvl1pPr marL="0" marR="0" indent="0" algn="ctr" defTabSz="520700" rtl="0" eaLnBrk="1" fontAlgn="base" latinLnBrk="0" hangingPunct="1">
              <a:lnSpc>
                <a:spcPts val="2460"/>
              </a:lnSpc>
              <a:spcBef>
                <a:spcPts val="0"/>
              </a:spcBef>
              <a:spcAft>
                <a:spcPts val="0"/>
              </a:spcAft>
              <a:buClr>
                <a:srgbClr val="1980A9"/>
              </a:buClr>
              <a:buSzTx/>
              <a:buFont typeface="Arial"/>
              <a:buNone/>
              <a:tabLst/>
              <a:defRPr sz="1400" baseline="0">
                <a:latin typeface="Muli" charset="0"/>
                <a:ea typeface="Muli" charset="0"/>
                <a:cs typeface="Muli" charset="0"/>
              </a:defRPr>
            </a:lvl1pPr>
          </a:lstStyle>
          <a:p>
            <a:pPr lvl="0"/>
            <a:r>
              <a:rPr lang="ga-IE" dirty="0"/>
              <a:t>Click to edit Master text styles</a:t>
            </a:r>
          </a:p>
        </p:txBody>
      </p:sp>
      <p:sp>
        <p:nvSpPr>
          <p:cNvPr id="11" name="Content Placeholder 12"/>
          <p:cNvSpPr>
            <a:spLocks noGrp="1"/>
          </p:cNvSpPr>
          <p:nvPr>
            <p:ph sz="quarter" idx="16"/>
          </p:nvPr>
        </p:nvSpPr>
        <p:spPr>
          <a:xfrm>
            <a:off x="1112638" y="1447800"/>
            <a:ext cx="4234062" cy="5143500"/>
          </a:xfrm>
          <a:prstGeom prst="rect">
            <a:avLst/>
          </a:prstGeom>
        </p:spPr>
        <p:txBody>
          <a:bodyPr vert="horz"/>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baseline="0">
                <a:latin typeface="Muli" charset="0"/>
                <a:ea typeface="Muli" charset="0"/>
                <a:cs typeface="Muli" charset="0"/>
              </a:defRPr>
            </a:lvl1pPr>
          </a:lstStyle>
          <a:p>
            <a:pPr lvl="0"/>
            <a:r>
              <a:rPr lang="ga-IE" dirty="0"/>
              <a:t>Click to edit Master text styles</a:t>
            </a:r>
          </a:p>
        </p:txBody>
      </p:sp>
      <p:sp>
        <p:nvSpPr>
          <p:cNvPr id="7" name="Content Placeholder 12"/>
          <p:cNvSpPr>
            <a:spLocks noGrp="1"/>
          </p:cNvSpPr>
          <p:nvPr>
            <p:ph sz="quarter" idx="19"/>
          </p:nvPr>
        </p:nvSpPr>
        <p:spPr>
          <a:xfrm>
            <a:off x="5854701" y="1447800"/>
            <a:ext cx="4279900" cy="4140200"/>
          </a:xfrm>
          <a:prstGeom prst="rect">
            <a:avLst/>
          </a:prstGeom>
        </p:spPr>
        <p:txBody>
          <a:bodyPr vert="horz"/>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baseline="0">
                <a:latin typeface="Muli" charset="0"/>
                <a:ea typeface="Muli" charset="0"/>
                <a:cs typeface="Muli" charset="0"/>
              </a:defRPr>
            </a:lvl1pPr>
          </a:lstStyle>
          <a:p>
            <a:pPr lvl="0"/>
            <a:r>
              <a:rPr lang="ga-IE" dirty="0"/>
              <a:t>Click to edit Master text styles</a:t>
            </a:r>
          </a:p>
        </p:txBody>
      </p:sp>
      <p:sp>
        <p:nvSpPr>
          <p:cNvPr id="15" name="Text Placeholder 5"/>
          <p:cNvSpPr>
            <a:spLocks noGrp="1"/>
          </p:cNvSpPr>
          <p:nvPr>
            <p:ph type="body" sz="quarter" idx="14"/>
          </p:nvPr>
        </p:nvSpPr>
        <p:spPr>
          <a:xfrm>
            <a:off x="-302" y="217615"/>
            <a:ext cx="7200000" cy="471227"/>
          </a:xfrm>
          <a:prstGeom prst="rect">
            <a:avLst/>
          </a:prstGeom>
          <a:solidFill>
            <a:srgbClr val="5E3390"/>
          </a:solidFill>
        </p:spPr>
        <p:txBody>
          <a:bodyPr vert="horz" lIns="0" tIns="0" rIns="0" bIns="43200" anchor="ctr"/>
          <a:lstStyle>
            <a:lvl1pPr marL="540000" indent="0">
              <a:lnSpc>
                <a:spcPct val="100000"/>
              </a:lnSpc>
              <a:spcBef>
                <a:spcPts val="0"/>
              </a:spcBef>
              <a:buNone/>
              <a:defRPr sz="3000" b="1" i="0" baseline="0">
                <a:solidFill>
                  <a:schemeClr val="bg1"/>
                </a:solidFill>
                <a:latin typeface="Muli" charset="0"/>
                <a:ea typeface="Muli" charset="0"/>
                <a:cs typeface="Muli" charset="0"/>
              </a:defRPr>
            </a:lvl1pPr>
            <a:lvl2pPr marL="520700" indent="0">
              <a:buNone/>
              <a:defRPr/>
            </a:lvl2pPr>
            <a:lvl3pPr marL="1042988" indent="0">
              <a:buNone/>
              <a:defRPr/>
            </a:lvl3pPr>
            <a:lvl4pPr marL="1563688" indent="0">
              <a:buNone/>
              <a:defRPr/>
            </a:lvl4pPr>
            <a:lvl5pPr marL="2085975" indent="0">
              <a:buNone/>
              <a:defRPr/>
            </a:lvl5pPr>
          </a:lstStyle>
          <a:p>
            <a:pPr lvl="0"/>
            <a:r>
              <a:rPr lang="ga-IE" dirty="0"/>
              <a:t>Click to edit Master text styles</a:t>
            </a:r>
          </a:p>
        </p:txBody>
      </p:sp>
      <p:sp>
        <p:nvSpPr>
          <p:cNvPr id="16" name="Text Placeholder 14"/>
          <p:cNvSpPr>
            <a:spLocks noGrp="1"/>
          </p:cNvSpPr>
          <p:nvPr>
            <p:ph type="body" sz="quarter" idx="15"/>
          </p:nvPr>
        </p:nvSpPr>
        <p:spPr>
          <a:xfrm>
            <a:off x="-302" y="811770"/>
            <a:ext cx="10688940" cy="467996"/>
          </a:xfrm>
          <a:prstGeom prst="rect">
            <a:avLst/>
          </a:prstGeom>
          <a:noFill/>
        </p:spPr>
        <p:txBody>
          <a:bodyPr vert="horz" lIns="0" tIns="0" rIns="0" bIns="46800" anchor="ctr"/>
          <a:lstStyle>
            <a:lvl1pPr marL="540000" indent="0">
              <a:spcBef>
                <a:spcPts val="0"/>
              </a:spcBef>
              <a:buNone/>
              <a:defRPr sz="2400" baseline="0">
                <a:solidFill>
                  <a:srgbClr val="5E3390"/>
                </a:solidFill>
                <a:latin typeface="Muli" charset="0"/>
                <a:ea typeface="Muli" charset="0"/>
                <a:cs typeface="Muli" charset="0"/>
              </a:defRPr>
            </a:lvl1pPr>
            <a:lvl2pPr marL="520700" indent="0">
              <a:buNone/>
              <a:defRPr>
                <a:solidFill>
                  <a:srgbClr val="FFFFFF"/>
                </a:solidFill>
                <a:latin typeface="Rockwell"/>
                <a:cs typeface="Rockwell"/>
              </a:defRPr>
            </a:lvl2pPr>
            <a:lvl3pPr marL="1042988" indent="0">
              <a:buNone/>
              <a:defRPr>
                <a:solidFill>
                  <a:srgbClr val="FFFFFF"/>
                </a:solidFill>
                <a:latin typeface="Rockwell"/>
                <a:cs typeface="Rockwell"/>
              </a:defRPr>
            </a:lvl3pPr>
            <a:lvl4pPr marL="1563688" indent="0">
              <a:buNone/>
              <a:defRPr>
                <a:solidFill>
                  <a:srgbClr val="FFFFFF"/>
                </a:solidFill>
                <a:latin typeface="Rockwell"/>
                <a:cs typeface="Rockwell"/>
              </a:defRPr>
            </a:lvl4pPr>
            <a:lvl5pPr marL="2085975" indent="0">
              <a:buNone/>
              <a:defRPr>
                <a:solidFill>
                  <a:srgbClr val="FFFFFF"/>
                </a:solidFill>
                <a:latin typeface="Rockwell"/>
                <a:cs typeface="Rockwell"/>
              </a:defRPr>
            </a:lvl5pPr>
          </a:lstStyle>
          <a:p>
            <a:pPr lvl="0"/>
            <a:r>
              <a:rPr lang="ga-IE" dirty="0"/>
              <a:t>Click to edit Master text styles</a:t>
            </a:r>
          </a:p>
        </p:txBody>
      </p:sp>
      <p:sp>
        <p:nvSpPr>
          <p:cNvPr id="17" name="Text Placeholder 3"/>
          <p:cNvSpPr>
            <a:spLocks noGrp="1"/>
          </p:cNvSpPr>
          <p:nvPr>
            <p:ph type="body" sz="quarter" idx="20"/>
          </p:nvPr>
        </p:nvSpPr>
        <p:spPr>
          <a:xfrm>
            <a:off x="3641465" y="7019924"/>
            <a:ext cx="5758123" cy="542925"/>
          </a:xfrm>
          <a:prstGeom prst="rect">
            <a:avLst/>
          </a:prstGeom>
        </p:spPr>
        <p:txBody>
          <a:bodyPr vert="horz" anchor="ctr"/>
          <a:lstStyle>
            <a:lvl1pPr marL="0" indent="0">
              <a:buNone/>
              <a:defRPr sz="1200">
                <a:solidFill>
                  <a:srgbClr val="5E3390"/>
                </a:solidFill>
              </a:defRPr>
            </a:lvl1pPr>
            <a:lvl2pPr marL="520700" indent="0">
              <a:buNone/>
              <a:defRPr sz="1200">
                <a:solidFill>
                  <a:srgbClr val="007B36"/>
                </a:solidFill>
              </a:defRPr>
            </a:lvl2pPr>
            <a:lvl3pPr marL="1042988" indent="0">
              <a:buNone/>
              <a:defRPr sz="1200">
                <a:solidFill>
                  <a:srgbClr val="007B36"/>
                </a:solidFill>
              </a:defRPr>
            </a:lvl3pPr>
            <a:lvl4pPr marL="1563688" indent="0">
              <a:buNone/>
              <a:defRPr sz="1200">
                <a:solidFill>
                  <a:srgbClr val="007B36"/>
                </a:solidFill>
              </a:defRPr>
            </a:lvl4pPr>
            <a:lvl5pPr marL="2085975" indent="0">
              <a:buNone/>
              <a:defRPr sz="1200">
                <a:solidFill>
                  <a:srgbClr val="007B36"/>
                </a:solidFill>
              </a:defRPr>
            </a:lvl5pPr>
          </a:lstStyle>
          <a:p>
            <a:pPr lvl="0"/>
            <a:r>
              <a:rPr lang="ga-IE" dirty="0"/>
              <a:t>Click to edit Master text styles</a:t>
            </a:r>
          </a:p>
        </p:txBody>
      </p:sp>
    </p:spTree>
    <p:extLst>
      <p:ext uri="{BB962C8B-B14F-4D97-AF65-F5344CB8AC3E}">
        <p14:creationId xmlns:p14="http://schemas.microsoft.com/office/powerpoint/2010/main" val="307285532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preserve="1" userDrawn="1">
  <p:cSld name="Double Column Text or Image">
    <p:spTree>
      <p:nvGrpSpPr>
        <p:cNvPr id="1" name=""/>
        <p:cNvGrpSpPr/>
        <p:nvPr/>
      </p:nvGrpSpPr>
      <p:grpSpPr>
        <a:xfrm>
          <a:off x="0" y="0"/>
          <a:ext cx="0" cy="0"/>
          <a:chOff x="0" y="0"/>
          <a:chExt cx="0" cy="0"/>
        </a:xfrm>
      </p:grpSpPr>
      <p:sp>
        <p:nvSpPr>
          <p:cNvPr id="8" name="Text Placeholder 8">
            <a:extLst>
              <a:ext uri="{FF2B5EF4-FFF2-40B4-BE49-F238E27FC236}">
                <a16:creationId xmlns:a16="http://schemas.microsoft.com/office/drawing/2014/main" id="{91238E96-DB37-4CB6-8EFC-836F3572816F}"/>
              </a:ext>
            </a:extLst>
          </p:cNvPr>
          <p:cNvSpPr txBox="1">
            <a:spLocks/>
          </p:cNvSpPr>
          <p:nvPr userDrawn="1"/>
        </p:nvSpPr>
        <p:spPr>
          <a:xfrm>
            <a:off x="9399588" y="7019925"/>
            <a:ext cx="1289050" cy="542925"/>
          </a:xfrm>
          <a:prstGeom prst="rect">
            <a:avLst/>
          </a:prstGeom>
        </p:spPr>
        <p:txBody>
          <a:bodyPr anchor="ctr"/>
          <a:lstStyle>
            <a:lvl1pPr marL="539750">
              <a:defRPr sz="2100">
                <a:solidFill>
                  <a:schemeClr val="tx1"/>
                </a:solidFill>
                <a:latin typeface="Calibri" charset="0"/>
                <a:ea typeface="MS PGothic" charset="-128"/>
              </a:defRPr>
            </a:lvl1pPr>
            <a:lvl2pPr marL="742950" indent="-285750">
              <a:defRPr sz="2100">
                <a:solidFill>
                  <a:schemeClr val="tx1"/>
                </a:solidFill>
                <a:latin typeface="Calibri" charset="0"/>
                <a:ea typeface="MS PGothic" charset="-128"/>
              </a:defRPr>
            </a:lvl2pPr>
            <a:lvl3pPr marL="1143000" indent="-228600">
              <a:defRPr sz="2100">
                <a:solidFill>
                  <a:schemeClr val="tx1"/>
                </a:solidFill>
                <a:latin typeface="Calibri" charset="0"/>
                <a:ea typeface="MS PGothic" charset="-128"/>
              </a:defRPr>
            </a:lvl3pPr>
            <a:lvl4pPr marL="1600200" indent="-228600">
              <a:defRPr sz="2100">
                <a:solidFill>
                  <a:schemeClr val="tx1"/>
                </a:solidFill>
                <a:latin typeface="Calibri" charset="0"/>
                <a:ea typeface="MS PGothic" charset="-128"/>
              </a:defRPr>
            </a:lvl4pPr>
            <a:lvl5pPr marL="2057400" indent="-228600">
              <a:defRPr sz="2100">
                <a:solidFill>
                  <a:schemeClr val="tx1"/>
                </a:solidFill>
                <a:latin typeface="Calibri" charset="0"/>
                <a:ea typeface="MS PGothic" charset="-128"/>
              </a:defRPr>
            </a:lvl5pPr>
            <a:lvl6pPr marL="2514600" indent="-228600" defTabSz="520700" eaLnBrk="0" fontAlgn="base" hangingPunct="0">
              <a:spcBef>
                <a:spcPct val="0"/>
              </a:spcBef>
              <a:spcAft>
                <a:spcPct val="0"/>
              </a:spcAft>
              <a:defRPr sz="2100">
                <a:solidFill>
                  <a:schemeClr val="tx1"/>
                </a:solidFill>
                <a:latin typeface="Calibri" charset="0"/>
                <a:ea typeface="MS PGothic" charset="-128"/>
              </a:defRPr>
            </a:lvl6pPr>
            <a:lvl7pPr marL="2971800" indent="-228600" defTabSz="520700" eaLnBrk="0" fontAlgn="base" hangingPunct="0">
              <a:spcBef>
                <a:spcPct val="0"/>
              </a:spcBef>
              <a:spcAft>
                <a:spcPct val="0"/>
              </a:spcAft>
              <a:defRPr sz="2100">
                <a:solidFill>
                  <a:schemeClr val="tx1"/>
                </a:solidFill>
                <a:latin typeface="Calibri" charset="0"/>
                <a:ea typeface="MS PGothic" charset="-128"/>
              </a:defRPr>
            </a:lvl7pPr>
            <a:lvl8pPr marL="3429000" indent="-228600" defTabSz="520700" eaLnBrk="0" fontAlgn="base" hangingPunct="0">
              <a:spcBef>
                <a:spcPct val="0"/>
              </a:spcBef>
              <a:spcAft>
                <a:spcPct val="0"/>
              </a:spcAft>
              <a:defRPr sz="2100">
                <a:solidFill>
                  <a:schemeClr val="tx1"/>
                </a:solidFill>
                <a:latin typeface="Calibri" charset="0"/>
                <a:ea typeface="MS PGothic" charset="-128"/>
              </a:defRPr>
            </a:lvl8pPr>
            <a:lvl9pPr marL="3886200" indent="-228600" defTabSz="520700" eaLnBrk="0" fontAlgn="base" hangingPunct="0">
              <a:spcBef>
                <a:spcPct val="0"/>
              </a:spcBef>
              <a:spcAft>
                <a:spcPct val="0"/>
              </a:spcAft>
              <a:defRPr sz="2100">
                <a:solidFill>
                  <a:schemeClr val="tx1"/>
                </a:solidFill>
                <a:latin typeface="Calibri" charset="0"/>
                <a:ea typeface="MS PGothic" charset="-128"/>
              </a:defRPr>
            </a:lvl9pPr>
          </a:lstStyle>
          <a:p>
            <a:pPr eaLnBrk="1" hangingPunct="1">
              <a:spcBef>
                <a:spcPct val="20000"/>
              </a:spcBef>
              <a:buFont typeface="Arial" charset="0"/>
              <a:buNone/>
              <a:defRPr/>
            </a:pPr>
            <a:fld id="{C2BE7E88-D634-4290-A2EB-D330BEF88F99}" type="slidenum">
              <a:rPr lang="ga-IE" altLang="x-none" sz="1200" smtClean="0">
                <a:solidFill>
                  <a:srgbClr val="5E3390"/>
                </a:solidFill>
                <a:latin typeface="Arial" charset="0"/>
              </a:rPr>
              <a:pPr eaLnBrk="1" hangingPunct="1">
                <a:spcBef>
                  <a:spcPct val="20000"/>
                </a:spcBef>
                <a:buFont typeface="Arial" charset="0"/>
                <a:buNone/>
                <a:defRPr/>
              </a:pPr>
              <a:t>‹#›</a:t>
            </a:fld>
            <a:endParaRPr lang="en-US" altLang="x-none" sz="1200">
              <a:solidFill>
                <a:srgbClr val="5E3390"/>
              </a:solidFill>
              <a:latin typeface="Arial" charset="0"/>
            </a:endParaRPr>
          </a:p>
        </p:txBody>
      </p:sp>
      <p:cxnSp>
        <p:nvCxnSpPr>
          <p:cNvPr id="9" name="Straight Connector 8">
            <a:extLst>
              <a:ext uri="{FF2B5EF4-FFF2-40B4-BE49-F238E27FC236}">
                <a16:creationId xmlns:a16="http://schemas.microsoft.com/office/drawing/2014/main" id="{5D91B36B-4CA9-49C5-B841-88E5CDB78435}"/>
              </a:ext>
            </a:extLst>
          </p:cNvPr>
          <p:cNvCxnSpPr/>
          <p:nvPr userDrawn="1"/>
        </p:nvCxnSpPr>
        <p:spPr>
          <a:xfrm>
            <a:off x="0" y="7019925"/>
            <a:ext cx="10688638" cy="0"/>
          </a:xfrm>
          <a:prstGeom prst="line">
            <a:avLst/>
          </a:prstGeom>
          <a:ln w="9525" cmpd="sng">
            <a:solidFill>
              <a:srgbClr val="5E3390"/>
            </a:solidFill>
          </a:ln>
          <a:effectLst/>
        </p:spPr>
        <p:style>
          <a:lnRef idx="2">
            <a:schemeClr val="accent1"/>
          </a:lnRef>
          <a:fillRef idx="0">
            <a:schemeClr val="accent1"/>
          </a:fillRef>
          <a:effectRef idx="1">
            <a:schemeClr val="accent1"/>
          </a:effectRef>
          <a:fontRef idx="minor">
            <a:schemeClr val="tx1"/>
          </a:fontRef>
        </p:style>
      </p:cxnSp>
      <p:pic>
        <p:nvPicPr>
          <p:cNvPr id="10" name="Picture 3" descr="Real World Geography.ai">
            <a:extLst>
              <a:ext uri="{FF2B5EF4-FFF2-40B4-BE49-F238E27FC236}">
                <a16:creationId xmlns:a16="http://schemas.microsoft.com/office/drawing/2014/main" id="{96657210-E1D5-4BC4-A515-E9997848BE5C}"/>
              </a:ext>
            </a:extLst>
          </p:cNvPr>
          <p:cNvPicPr>
            <a:picLocks noChangeAspect="1"/>
          </p:cNvPicPr>
          <p:nvPr userDrawn="1"/>
        </p:nvPicPr>
        <p:blipFill>
          <a:blip r:embed="rId2">
            <a:extLst>
              <a:ext uri="{28A0092B-C50C-407E-A947-70E740481C1C}">
                <a14:useLocalDpi xmlns:a14="http://schemas.microsoft.com/office/drawing/2010/main" val="0"/>
              </a:ext>
            </a:extLst>
          </a:blip>
          <a:srcRect t="38515" b="42561"/>
          <a:stretch>
            <a:fillRect/>
          </a:stretch>
        </p:blipFill>
        <p:spPr bwMode="auto">
          <a:xfrm>
            <a:off x="896938" y="7085013"/>
            <a:ext cx="1673225" cy="447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 name="Content Placeholder 12"/>
          <p:cNvSpPr>
            <a:spLocks noGrp="1"/>
          </p:cNvSpPr>
          <p:nvPr>
            <p:ph sz="quarter" idx="16"/>
          </p:nvPr>
        </p:nvSpPr>
        <p:spPr>
          <a:xfrm>
            <a:off x="1112638" y="1447800"/>
            <a:ext cx="4246762" cy="5143500"/>
          </a:xfrm>
          <a:prstGeom prst="rect">
            <a:avLst/>
          </a:prstGeom>
        </p:spPr>
        <p:txBody>
          <a:bodyPr vert="horz"/>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baseline="0">
                <a:latin typeface="Muli" charset="0"/>
                <a:ea typeface="Muli" charset="0"/>
                <a:cs typeface="Muli" charset="0"/>
              </a:defRPr>
            </a:lvl1pPr>
          </a:lstStyle>
          <a:p>
            <a:pPr lvl="0"/>
            <a:r>
              <a:rPr lang="ga-IE" dirty="0"/>
              <a:t>Click to edit Master text styles</a:t>
            </a:r>
          </a:p>
        </p:txBody>
      </p:sp>
      <p:sp>
        <p:nvSpPr>
          <p:cNvPr id="7" name="Content Placeholder 12"/>
          <p:cNvSpPr>
            <a:spLocks noGrp="1"/>
          </p:cNvSpPr>
          <p:nvPr>
            <p:ph sz="quarter" idx="19"/>
          </p:nvPr>
        </p:nvSpPr>
        <p:spPr>
          <a:xfrm>
            <a:off x="5854701" y="1447800"/>
            <a:ext cx="4279900" cy="5143500"/>
          </a:xfrm>
          <a:prstGeom prst="rect">
            <a:avLst/>
          </a:prstGeom>
        </p:spPr>
        <p:txBody>
          <a:bodyPr vert="horz"/>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baseline="0">
                <a:latin typeface="Muli" charset="0"/>
                <a:ea typeface="Muli" charset="0"/>
                <a:cs typeface="Muli" charset="0"/>
              </a:defRPr>
            </a:lvl1pPr>
          </a:lstStyle>
          <a:p>
            <a:pPr lvl="0"/>
            <a:r>
              <a:rPr lang="ga-IE" dirty="0"/>
              <a:t>Click to edit Master text styles</a:t>
            </a:r>
          </a:p>
        </p:txBody>
      </p:sp>
      <p:sp>
        <p:nvSpPr>
          <p:cNvPr id="14" name="Text Placeholder 5"/>
          <p:cNvSpPr>
            <a:spLocks noGrp="1"/>
          </p:cNvSpPr>
          <p:nvPr>
            <p:ph type="body" sz="quarter" idx="14"/>
          </p:nvPr>
        </p:nvSpPr>
        <p:spPr>
          <a:xfrm>
            <a:off x="-302" y="217615"/>
            <a:ext cx="7200000" cy="471227"/>
          </a:xfrm>
          <a:prstGeom prst="rect">
            <a:avLst/>
          </a:prstGeom>
          <a:solidFill>
            <a:srgbClr val="5E3390"/>
          </a:solidFill>
        </p:spPr>
        <p:txBody>
          <a:bodyPr vert="horz" lIns="0" tIns="0" rIns="0" bIns="43200" anchor="ctr"/>
          <a:lstStyle>
            <a:lvl1pPr marL="540000" indent="0">
              <a:lnSpc>
                <a:spcPct val="100000"/>
              </a:lnSpc>
              <a:spcBef>
                <a:spcPts val="0"/>
              </a:spcBef>
              <a:buNone/>
              <a:defRPr sz="3000" b="1" i="0" baseline="0">
                <a:solidFill>
                  <a:schemeClr val="bg1"/>
                </a:solidFill>
                <a:latin typeface="Muli" charset="0"/>
                <a:ea typeface="Muli" charset="0"/>
                <a:cs typeface="Muli" charset="0"/>
              </a:defRPr>
            </a:lvl1pPr>
            <a:lvl2pPr marL="520700" indent="0">
              <a:buNone/>
              <a:defRPr/>
            </a:lvl2pPr>
            <a:lvl3pPr marL="1042988" indent="0">
              <a:buNone/>
              <a:defRPr/>
            </a:lvl3pPr>
            <a:lvl4pPr marL="1563688" indent="0">
              <a:buNone/>
              <a:defRPr/>
            </a:lvl4pPr>
            <a:lvl5pPr marL="2085975" indent="0">
              <a:buNone/>
              <a:defRPr/>
            </a:lvl5pPr>
          </a:lstStyle>
          <a:p>
            <a:pPr lvl="0"/>
            <a:r>
              <a:rPr lang="ga-IE" dirty="0"/>
              <a:t>Click to edit Master text styles</a:t>
            </a:r>
          </a:p>
        </p:txBody>
      </p:sp>
      <p:sp>
        <p:nvSpPr>
          <p:cNvPr id="15" name="Text Placeholder 14"/>
          <p:cNvSpPr>
            <a:spLocks noGrp="1"/>
          </p:cNvSpPr>
          <p:nvPr>
            <p:ph type="body" sz="quarter" idx="15"/>
          </p:nvPr>
        </p:nvSpPr>
        <p:spPr>
          <a:xfrm>
            <a:off x="-302" y="811770"/>
            <a:ext cx="10688940" cy="467996"/>
          </a:xfrm>
          <a:prstGeom prst="rect">
            <a:avLst/>
          </a:prstGeom>
          <a:noFill/>
        </p:spPr>
        <p:txBody>
          <a:bodyPr vert="horz" lIns="0" tIns="0" rIns="0" bIns="46800" anchor="ctr"/>
          <a:lstStyle>
            <a:lvl1pPr marL="540000" indent="0">
              <a:spcBef>
                <a:spcPts val="0"/>
              </a:spcBef>
              <a:buNone/>
              <a:defRPr sz="2400" baseline="0">
                <a:solidFill>
                  <a:srgbClr val="5E3390"/>
                </a:solidFill>
                <a:latin typeface="Muli" charset="0"/>
                <a:ea typeface="Muli" charset="0"/>
                <a:cs typeface="Muli" charset="0"/>
              </a:defRPr>
            </a:lvl1pPr>
            <a:lvl2pPr marL="520700" indent="0">
              <a:buNone/>
              <a:defRPr>
                <a:solidFill>
                  <a:srgbClr val="FFFFFF"/>
                </a:solidFill>
                <a:latin typeface="Rockwell"/>
                <a:cs typeface="Rockwell"/>
              </a:defRPr>
            </a:lvl2pPr>
            <a:lvl3pPr marL="1042988" indent="0">
              <a:buNone/>
              <a:defRPr>
                <a:solidFill>
                  <a:srgbClr val="FFFFFF"/>
                </a:solidFill>
                <a:latin typeface="Rockwell"/>
                <a:cs typeface="Rockwell"/>
              </a:defRPr>
            </a:lvl3pPr>
            <a:lvl4pPr marL="1563688" indent="0">
              <a:buNone/>
              <a:defRPr>
                <a:solidFill>
                  <a:srgbClr val="FFFFFF"/>
                </a:solidFill>
                <a:latin typeface="Rockwell"/>
                <a:cs typeface="Rockwell"/>
              </a:defRPr>
            </a:lvl4pPr>
            <a:lvl5pPr marL="2085975" indent="0">
              <a:buNone/>
              <a:defRPr>
                <a:solidFill>
                  <a:srgbClr val="FFFFFF"/>
                </a:solidFill>
                <a:latin typeface="Rockwell"/>
                <a:cs typeface="Rockwell"/>
              </a:defRPr>
            </a:lvl5pPr>
          </a:lstStyle>
          <a:p>
            <a:pPr lvl="0"/>
            <a:r>
              <a:rPr lang="ga-IE" dirty="0"/>
              <a:t>Click to edit Master text styles</a:t>
            </a:r>
          </a:p>
        </p:txBody>
      </p:sp>
      <p:sp>
        <p:nvSpPr>
          <p:cNvPr id="17" name="Text Placeholder 3"/>
          <p:cNvSpPr>
            <a:spLocks noGrp="1"/>
          </p:cNvSpPr>
          <p:nvPr>
            <p:ph type="body" sz="quarter" idx="20"/>
          </p:nvPr>
        </p:nvSpPr>
        <p:spPr>
          <a:xfrm>
            <a:off x="3641465" y="7019924"/>
            <a:ext cx="5758123" cy="542925"/>
          </a:xfrm>
          <a:prstGeom prst="rect">
            <a:avLst/>
          </a:prstGeom>
        </p:spPr>
        <p:txBody>
          <a:bodyPr vert="horz" anchor="ctr"/>
          <a:lstStyle>
            <a:lvl1pPr marL="0" indent="0">
              <a:buNone/>
              <a:defRPr sz="1200">
                <a:solidFill>
                  <a:srgbClr val="5E3390"/>
                </a:solidFill>
                <a:latin typeface="Muli" charset="0"/>
                <a:ea typeface="Muli" charset="0"/>
                <a:cs typeface="Muli" charset="0"/>
              </a:defRPr>
            </a:lvl1pPr>
            <a:lvl2pPr marL="520700" indent="0">
              <a:buNone/>
              <a:defRPr sz="1200">
                <a:solidFill>
                  <a:srgbClr val="007B36"/>
                </a:solidFill>
              </a:defRPr>
            </a:lvl2pPr>
            <a:lvl3pPr marL="1042988" indent="0">
              <a:buNone/>
              <a:defRPr sz="1200">
                <a:solidFill>
                  <a:srgbClr val="007B36"/>
                </a:solidFill>
              </a:defRPr>
            </a:lvl3pPr>
            <a:lvl4pPr marL="1563688" indent="0">
              <a:buNone/>
              <a:defRPr sz="1200">
                <a:solidFill>
                  <a:srgbClr val="007B36"/>
                </a:solidFill>
              </a:defRPr>
            </a:lvl4pPr>
            <a:lvl5pPr marL="2085975" indent="0">
              <a:buNone/>
              <a:defRPr sz="1200">
                <a:solidFill>
                  <a:srgbClr val="007B36"/>
                </a:solidFill>
              </a:defRPr>
            </a:lvl5pPr>
          </a:lstStyle>
          <a:p>
            <a:pPr lvl="0"/>
            <a:r>
              <a:rPr lang="ga-IE" dirty="0"/>
              <a:t>Click to edit Master text styles</a:t>
            </a:r>
          </a:p>
        </p:txBody>
      </p:sp>
    </p:spTree>
    <p:extLst>
      <p:ext uri="{BB962C8B-B14F-4D97-AF65-F5344CB8AC3E}">
        <p14:creationId xmlns:p14="http://schemas.microsoft.com/office/powerpoint/2010/main" val="233285665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preserve="1" userDrawn="1">
  <p:cSld name="Standard Text &amp; Image">
    <p:spTree>
      <p:nvGrpSpPr>
        <p:cNvPr id="1" name=""/>
        <p:cNvGrpSpPr/>
        <p:nvPr/>
      </p:nvGrpSpPr>
      <p:grpSpPr>
        <a:xfrm>
          <a:off x="0" y="0"/>
          <a:ext cx="0" cy="0"/>
          <a:chOff x="0" y="0"/>
          <a:chExt cx="0" cy="0"/>
        </a:xfrm>
      </p:grpSpPr>
      <p:sp>
        <p:nvSpPr>
          <p:cNvPr id="7" name="Text Placeholder 8">
            <a:extLst>
              <a:ext uri="{FF2B5EF4-FFF2-40B4-BE49-F238E27FC236}">
                <a16:creationId xmlns:a16="http://schemas.microsoft.com/office/drawing/2014/main" id="{C53246B8-A1B9-4458-801D-27A8029D4518}"/>
              </a:ext>
            </a:extLst>
          </p:cNvPr>
          <p:cNvSpPr txBox="1">
            <a:spLocks/>
          </p:cNvSpPr>
          <p:nvPr userDrawn="1"/>
        </p:nvSpPr>
        <p:spPr>
          <a:xfrm>
            <a:off x="9399588" y="7019925"/>
            <a:ext cx="1289050" cy="542925"/>
          </a:xfrm>
          <a:prstGeom prst="rect">
            <a:avLst/>
          </a:prstGeom>
        </p:spPr>
        <p:txBody>
          <a:bodyPr anchor="ctr"/>
          <a:lstStyle>
            <a:lvl1pPr marL="539750">
              <a:defRPr sz="2100">
                <a:solidFill>
                  <a:schemeClr val="tx1"/>
                </a:solidFill>
                <a:latin typeface="Calibri" charset="0"/>
                <a:ea typeface="MS PGothic" charset="-128"/>
              </a:defRPr>
            </a:lvl1pPr>
            <a:lvl2pPr marL="742950" indent="-285750">
              <a:defRPr sz="2100">
                <a:solidFill>
                  <a:schemeClr val="tx1"/>
                </a:solidFill>
                <a:latin typeface="Calibri" charset="0"/>
                <a:ea typeface="MS PGothic" charset="-128"/>
              </a:defRPr>
            </a:lvl2pPr>
            <a:lvl3pPr marL="1143000" indent="-228600">
              <a:defRPr sz="2100">
                <a:solidFill>
                  <a:schemeClr val="tx1"/>
                </a:solidFill>
                <a:latin typeface="Calibri" charset="0"/>
                <a:ea typeface="MS PGothic" charset="-128"/>
              </a:defRPr>
            </a:lvl3pPr>
            <a:lvl4pPr marL="1600200" indent="-228600">
              <a:defRPr sz="2100">
                <a:solidFill>
                  <a:schemeClr val="tx1"/>
                </a:solidFill>
                <a:latin typeface="Calibri" charset="0"/>
                <a:ea typeface="MS PGothic" charset="-128"/>
              </a:defRPr>
            </a:lvl4pPr>
            <a:lvl5pPr marL="2057400" indent="-228600">
              <a:defRPr sz="2100">
                <a:solidFill>
                  <a:schemeClr val="tx1"/>
                </a:solidFill>
                <a:latin typeface="Calibri" charset="0"/>
                <a:ea typeface="MS PGothic" charset="-128"/>
              </a:defRPr>
            </a:lvl5pPr>
            <a:lvl6pPr marL="2514600" indent="-228600" defTabSz="520700" eaLnBrk="0" fontAlgn="base" hangingPunct="0">
              <a:spcBef>
                <a:spcPct val="0"/>
              </a:spcBef>
              <a:spcAft>
                <a:spcPct val="0"/>
              </a:spcAft>
              <a:defRPr sz="2100">
                <a:solidFill>
                  <a:schemeClr val="tx1"/>
                </a:solidFill>
                <a:latin typeface="Calibri" charset="0"/>
                <a:ea typeface="MS PGothic" charset="-128"/>
              </a:defRPr>
            </a:lvl6pPr>
            <a:lvl7pPr marL="2971800" indent="-228600" defTabSz="520700" eaLnBrk="0" fontAlgn="base" hangingPunct="0">
              <a:spcBef>
                <a:spcPct val="0"/>
              </a:spcBef>
              <a:spcAft>
                <a:spcPct val="0"/>
              </a:spcAft>
              <a:defRPr sz="2100">
                <a:solidFill>
                  <a:schemeClr val="tx1"/>
                </a:solidFill>
                <a:latin typeface="Calibri" charset="0"/>
                <a:ea typeface="MS PGothic" charset="-128"/>
              </a:defRPr>
            </a:lvl7pPr>
            <a:lvl8pPr marL="3429000" indent="-228600" defTabSz="520700" eaLnBrk="0" fontAlgn="base" hangingPunct="0">
              <a:spcBef>
                <a:spcPct val="0"/>
              </a:spcBef>
              <a:spcAft>
                <a:spcPct val="0"/>
              </a:spcAft>
              <a:defRPr sz="2100">
                <a:solidFill>
                  <a:schemeClr val="tx1"/>
                </a:solidFill>
                <a:latin typeface="Calibri" charset="0"/>
                <a:ea typeface="MS PGothic" charset="-128"/>
              </a:defRPr>
            </a:lvl8pPr>
            <a:lvl9pPr marL="3886200" indent="-228600" defTabSz="520700" eaLnBrk="0" fontAlgn="base" hangingPunct="0">
              <a:spcBef>
                <a:spcPct val="0"/>
              </a:spcBef>
              <a:spcAft>
                <a:spcPct val="0"/>
              </a:spcAft>
              <a:defRPr sz="2100">
                <a:solidFill>
                  <a:schemeClr val="tx1"/>
                </a:solidFill>
                <a:latin typeface="Calibri" charset="0"/>
                <a:ea typeface="MS PGothic" charset="-128"/>
              </a:defRPr>
            </a:lvl9pPr>
          </a:lstStyle>
          <a:p>
            <a:pPr eaLnBrk="1" hangingPunct="1">
              <a:spcBef>
                <a:spcPct val="20000"/>
              </a:spcBef>
              <a:buFont typeface="Arial" charset="0"/>
              <a:buNone/>
              <a:defRPr/>
            </a:pPr>
            <a:fld id="{D8B5FA39-2217-458C-B02A-EFD0E3AEF216}" type="slidenum">
              <a:rPr lang="ga-IE" altLang="x-none" sz="1200" smtClean="0">
                <a:solidFill>
                  <a:srgbClr val="5E3390"/>
                </a:solidFill>
                <a:latin typeface="Arial" charset="0"/>
              </a:rPr>
              <a:pPr eaLnBrk="1" hangingPunct="1">
                <a:spcBef>
                  <a:spcPct val="20000"/>
                </a:spcBef>
                <a:buFont typeface="Arial" charset="0"/>
                <a:buNone/>
                <a:defRPr/>
              </a:pPr>
              <a:t>‹#›</a:t>
            </a:fld>
            <a:endParaRPr lang="en-US" altLang="x-none" sz="1200">
              <a:solidFill>
                <a:srgbClr val="5E3390"/>
              </a:solidFill>
              <a:latin typeface="Arial" charset="0"/>
            </a:endParaRPr>
          </a:p>
        </p:txBody>
      </p:sp>
      <p:cxnSp>
        <p:nvCxnSpPr>
          <p:cNvPr id="8" name="Straight Connector 7">
            <a:extLst>
              <a:ext uri="{FF2B5EF4-FFF2-40B4-BE49-F238E27FC236}">
                <a16:creationId xmlns:a16="http://schemas.microsoft.com/office/drawing/2014/main" id="{7F268EA2-9B25-461E-AA6F-A03EF8F540C1}"/>
              </a:ext>
            </a:extLst>
          </p:cNvPr>
          <p:cNvCxnSpPr/>
          <p:nvPr userDrawn="1"/>
        </p:nvCxnSpPr>
        <p:spPr>
          <a:xfrm>
            <a:off x="0" y="7019925"/>
            <a:ext cx="10688638" cy="0"/>
          </a:xfrm>
          <a:prstGeom prst="line">
            <a:avLst/>
          </a:prstGeom>
          <a:ln w="9525" cmpd="sng">
            <a:solidFill>
              <a:srgbClr val="5E3390"/>
            </a:solidFill>
          </a:ln>
          <a:effectLst/>
        </p:spPr>
        <p:style>
          <a:lnRef idx="2">
            <a:schemeClr val="accent1"/>
          </a:lnRef>
          <a:fillRef idx="0">
            <a:schemeClr val="accent1"/>
          </a:fillRef>
          <a:effectRef idx="1">
            <a:schemeClr val="accent1"/>
          </a:effectRef>
          <a:fontRef idx="minor">
            <a:schemeClr val="tx1"/>
          </a:fontRef>
        </p:style>
      </p:cxnSp>
      <p:pic>
        <p:nvPicPr>
          <p:cNvPr id="9" name="Picture 3" descr="Real World Geography.ai">
            <a:extLst>
              <a:ext uri="{FF2B5EF4-FFF2-40B4-BE49-F238E27FC236}">
                <a16:creationId xmlns:a16="http://schemas.microsoft.com/office/drawing/2014/main" id="{181FD245-4581-4FBE-9139-7FF05733B474}"/>
              </a:ext>
            </a:extLst>
          </p:cNvPr>
          <p:cNvPicPr>
            <a:picLocks noChangeAspect="1"/>
          </p:cNvPicPr>
          <p:nvPr userDrawn="1"/>
        </p:nvPicPr>
        <p:blipFill>
          <a:blip r:embed="rId2">
            <a:extLst>
              <a:ext uri="{28A0092B-C50C-407E-A947-70E740481C1C}">
                <a14:useLocalDpi xmlns:a14="http://schemas.microsoft.com/office/drawing/2010/main" val="0"/>
              </a:ext>
            </a:extLst>
          </a:blip>
          <a:srcRect t="38515" b="42561"/>
          <a:stretch>
            <a:fillRect/>
          </a:stretch>
        </p:blipFill>
        <p:spPr bwMode="auto">
          <a:xfrm>
            <a:off x="896938" y="7085013"/>
            <a:ext cx="1673225" cy="447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2" name="Text Placeholder 5"/>
          <p:cNvSpPr>
            <a:spLocks noGrp="1"/>
          </p:cNvSpPr>
          <p:nvPr>
            <p:ph type="body" sz="quarter" idx="14"/>
          </p:nvPr>
        </p:nvSpPr>
        <p:spPr>
          <a:xfrm>
            <a:off x="-302" y="217615"/>
            <a:ext cx="7200000" cy="471227"/>
          </a:xfrm>
          <a:prstGeom prst="rect">
            <a:avLst/>
          </a:prstGeom>
          <a:solidFill>
            <a:srgbClr val="5E3390"/>
          </a:solidFill>
        </p:spPr>
        <p:txBody>
          <a:bodyPr vert="horz" lIns="0" tIns="0" rIns="0" bIns="43200" anchor="ctr"/>
          <a:lstStyle>
            <a:lvl1pPr marL="540000" indent="0">
              <a:lnSpc>
                <a:spcPct val="100000"/>
              </a:lnSpc>
              <a:spcBef>
                <a:spcPts val="0"/>
              </a:spcBef>
              <a:buNone/>
              <a:defRPr sz="3000" b="1" i="0" baseline="0">
                <a:solidFill>
                  <a:schemeClr val="bg1"/>
                </a:solidFill>
                <a:latin typeface="Muli" charset="0"/>
                <a:ea typeface="Muli" charset="0"/>
                <a:cs typeface="Muli" charset="0"/>
              </a:defRPr>
            </a:lvl1pPr>
            <a:lvl2pPr marL="520700" indent="0">
              <a:buNone/>
              <a:defRPr/>
            </a:lvl2pPr>
            <a:lvl3pPr marL="1042988" indent="0">
              <a:buNone/>
              <a:defRPr/>
            </a:lvl3pPr>
            <a:lvl4pPr marL="1563688" indent="0">
              <a:buNone/>
              <a:defRPr/>
            </a:lvl4pPr>
            <a:lvl5pPr marL="2085975" indent="0">
              <a:buNone/>
              <a:defRPr/>
            </a:lvl5pPr>
          </a:lstStyle>
          <a:p>
            <a:pPr lvl="0"/>
            <a:r>
              <a:rPr lang="ga-IE" dirty="0"/>
              <a:t>Click to edit Master text styles</a:t>
            </a:r>
          </a:p>
        </p:txBody>
      </p:sp>
      <p:sp>
        <p:nvSpPr>
          <p:cNvPr id="13" name="Text Placeholder 14"/>
          <p:cNvSpPr>
            <a:spLocks noGrp="1"/>
          </p:cNvSpPr>
          <p:nvPr>
            <p:ph type="body" sz="quarter" idx="15"/>
          </p:nvPr>
        </p:nvSpPr>
        <p:spPr>
          <a:xfrm>
            <a:off x="-302" y="811770"/>
            <a:ext cx="10688940" cy="467996"/>
          </a:xfrm>
          <a:prstGeom prst="rect">
            <a:avLst/>
          </a:prstGeom>
          <a:noFill/>
        </p:spPr>
        <p:txBody>
          <a:bodyPr vert="horz" lIns="0" tIns="0" rIns="0" bIns="46800" anchor="ctr"/>
          <a:lstStyle>
            <a:lvl1pPr marL="540000" indent="0">
              <a:spcBef>
                <a:spcPts val="0"/>
              </a:spcBef>
              <a:buNone/>
              <a:defRPr sz="2400" baseline="0">
                <a:solidFill>
                  <a:srgbClr val="5E3390"/>
                </a:solidFill>
                <a:latin typeface="Muli" charset="0"/>
                <a:ea typeface="Muli" charset="0"/>
                <a:cs typeface="Muli" charset="0"/>
              </a:defRPr>
            </a:lvl1pPr>
            <a:lvl2pPr marL="520700" indent="0">
              <a:buNone/>
              <a:defRPr>
                <a:solidFill>
                  <a:srgbClr val="FFFFFF"/>
                </a:solidFill>
                <a:latin typeface="Rockwell"/>
                <a:cs typeface="Rockwell"/>
              </a:defRPr>
            </a:lvl2pPr>
            <a:lvl3pPr marL="1042988" indent="0">
              <a:buNone/>
              <a:defRPr>
                <a:solidFill>
                  <a:srgbClr val="FFFFFF"/>
                </a:solidFill>
                <a:latin typeface="Rockwell"/>
                <a:cs typeface="Rockwell"/>
              </a:defRPr>
            </a:lvl3pPr>
            <a:lvl4pPr marL="1563688" indent="0">
              <a:buNone/>
              <a:defRPr>
                <a:solidFill>
                  <a:srgbClr val="FFFFFF"/>
                </a:solidFill>
                <a:latin typeface="Rockwell"/>
                <a:cs typeface="Rockwell"/>
              </a:defRPr>
            </a:lvl4pPr>
            <a:lvl5pPr marL="2085975" indent="0">
              <a:buNone/>
              <a:defRPr>
                <a:solidFill>
                  <a:srgbClr val="FFFFFF"/>
                </a:solidFill>
                <a:latin typeface="Rockwell"/>
                <a:cs typeface="Rockwell"/>
              </a:defRPr>
            </a:lvl5pPr>
          </a:lstStyle>
          <a:p>
            <a:pPr lvl="0"/>
            <a:r>
              <a:rPr lang="ga-IE" dirty="0"/>
              <a:t>Click to edit Master text styles</a:t>
            </a:r>
          </a:p>
        </p:txBody>
      </p:sp>
      <p:sp>
        <p:nvSpPr>
          <p:cNvPr id="14" name="Content Placeholder 12"/>
          <p:cNvSpPr>
            <a:spLocks noGrp="1"/>
          </p:cNvSpPr>
          <p:nvPr>
            <p:ph sz="quarter" idx="16"/>
          </p:nvPr>
        </p:nvSpPr>
        <p:spPr>
          <a:xfrm>
            <a:off x="1112638" y="1447800"/>
            <a:ext cx="8463162" cy="927100"/>
          </a:xfrm>
          <a:prstGeom prst="rect">
            <a:avLst/>
          </a:prstGeom>
        </p:spPr>
        <p:txBody>
          <a:bodyPr vert="horz"/>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baseline="0">
                <a:latin typeface="Muli" charset="0"/>
                <a:ea typeface="Muli" charset="0"/>
                <a:cs typeface="Muli" charset="0"/>
              </a:defRPr>
            </a:lvl1pPr>
          </a:lstStyle>
          <a:p>
            <a:pPr lvl="0"/>
            <a:r>
              <a:rPr lang="ga-IE" dirty="0"/>
              <a:t>Click to edit Master text styles</a:t>
            </a:r>
          </a:p>
        </p:txBody>
      </p:sp>
      <p:sp>
        <p:nvSpPr>
          <p:cNvPr id="25" name="Content Placeholder 12"/>
          <p:cNvSpPr>
            <a:spLocks noGrp="1"/>
          </p:cNvSpPr>
          <p:nvPr>
            <p:ph sz="quarter" idx="20"/>
          </p:nvPr>
        </p:nvSpPr>
        <p:spPr>
          <a:xfrm>
            <a:off x="1112638" y="2542934"/>
            <a:ext cx="8463162" cy="4064746"/>
          </a:xfrm>
          <a:prstGeom prst="rect">
            <a:avLst/>
          </a:prstGeom>
        </p:spPr>
        <p:txBody>
          <a:bodyPr vert="horz"/>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baseline="0">
                <a:latin typeface="Muli" charset="0"/>
                <a:ea typeface="Muli" charset="0"/>
                <a:cs typeface="Muli" charset="0"/>
              </a:defRPr>
            </a:lvl1pPr>
          </a:lstStyle>
          <a:p>
            <a:pPr lvl="0"/>
            <a:r>
              <a:rPr lang="ga-IE" dirty="0"/>
              <a:t>Click to edit Master text styles</a:t>
            </a:r>
          </a:p>
        </p:txBody>
      </p:sp>
      <p:sp>
        <p:nvSpPr>
          <p:cNvPr id="17" name="Text Placeholder 3"/>
          <p:cNvSpPr>
            <a:spLocks noGrp="1"/>
          </p:cNvSpPr>
          <p:nvPr>
            <p:ph type="body" sz="quarter" idx="19"/>
          </p:nvPr>
        </p:nvSpPr>
        <p:spPr>
          <a:xfrm>
            <a:off x="3641465" y="7019924"/>
            <a:ext cx="5758123" cy="542925"/>
          </a:xfrm>
          <a:prstGeom prst="rect">
            <a:avLst/>
          </a:prstGeom>
        </p:spPr>
        <p:txBody>
          <a:bodyPr vert="horz" anchor="ctr"/>
          <a:lstStyle>
            <a:lvl1pPr marL="0" indent="0">
              <a:buNone/>
              <a:defRPr sz="1200">
                <a:solidFill>
                  <a:srgbClr val="5E3390"/>
                </a:solidFill>
              </a:defRPr>
            </a:lvl1pPr>
            <a:lvl2pPr marL="520700" indent="0">
              <a:buNone/>
              <a:defRPr sz="1200">
                <a:solidFill>
                  <a:srgbClr val="007B36"/>
                </a:solidFill>
              </a:defRPr>
            </a:lvl2pPr>
            <a:lvl3pPr marL="1042988" indent="0">
              <a:buNone/>
              <a:defRPr sz="1200">
                <a:solidFill>
                  <a:srgbClr val="007B36"/>
                </a:solidFill>
              </a:defRPr>
            </a:lvl3pPr>
            <a:lvl4pPr marL="1563688" indent="0">
              <a:buNone/>
              <a:defRPr sz="1200">
                <a:solidFill>
                  <a:srgbClr val="007B36"/>
                </a:solidFill>
              </a:defRPr>
            </a:lvl4pPr>
            <a:lvl5pPr marL="2085975" indent="0">
              <a:buNone/>
              <a:defRPr sz="1200">
                <a:solidFill>
                  <a:srgbClr val="007B36"/>
                </a:solidFill>
              </a:defRPr>
            </a:lvl5pPr>
          </a:lstStyle>
          <a:p>
            <a:pPr lvl="0"/>
            <a:r>
              <a:rPr lang="ga-IE" dirty="0"/>
              <a:t>Click to edit Master text styles</a:t>
            </a:r>
          </a:p>
        </p:txBody>
      </p:sp>
    </p:spTree>
    <p:extLst>
      <p:ext uri="{BB962C8B-B14F-4D97-AF65-F5344CB8AC3E}">
        <p14:creationId xmlns:p14="http://schemas.microsoft.com/office/powerpoint/2010/main" val="2111283192"/>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Tree>
  </p:cSld>
  <p:clrMap bg1="lt1" tx1="dk1" bg2="lt2" tx2="dk2" accent1="accent1" accent2="accent2" accent3="accent3" accent4="accent4" accent5="accent5" accent6="accent6" hlink="hlink" folHlink="folHlink"/>
  <p:sldLayoutIdLst>
    <p:sldLayoutId id="2147484006" r:id="rId1"/>
    <p:sldLayoutId id="2147484007" r:id="rId2"/>
    <p:sldLayoutId id="2147484008" r:id="rId3"/>
    <p:sldLayoutId id="2147484009" r:id="rId4"/>
    <p:sldLayoutId id="2147484010" r:id="rId5"/>
    <p:sldLayoutId id="2147484011" r:id="rId6"/>
  </p:sldLayoutIdLst>
  <p:txStyles>
    <p:titleStyle>
      <a:lvl1pPr algn="ctr" defTabSz="520700" rtl="0" eaLnBrk="0" fontAlgn="base" hangingPunct="0">
        <a:spcBef>
          <a:spcPct val="0"/>
        </a:spcBef>
        <a:spcAft>
          <a:spcPct val="0"/>
        </a:spcAft>
        <a:defRPr sz="5000" kern="1200">
          <a:solidFill>
            <a:schemeClr val="tx1"/>
          </a:solidFill>
          <a:latin typeface="+mj-lt"/>
          <a:ea typeface="MS PGothic" panose="020B0600070205080204" pitchFamily="34" charset="-128"/>
          <a:cs typeface="MS PGothic" charset="0"/>
        </a:defRPr>
      </a:lvl1pPr>
      <a:lvl2pPr algn="ctr" defTabSz="520700" rtl="0" eaLnBrk="0" fontAlgn="base" hangingPunct="0">
        <a:spcBef>
          <a:spcPct val="0"/>
        </a:spcBef>
        <a:spcAft>
          <a:spcPct val="0"/>
        </a:spcAft>
        <a:defRPr sz="5000">
          <a:solidFill>
            <a:schemeClr val="tx1"/>
          </a:solidFill>
          <a:latin typeface="Arial" charset="0"/>
          <a:ea typeface="MS PGothic" panose="020B0600070205080204" pitchFamily="34" charset="-128"/>
          <a:cs typeface="MS PGothic" charset="0"/>
        </a:defRPr>
      </a:lvl2pPr>
      <a:lvl3pPr algn="ctr" defTabSz="520700" rtl="0" eaLnBrk="0" fontAlgn="base" hangingPunct="0">
        <a:spcBef>
          <a:spcPct val="0"/>
        </a:spcBef>
        <a:spcAft>
          <a:spcPct val="0"/>
        </a:spcAft>
        <a:defRPr sz="5000">
          <a:solidFill>
            <a:schemeClr val="tx1"/>
          </a:solidFill>
          <a:latin typeface="Arial" charset="0"/>
          <a:ea typeface="MS PGothic" panose="020B0600070205080204" pitchFamily="34" charset="-128"/>
          <a:cs typeface="MS PGothic" charset="0"/>
        </a:defRPr>
      </a:lvl3pPr>
      <a:lvl4pPr algn="ctr" defTabSz="520700" rtl="0" eaLnBrk="0" fontAlgn="base" hangingPunct="0">
        <a:spcBef>
          <a:spcPct val="0"/>
        </a:spcBef>
        <a:spcAft>
          <a:spcPct val="0"/>
        </a:spcAft>
        <a:defRPr sz="5000">
          <a:solidFill>
            <a:schemeClr val="tx1"/>
          </a:solidFill>
          <a:latin typeface="Arial" charset="0"/>
          <a:ea typeface="MS PGothic" panose="020B0600070205080204" pitchFamily="34" charset="-128"/>
          <a:cs typeface="MS PGothic" charset="0"/>
        </a:defRPr>
      </a:lvl4pPr>
      <a:lvl5pPr algn="ctr" defTabSz="520700" rtl="0" eaLnBrk="0" fontAlgn="base" hangingPunct="0">
        <a:spcBef>
          <a:spcPct val="0"/>
        </a:spcBef>
        <a:spcAft>
          <a:spcPct val="0"/>
        </a:spcAft>
        <a:defRPr sz="5000">
          <a:solidFill>
            <a:schemeClr val="tx1"/>
          </a:solidFill>
          <a:latin typeface="Arial" charset="0"/>
          <a:ea typeface="MS PGothic" panose="020B0600070205080204" pitchFamily="34" charset="-128"/>
          <a:cs typeface="MS PGothic" charset="0"/>
        </a:defRPr>
      </a:lvl5pPr>
      <a:lvl6pPr marL="457200" algn="ctr" defTabSz="520700" rtl="0" eaLnBrk="1" fontAlgn="base" hangingPunct="1">
        <a:spcBef>
          <a:spcPct val="0"/>
        </a:spcBef>
        <a:spcAft>
          <a:spcPct val="0"/>
        </a:spcAft>
        <a:defRPr sz="5000">
          <a:solidFill>
            <a:schemeClr val="tx1"/>
          </a:solidFill>
          <a:latin typeface="Calibri" charset="0"/>
          <a:ea typeface="ＭＳ Ｐゴシック" charset="0"/>
          <a:cs typeface="ＭＳ Ｐゴシック" charset="0"/>
        </a:defRPr>
      </a:lvl6pPr>
      <a:lvl7pPr marL="914400" algn="ctr" defTabSz="520700" rtl="0" eaLnBrk="1" fontAlgn="base" hangingPunct="1">
        <a:spcBef>
          <a:spcPct val="0"/>
        </a:spcBef>
        <a:spcAft>
          <a:spcPct val="0"/>
        </a:spcAft>
        <a:defRPr sz="5000">
          <a:solidFill>
            <a:schemeClr val="tx1"/>
          </a:solidFill>
          <a:latin typeface="Calibri" charset="0"/>
          <a:ea typeface="ＭＳ Ｐゴシック" charset="0"/>
          <a:cs typeface="ＭＳ Ｐゴシック" charset="0"/>
        </a:defRPr>
      </a:lvl7pPr>
      <a:lvl8pPr marL="1371600" algn="ctr" defTabSz="520700" rtl="0" eaLnBrk="1" fontAlgn="base" hangingPunct="1">
        <a:spcBef>
          <a:spcPct val="0"/>
        </a:spcBef>
        <a:spcAft>
          <a:spcPct val="0"/>
        </a:spcAft>
        <a:defRPr sz="5000">
          <a:solidFill>
            <a:schemeClr val="tx1"/>
          </a:solidFill>
          <a:latin typeface="Calibri" charset="0"/>
          <a:ea typeface="ＭＳ Ｐゴシック" charset="0"/>
          <a:cs typeface="ＭＳ Ｐゴシック" charset="0"/>
        </a:defRPr>
      </a:lvl8pPr>
      <a:lvl9pPr marL="1828800" algn="ctr" defTabSz="520700" rtl="0" eaLnBrk="1" fontAlgn="base" hangingPunct="1">
        <a:spcBef>
          <a:spcPct val="0"/>
        </a:spcBef>
        <a:spcAft>
          <a:spcPct val="0"/>
        </a:spcAft>
        <a:defRPr sz="5000">
          <a:solidFill>
            <a:schemeClr val="tx1"/>
          </a:solidFill>
          <a:latin typeface="Calibri" charset="0"/>
          <a:ea typeface="ＭＳ Ｐゴシック" charset="0"/>
          <a:cs typeface="ＭＳ Ｐゴシック" charset="0"/>
        </a:defRPr>
      </a:lvl9pPr>
    </p:titleStyle>
    <p:bodyStyle>
      <a:lvl1pPr marL="390525" indent="-390525" algn="l" defTabSz="520700" rtl="0" eaLnBrk="0" fontAlgn="base" hangingPunct="0">
        <a:spcBef>
          <a:spcPct val="20000"/>
        </a:spcBef>
        <a:spcAft>
          <a:spcPct val="0"/>
        </a:spcAft>
        <a:buFont typeface="Arial" panose="020B0604020202020204" pitchFamily="34" charset="0"/>
        <a:buChar char="•"/>
        <a:defRPr sz="3600" kern="1200">
          <a:solidFill>
            <a:schemeClr val="tx1"/>
          </a:solidFill>
          <a:latin typeface="+mn-lt"/>
          <a:ea typeface="MS PGothic" panose="020B0600070205080204" pitchFamily="34" charset="-128"/>
          <a:cs typeface="MS PGothic" charset="0"/>
        </a:defRPr>
      </a:lvl1pPr>
      <a:lvl2pPr marL="846138" indent="-325438" algn="l" defTabSz="520700" rtl="0" eaLnBrk="0" fontAlgn="base" hangingPunct="0">
        <a:spcBef>
          <a:spcPct val="20000"/>
        </a:spcBef>
        <a:spcAft>
          <a:spcPct val="0"/>
        </a:spcAft>
        <a:buFont typeface="Arial" panose="020B0604020202020204" pitchFamily="34" charset="0"/>
        <a:buChar char="–"/>
        <a:defRPr sz="3200" kern="1200">
          <a:solidFill>
            <a:schemeClr val="tx1"/>
          </a:solidFill>
          <a:latin typeface="+mn-lt"/>
          <a:ea typeface="MS PGothic" panose="020B0600070205080204" pitchFamily="34" charset="-128"/>
          <a:cs typeface="MS PGothic" charset="0"/>
        </a:defRPr>
      </a:lvl2pPr>
      <a:lvl3pPr marL="1303338" indent="-260350" algn="l" defTabSz="520700" rtl="0" eaLnBrk="0" fontAlgn="base" hangingPunct="0">
        <a:spcBef>
          <a:spcPct val="20000"/>
        </a:spcBef>
        <a:spcAft>
          <a:spcPct val="0"/>
        </a:spcAft>
        <a:buFont typeface="Arial" panose="020B0604020202020204" pitchFamily="34" charset="0"/>
        <a:buChar char="•"/>
        <a:defRPr sz="2700" kern="1200">
          <a:solidFill>
            <a:schemeClr val="tx1"/>
          </a:solidFill>
          <a:latin typeface="+mn-lt"/>
          <a:ea typeface="MS PGothic" panose="020B0600070205080204" pitchFamily="34" charset="-128"/>
          <a:cs typeface="MS PGothic" charset="0"/>
        </a:defRPr>
      </a:lvl3pPr>
      <a:lvl4pPr marL="1824038" indent="-260350" algn="l" defTabSz="520700" rtl="0" eaLnBrk="0" fontAlgn="base" hangingPunct="0">
        <a:spcBef>
          <a:spcPct val="20000"/>
        </a:spcBef>
        <a:spcAft>
          <a:spcPct val="0"/>
        </a:spcAft>
        <a:buFont typeface="Arial" panose="020B0604020202020204" pitchFamily="34" charset="0"/>
        <a:buChar char="–"/>
        <a:defRPr sz="2300" kern="1200">
          <a:solidFill>
            <a:schemeClr val="tx1"/>
          </a:solidFill>
          <a:latin typeface="+mn-lt"/>
          <a:ea typeface="MS PGothic" panose="020B0600070205080204" pitchFamily="34" charset="-128"/>
          <a:cs typeface="MS PGothic" charset="0"/>
        </a:defRPr>
      </a:lvl4pPr>
      <a:lvl5pPr marL="2346325" indent="-260350" algn="l" defTabSz="520700" rtl="0" eaLnBrk="0" fontAlgn="base" hangingPunct="0">
        <a:spcBef>
          <a:spcPct val="20000"/>
        </a:spcBef>
        <a:spcAft>
          <a:spcPct val="0"/>
        </a:spcAft>
        <a:buFont typeface="Arial" panose="020B0604020202020204" pitchFamily="34" charset="0"/>
        <a:buChar char="»"/>
        <a:defRPr sz="2300" kern="1200">
          <a:solidFill>
            <a:schemeClr val="tx1"/>
          </a:solidFill>
          <a:latin typeface="+mn-lt"/>
          <a:ea typeface="MS PGothic" panose="020B0600070205080204" pitchFamily="34" charset="-128"/>
          <a:cs typeface="MS PGothic" charset="0"/>
        </a:defRPr>
      </a:lvl5pPr>
      <a:lvl6pPr marL="2867901" indent="-260718" algn="l" defTabSz="521437" rtl="0" eaLnBrk="1" latinLnBrk="0" hangingPunct="1">
        <a:spcBef>
          <a:spcPct val="20000"/>
        </a:spcBef>
        <a:buFont typeface="Arial"/>
        <a:buChar char="•"/>
        <a:defRPr sz="2300" kern="1200">
          <a:solidFill>
            <a:schemeClr val="tx1"/>
          </a:solidFill>
          <a:latin typeface="+mn-lt"/>
          <a:ea typeface="+mn-ea"/>
          <a:cs typeface="+mn-cs"/>
        </a:defRPr>
      </a:lvl6pPr>
      <a:lvl7pPr marL="3389338" indent="-260718" algn="l" defTabSz="521437" rtl="0" eaLnBrk="1" latinLnBrk="0" hangingPunct="1">
        <a:spcBef>
          <a:spcPct val="20000"/>
        </a:spcBef>
        <a:buFont typeface="Arial"/>
        <a:buChar char="•"/>
        <a:defRPr sz="2300" kern="1200">
          <a:solidFill>
            <a:schemeClr val="tx1"/>
          </a:solidFill>
          <a:latin typeface="+mn-lt"/>
          <a:ea typeface="+mn-ea"/>
          <a:cs typeface="+mn-cs"/>
        </a:defRPr>
      </a:lvl7pPr>
      <a:lvl8pPr marL="3910775" indent="-260718" algn="l" defTabSz="521437" rtl="0" eaLnBrk="1" latinLnBrk="0" hangingPunct="1">
        <a:spcBef>
          <a:spcPct val="20000"/>
        </a:spcBef>
        <a:buFont typeface="Arial"/>
        <a:buChar char="•"/>
        <a:defRPr sz="2300" kern="1200">
          <a:solidFill>
            <a:schemeClr val="tx1"/>
          </a:solidFill>
          <a:latin typeface="+mn-lt"/>
          <a:ea typeface="+mn-ea"/>
          <a:cs typeface="+mn-cs"/>
        </a:defRPr>
      </a:lvl8pPr>
      <a:lvl9pPr marL="4432211" indent="-260718" algn="l" defTabSz="521437" rtl="0" eaLnBrk="1" latinLnBrk="0" hangingPunct="1">
        <a:spcBef>
          <a:spcPct val="20000"/>
        </a:spcBef>
        <a:buFont typeface="Arial"/>
        <a:buChar char="•"/>
        <a:defRPr sz="2300" kern="1200">
          <a:solidFill>
            <a:schemeClr val="tx1"/>
          </a:solidFill>
          <a:latin typeface="+mn-lt"/>
          <a:ea typeface="+mn-ea"/>
          <a:cs typeface="+mn-cs"/>
        </a:defRPr>
      </a:lvl9pPr>
    </p:bodyStyle>
    <p:otherStyle>
      <a:defPPr>
        <a:defRPr lang="en-US"/>
      </a:defPPr>
      <a:lvl1pPr marL="0" algn="l" defTabSz="521437" rtl="0" eaLnBrk="1" latinLnBrk="0" hangingPunct="1">
        <a:defRPr sz="2100" kern="1200">
          <a:solidFill>
            <a:schemeClr val="tx1"/>
          </a:solidFill>
          <a:latin typeface="+mn-lt"/>
          <a:ea typeface="+mn-ea"/>
          <a:cs typeface="+mn-cs"/>
        </a:defRPr>
      </a:lvl1pPr>
      <a:lvl2pPr marL="521437" algn="l" defTabSz="521437" rtl="0" eaLnBrk="1" latinLnBrk="0" hangingPunct="1">
        <a:defRPr sz="2100" kern="1200">
          <a:solidFill>
            <a:schemeClr val="tx1"/>
          </a:solidFill>
          <a:latin typeface="+mn-lt"/>
          <a:ea typeface="+mn-ea"/>
          <a:cs typeface="+mn-cs"/>
        </a:defRPr>
      </a:lvl2pPr>
      <a:lvl3pPr marL="1042873" algn="l" defTabSz="521437" rtl="0" eaLnBrk="1" latinLnBrk="0" hangingPunct="1">
        <a:defRPr sz="2100" kern="1200">
          <a:solidFill>
            <a:schemeClr val="tx1"/>
          </a:solidFill>
          <a:latin typeface="+mn-lt"/>
          <a:ea typeface="+mn-ea"/>
          <a:cs typeface="+mn-cs"/>
        </a:defRPr>
      </a:lvl3pPr>
      <a:lvl4pPr marL="1564310" algn="l" defTabSz="521437" rtl="0" eaLnBrk="1" latinLnBrk="0" hangingPunct="1">
        <a:defRPr sz="2100" kern="1200">
          <a:solidFill>
            <a:schemeClr val="tx1"/>
          </a:solidFill>
          <a:latin typeface="+mn-lt"/>
          <a:ea typeface="+mn-ea"/>
          <a:cs typeface="+mn-cs"/>
        </a:defRPr>
      </a:lvl4pPr>
      <a:lvl5pPr marL="2085746" algn="l" defTabSz="521437" rtl="0" eaLnBrk="1" latinLnBrk="0" hangingPunct="1">
        <a:defRPr sz="2100" kern="1200">
          <a:solidFill>
            <a:schemeClr val="tx1"/>
          </a:solidFill>
          <a:latin typeface="+mn-lt"/>
          <a:ea typeface="+mn-ea"/>
          <a:cs typeface="+mn-cs"/>
        </a:defRPr>
      </a:lvl5pPr>
      <a:lvl6pPr marL="2607183" algn="l" defTabSz="521437" rtl="0" eaLnBrk="1" latinLnBrk="0" hangingPunct="1">
        <a:defRPr sz="2100" kern="1200">
          <a:solidFill>
            <a:schemeClr val="tx1"/>
          </a:solidFill>
          <a:latin typeface="+mn-lt"/>
          <a:ea typeface="+mn-ea"/>
          <a:cs typeface="+mn-cs"/>
        </a:defRPr>
      </a:lvl6pPr>
      <a:lvl7pPr marL="3128620" algn="l" defTabSz="521437" rtl="0" eaLnBrk="1" latinLnBrk="0" hangingPunct="1">
        <a:defRPr sz="2100" kern="1200">
          <a:solidFill>
            <a:schemeClr val="tx1"/>
          </a:solidFill>
          <a:latin typeface="+mn-lt"/>
          <a:ea typeface="+mn-ea"/>
          <a:cs typeface="+mn-cs"/>
        </a:defRPr>
      </a:lvl7pPr>
      <a:lvl8pPr marL="3650056" algn="l" defTabSz="521437" rtl="0" eaLnBrk="1" latinLnBrk="0" hangingPunct="1">
        <a:defRPr sz="2100" kern="1200">
          <a:solidFill>
            <a:schemeClr val="tx1"/>
          </a:solidFill>
          <a:latin typeface="+mn-lt"/>
          <a:ea typeface="+mn-ea"/>
          <a:cs typeface="+mn-cs"/>
        </a:defRPr>
      </a:lvl8pPr>
      <a:lvl9pPr marL="4171493" algn="l" defTabSz="521437" rtl="0" eaLnBrk="1" latinLnBrk="0" hangingPunct="1">
        <a:defRPr sz="21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3.xml"/></Relationships>
</file>

<file path=ppt/slides/_rels/slide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xml"/><Relationship Id="rId1" Type="http://schemas.openxmlformats.org/officeDocument/2006/relationships/slideLayout" Target="../slideLayouts/slideLayout3.xml"/></Relationships>
</file>

<file path=ppt/slides/_rels/slide6.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7.png"/><Relationship Id="rId1" Type="http://schemas.openxmlformats.org/officeDocument/2006/relationships/slideLayout" Target="../slideLayouts/slideLayout3.xml"/><Relationship Id="rId4" Type="http://schemas.openxmlformats.org/officeDocument/2006/relationships/image" Target="../media/image9.png"/></Relationships>
</file>

<file path=ppt/slides/_rels/slide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0.png"/><Relationship Id="rId1" Type="http://schemas.openxmlformats.org/officeDocument/2006/relationships/slideLayout" Target="../slideLayouts/slideLayout3.xml"/><Relationship Id="rId4" Type="http://schemas.openxmlformats.org/officeDocument/2006/relationships/image" Target="../media/image9.png"/></Relationships>
</file>

<file path=ppt/slides/_rels/slide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1.png"/><Relationship Id="rId1" Type="http://schemas.openxmlformats.org/officeDocument/2006/relationships/slideLayout" Target="../slideLayouts/slideLayout3.xml"/><Relationship Id="rId4" Type="http://schemas.openxmlformats.org/officeDocument/2006/relationships/image" Target="../media/image9.png"/></Relationships>
</file>

<file path=ppt/slides/_rels/slide9.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9.png"/></Relationships>
</file>

<file path=ppt/slides/_rels/slide1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12.png"/><Relationship Id="rId1" Type="http://schemas.openxmlformats.org/officeDocument/2006/relationships/slideLayout" Target="../slideLayouts/slideLayout3.xml"/><Relationship Id="rId4" Type="http://schemas.openxmlformats.org/officeDocument/2006/relationships/image" Target="../media/image9.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12.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5.xml"/></Relationships>
</file>

<file path=ppt/slides/_rels/slide13.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4.xml"/></Relationships>
</file>

<file path=ppt/slides/_rels/slide14.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4.xml"/></Relationships>
</file>

<file path=ppt/slides/_rels/slide15.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4.xml"/></Relationships>
</file>

<file path=ppt/slides/_rels/slide16.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4.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Picture Placeholder 4">
            <a:extLst>
              <a:ext uri="{FF2B5EF4-FFF2-40B4-BE49-F238E27FC236}">
                <a16:creationId xmlns:a16="http://schemas.microsoft.com/office/drawing/2014/main" id="{E2058044-C084-459D-AD8D-A63A880E839C}"/>
              </a:ext>
            </a:extLst>
          </p:cNvPr>
          <p:cNvSpPr>
            <a:spLocks noGrp="1"/>
          </p:cNvSpPr>
          <p:nvPr>
            <p:ph type="pic" sz="quarter" idx="10"/>
          </p:nvPr>
        </p:nvSpPr>
        <p:spPr bwMode="auto">
          <a:xfrm>
            <a:off x="0" y="0"/>
            <a:ext cx="10688638" cy="6608763"/>
          </a:xfrm>
          <a:solidFill>
            <a:srgbClr val="D1B5D9">
              <a:alpha val="50195"/>
            </a:srgbClr>
          </a:solidFill>
          <a:extLst>
            <a:ext uri="{91240B29-F687-4F45-9708-019B960494DF}">
              <a14:hiddenLine xmlns:a14="http://schemas.microsoft.com/office/drawing/2010/main" w="9525">
                <a:solidFill>
                  <a:srgbClr val="000000"/>
                </a:solidFill>
                <a:miter lim="800000"/>
                <a:headEnd/>
                <a:tailEnd/>
              </a14:hiddenLine>
            </a:ext>
          </a:extLst>
        </p:spPr>
      </p:sp>
      <p:sp>
        <p:nvSpPr>
          <p:cNvPr id="9219" name="Title 2">
            <a:extLst>
              <a:ext uri="{FF2B5EF4-FFF2-40B4-BE49-F238E27FC236}">
                <a16:creationId xmlns:a16="http://schemas.microsoft.com/office/drawing/2014/main" id="{2E620826-BC31-4A8B-B12A-39AED84BF7A2}"/>
              </a:ext>
            </a:extLst>
          </p:cNvPr>
          <p:cNvSpPr>
            <a:spLocks noGrp="1"/>
          </p:cNvSpPr>
          <p:nvPr>
            <p:ph type="title"/>
          </p:nvPr>
        </p:nvSpPr>
        <p:spPr bwMode="auto">
          <a:xfrm>
            <a:off x="0" y="1635125"/>
            <a:ext cx="5019675" cy="506413"/>
          </a:xfrm>
          <a:extLs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pPr marL="719138"/>
            <a:r>
              <a:rPr lang="en-US" altLang="en-US">
                <a:latin typeface="Arial" panose="020B0604020202020204" pitchFamily="34" charset="0"/>
                <a:ea typeface="Muli"/>
                <a:cs typeface="Muli"/>
              </a:rPr>
              <a:t>Strand 3</a:t>
            </a:r>
          </a:p>
        </p:txBody>
      </p:sp>
      <p:sp>
        <p:nvSpPr>
          <p:cNvPr id="9220" name="Text Placeholder 5">
            <a:extLst>
              <a:ext uri="{FF2B5EF4-FFF2-40B4-BE49-F238E27FC236}">
                <a16:creationId xmlns:a16="http://schemas.microsoft.com/office/drawing/2014/main" id="{A12A4843-AEFE-4FD0-8CAA-EE6E2C2AA5DD}"/>
              </a:ext>
            </a:extLst>
          </p:cNvPr>
          <p:cNvSpPr>
            <a:spLocks noGrp="1"/>
          </p:cNvSpPr>
          <p:nvPr>
            <p:ph type="body" sz="quarter" idx="14"/>
          </p:nvPr>
        </p:nvSpPr>
        <p:spPr bwMode="auto">
          <a:xfrm>
            <a:off x="0" y="2220913"/>
            <a:ext cx="4319588" cy="508000"/>
          </a:xfrm>
          <a:solidFill>
            <a:srgbClr val="5E3390">
              <a:alpha val="50196"/>
            </a:srgbClr>
          </a:solidFill>
        </p:spPr>
        <p:txBody>
          <a:bodyPr wrap="square" lIns="91440" tIns="45720" rIns="91440" bIns="45720" numCol="1" anchorCtr="0" compatLnSpc="1">
            <a:prstTxWarp prst="textNoShape">
              <a:avLst/>
            </a:prstTxWarp>
          </a:bodyPr>
          <a:lstStyle/>
          <a:p>
            <a:pPr marL="719138">
              <a:spcBef>
                <a:spcPct val="0"/>
              </a:spcBef>
              <a:buFont typeface="Arial" charset="0"/>
              <a:buNone/>
              <a:defRPr/>
            </a:pPr>
            <a:r>
              <a:rPr lang="en-US" altLang="en-US" dirty="0">
                <a:latin typeface="+mj-lt"/>
              </a:rPr>
              <a:t>Population change</a:t>
            </a:r>
          </a:p>
        </p:txBody>
      </p:sp>
      <p:sp>
        <p:nvSpPr>
          <p:cNvPr id="9221" name="Text Placeholder 6">
            <a:extLst>
              <a:ext uri="{FF2B5EF4-FFF2-40B4-BE49-F238E27FC236}">
                <a16:creationId xmlns:a16="http://schemas.microsoft.com/office/drawing/2014/main" id="{3F04A4A4-C810-4814-ACC8-C6430D4CC376}"/>
              </a:ext>
            </a:extLst>
          </p:cNvPr>
          <p:cNvSpPr>
            <a:spLocks noGrp="1"/>
          </p:cNvSpPr>
          <p:nvPr>
            <p:ph type="body" sz="quarter" idx="15"/>
          </p:nvPr>
        </p:nvSpPr>
        <p:spPr bwMode="auto">
          <a:xfrm>
            <a:off x="0" y="3395663"/>
            <a:ext cx="5435600" cy="1519237"/>
          </a:xfrm>
          <a:solidFill>
            <a:srgbClr val="D1B5D9">
              <a:alpha val="69803"/>
            </a:srgbClr>
          </a:solidFill>
          <a:extLs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pPr marL="719138">
              <a:spcBef>
                <a:spcPct val="0"/>
              </a:spcBef>
            </a:pPr>
            <a:r>
              <a:rPr lang="en-US" altLang="en-US">
                <a:latin typeface="Arial" panose="020B0604020202020204" pitchFamily="34" charset="0"/>
                <a:ea typeface="Muli"/>
                <a:cs typeface="Muli"/>
              </a:rPr>
              <a:t>Learning outcome 3.1: </a:t>
            </a:r>
            <a:r>
              <a:rPr lang="en-US" altLang="en-US" b="1">
                <a:latin typeface="Arial" panose="020B0604020202020204" pitchFamily="34" charset="0"/>
                <a:ea typeface="Muli"/>
                <a:cs typeface="Muli"/>
              </a:rPr>
              <a:t>use</a:t>
            </a:r>
            <a:r>
              <a:rPr lang="en-US" altLang="en-US">
                <a:latin typeface="Arial" panose="020B0604020202020204" pitchFamily="34" charset="0"/>
                <a:ea typeface="Muli"/>
                <a:cs typeface="Muli"/>
              </a:rPr>
              <a:t> the demographic transition model to explain populations’ characteristics and how </a:t>
            </a:r>
            <a:r>
              <a:rPr lang="en-US" altLang="en-US" b="1">
                <a:latin typeface="Arial" panose="020B0604020202020204" pitchFamily="34" charset="0"/>
                <a:ea typeface="Muli"/>
                <a:cs typeface="Muli"/>
              </a:rPr>
              <a:t>populations change</a:t>
            </a:r>
          </a:p>
        </p:txBody>
      </p:sp>
      <p:sp>
        <p:nvSpPr>
          <p:cNvPr id="6" name="Text Placeholder 5">
            <a:extLst>
              <a:ext uri="{FF2B5EF4-FFF2-40B4-BE49-F238E27FC236}">
                <a16:creationId xmlns:a16="http://schemas.microsoft.com/office/drawing/2014/main" id="{040D3C60-4739-4A74-A56D-0A6156383BDC}"/>
              </a:ext>
            </a:extLst>
          </p:cNvPr>
          <p:cNvSpPr txBox="1">
            <a:spLocks/>
          </p:cNvSpPr>
          <p:nvPr/>
        </p:nvSpPr>
        <p:spPr bwMode="auto">
          <a:xfrm>
            <a:off x="0" y="2808288"/>
            <a:ext cx="3967163" cy="508000"/>
          </a:xfrm>
          <a:prstGeom prst="rect">
            <a:avLst/>
          </a:prstGeom>
          <a:solidFill>
            <a:srgbClr val="D1B5D9">
              <a:alpha val="80000"/>
            </a:srgbClr>
          </a:solidFill>
        </p:spPr>
        <p:txBody>
          <a:bodyPr anchor="ctr"/>
          <a:lstStyle>
            <a:lvl1pPr marL="720000" indent="0" algn="l" defTabSz="520700" rtl="0" eaLnBrk="0" fontAlgn="base" hangingPunct="0">
              <a:spcBef>
                <a:spcPts val="0"/>
              </a:spcBef>
              <a:spcAft>
                <a:spcPct val="0"/>
              </a:spcAft>
              <a:buFont typeface="Arial" charset="0"/>
              <a:buNone/>
              <a:defRPr sz="2400" kern="1200">
                <a:solidFill>
                  <a:schemeClr val="bg1"/>
                </a:solidFill>
                <a:latin typeface="Muli" charset="0"/>
                <a:ea typeface="Muli" charset="0"/>
                <a:cs typeface="Muli" charset="0"/>
              </a:defRPr>
            </a:lvl1pPr>
            <a:lvl2pPr marL="520700" indent="0" algn="l" defTabSz="520700" rtl="0" eaLnBrk="0" fontAlgn="base" hangingPunct="0">
              <a:spcBef>
                <a:spcPct val="20000"/>
              </a:spcBef>
              <a:spcAft>
                <a:spcPct val="0"/>
              </a:spcAft>
              <a:buFont typeface="Arial" charset="0"/>
              <a:buNone/>
              <a:defRPr sz="3200" kern="1200">
                <a:solidFill>
                  <a:schemeClr val="tx1"/>
                </a:solidFill>
                <a:latin typeface="+mn-lt"/>
                <a:ea typeface="MS PGothic" panose="020B0600070205080204" pitchFamily="34" charset="-128"/>
                <a:cs typeface="MS PGothic" charset="0"/>
              </a:defRPr>
            </a:lvl2pPr>
            <a:lvl3pPr marL="1042988" indent="0" algn="l" defTabSz="520700" rtl="0" eaLnBrk="0" fontAlgn="base" hangingPunct="0">
              <a:spcBef>
                <a:spcPct val="20000"/>
              </a:spcBef>
              <a:spcAft>
                <a:spcPct val="0"/>
              </a:spcAft>
              <a:buFont typeface="Arial" charset="0"/>
              <a:buNone/>
              <a:defRPr sz="2700" kern="1200">
                <a:solidFill>
                  <a:schemeClr val="tx1"/>
                </a:solidFill>
                <a:latin typeface="+mn-lt"/>
                <a:ea typeface="MS PGothic" panose="020B0600070205080204" pitchFamily="34" charset="-128"/>
                <a:cs typeface="MS PGothic" charset="0"/>
              </a:defRPr>
            </a:lvl3pPr>
            <a:lvl4pPr marL="1563688" indent="0" algn="l" defTabSz="520700" rtl="0" eaLnBrk="0" fontAlgn="base" hangingPunct="0">
              <a:spcBef>
                <a:spcPct val="20000"/>
              </a:spcBef>
              <a:spcAft>
                <a:spcPct val="0"/>
              </a:spcAft>
              <a:buFont typeface="Arial" charset="0"/>
              <a:buNone/>
              <a:defRPr sz="2300" kern="1200">
                <a:solidFill>
                  <a:schemeClr val="tx1"/>
                </a:solidFill>
                <a:latin typeface="+mn-lt"/>
                <a:ea typeface="MS PGothic" panose="020B0600070205080204" pitchFamily="34" charset="-128"/>
                <a:cs typeface="MS PGothic" charset="0"/>
              </a:defRPr>
            </a:lvl4pPr>
            <a:lvl5pPr marL="2085975" indent="0" algn="l" defTabSz="520700" rtl="0" eaLnBrk="0" fontAlgn="base" hangingPunct="0">
              <a:spcBef>
                <a:spcPct val="20000"/>
              </a:spcBef>
              <a:spcAft>
                <a:spcPct val="0"/>
              </a:spcAft>
              <a:buFont typeface="Arial" charset="0"/>
              <a:buNone/>
              <a:defRPr sz="2300" kern="1200">
                <a:solidFill>
                  <a:schemeClr val="tx1"/>
                </a:solidFill>
                <a:latin typeface="+mn-lt"/>
                <a:ea typeface="MS PGothic" panose="020B0600070205080204" pitchFamily="34" charset="-128"/>
                <a:cs typeface="MS PGothic" charset="0"/>
              </a:defRPr>
            </a:lvl5pPr>
            <a:lvl6pPr marL="2867901" indent="-260718" algn="l" defTabSz="521437" rtl="0" eaLnBrk="1" latinLnBrk="0" hangingPunct="1">
              <a:spcBef>
                <a:spcPct val="20000"/>
              </a:spcBef>
              <a:buFont typeface="Arial"/>
              <a:buChar char="•"/>
              <a:defRPr sz="2300" kern="1200">
                <a:solidFill>
                  <a:schemeClr val="tx1"/>
                </a:solidFill>
                <a:latin typeface="+mn-lt"/>
                <a:ea typeface="+mn-ea"/>
                <a:cs typeface="+mn-cs"/>
              </a:defRPr>
            </a:lvl6pPr>
            <a:lvl7pPr marL="3389338" indent="-260718" algn="l" defTabSz="521437" rtl="0" eaLnBrk="1" latinLnBrk="0" hangingPunct="1">
              <a:spcBef>
                <a:spcPct val="20000"/>
              </a:spcBef>
              <a:buFont typeface="Arial"/>
              <a:buChar char="•"/>
              <a:defRPr sz="2300" kern="1200">
                <a:solidFill>
                  <a:schemeClr val="tx1"/>
                </a:solidFill>
                <a:latin typeface="+mn-lt"/>
                <a:ea typeface="+mn-ea"/>
                <a:cs typeface="+mn-cs"/>
              </a:defRPr>
            </a:lvl7pPr>
            <a:lvl8pPr marL="3910775" indent="-260718" algn="l" defTabSz="521437" rtl="0" eaLnBrk="1" latinLnBrk="0" hangingPunct="1">
              <a:spcBef>
                <a:spcPct val="20000"/>
              </a:spcBef>
              <a:buFont typeface="Arial"/>
              <a:buChar char="•"/>
              <a:defRPr sz="2300" kern="1200">
                <a:solidFill>
                  <a:schemeClr val="tx1"/>
                </a:solidFill>
                <a:latin typeface="+mn-lt"/>
                <a:ea typeface="+mn-ea"/>
                <a:cs typeface="+mn-cs"/>
              </a:defRPr>
            </a:lvl8pPr>
            <a:lvl9pPr marL="4432211" indent="-260718" algn="l" defTabSz="521437" rtl="0" eaLnBrk="1" latinLnBrk="0" hangingPunct="1">
              <a:spcBef>
                <a:spcPct val="20000"/>
              </a:spcBef>
              <a:buFont typeface="Arial"/>
              <a:buChar char="•"/>
              <a:defRPr sz="2300" kern="1200">
                <a:solidFill>
                  <a:schemeClr val="tx1"/>
                </a:solidFill>
                <a:latin typeface="+mn-lt"/>
                <a:ea typeface="+mn-ea"/>
                <a:cs typeface="+mn-cs"/>
              </a:defRPr>
            </a:lvl9pPr>
          </a:lstStyle>
          <a:p>
            <a:pPr marL="719138">
              <a:spcBef>
                <a:spcPct val="0"/>
              </a:spcBef>
              <a:defRPr/>
            </a:pPr>
            <a:r>
              <a:rPr lang="en-US" altLang="en-US" dirty="0">
                <a:latin typeface="+mj-lt"/>
              </a:rPr>
              <a:t>Topic 36</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2" name="Content Placeholder 5">
            <a:extLst>
              <a:ext uri="{FF2B5EF4-FFF2-40B4-BE49-F238E27FC236}">
                <a16:creationId xmlns:a16="http://schemas.microsoft.com/office/drawing/2014/main" id="{A2988EBD-C5E7-41A2-BBD7-BF2C446F3354}"/>
              </a:ext>
            </a:extLst>
          </p:cNvPr>
          <p:cNvSpPr>
            <a:spLocks noGrp="1"/>
          </p:cNvSpPr>
          <p:nvPr>
            <p:ph sz="quarter" idx="16"/>
          </p:nvPr>
        </p:nvSpPr>
        <p:spPr bwMode="auto">
          <a:xfrm>
            <a:off x="1112838" y="1458913"/>
            <a:ext cx="8462962" cy="153987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t" anchorCtr="0" compatLnSpc="1">
            <a:prstTxWarp prst="textNoShape">
              <a:avLst/>
            </a:prstTxWarp>
          </a:bodyPr>
          <a:lstStyle/>
          <a:p>
            <a:pPr marL="285750" indent="-285750">
              <a:lnSpc>
                <a:spcPts val="2463"/>
              </a:lnSpc>
              <a:spcBef>
                <a:spcPct val="0"/>
              </a:spcBef>
              <a:spcAft>
                <a:spcPct val="0"/>
              </a:spcAft>
              <a:buClr>
                <a:srgbClr val="5E3390"/>
              </a:buClr>
              <a:buFont typeface="Arial" panose="020B0604020202020204" pitchFamily="34" charset="0"/>
              <a:buChar char="•"/>
            </a:pPr>
            <a:r>
              <a:rPr lang="en-US" altLang="en-US">
                <a:ea typeface="Muli"/>
                <a:cs typeface="Muli"/>
              </a:rPr>
              <a:t>How to read the Demographic Transition Model </a:t>
            </a:r>
          </a:p>
          <a:p>
            <a:pPr marL="285750" indent="-285750">
              <a:lnSpc>
                <a:spcPts val="2463"/>
              </a:lnSpc>
              <a:spcBef>
                <a:spcPct val="0"/>
              </a:spcBef>
              <a:spcAft>
                <a:spcPct val="0"/>
              </a:spcAft>
              <a:buClr>
                <a:srgbClr val="5E3390"/>
              </a:buClr>
              <a:buFont typeface="Arial" panose="020B0604020202020204" pitchFamily="34" charset="0"/>
              <a:buChar char="•"/>
            </a:pPr>
            <a:r>
              <a:rPr lang="en-US" altLang="en-US">
                <a:ea typeface="Muli"/>
                <a:cs typeface="Muli"/>
              </a:rPr>
              <a:t>The six factors affecting population change </a:t>
            </a:r>
          </a:p>
          <a:p>
            <a:pPr marL="285750" indent="-285750">
              <a:lnSpc>
                <a:spcPts val="2463"/>
              </a:lnSpc>
              <a:spcBef>
                <a:spcPct val="0"/>
              </a:spcBef>
              <a:spcAft>
                <a:spcPct val="0"/>
              </a:spcAft>
              <a:buClr>
                <a:srgbClr val="5E3390"/>
              </a:buClr>
              <a:buFont typeface="Arial" panose="020B0604020202020204" pitchFamily="34" charset="0"/>
              <a:buChar char="•"/>
            </a:pPr>
            <a:r>
              <a:rPr lang="en-US" altLang="en-US">
                <a:ea typeface="Muli"/>
                <a:cs typeface="Muli"/>
              </a:rPr>
              <a:t>How and why populations change over time, as illustrated by the Demographic Transition Model </a:t>
            </a:r>
          </a:p>
          <a:p>
            <a:pPr marL="285750" indent="-285750">
              <a:lnSpc>
                <a:spcPts val="2463"/>
              </a:lnSpc>
              <a:spcBef>
                <a:spcPct val="0"/>
              </a:spcBef>
              <a:spcAft>
                <a:spcPct val="0"/>
              </a:spcAft>
              <a:buFont typeface="Arial" panose="020B0604020202020204" pitchFamily="34" charset="0"/>
              <a:buNone/>
            </a:pPr>
            <a:endParaRPr lang="en-US" altLang="en-US">
              <a:ea typeface="Muli"/>
              <a:cs typeface="Muli"/>
            </a:endParaRPr>
          </a:p>
        </p:txBody>
      </p:sp>
      <p:sp>
        <p:nvSpPr>
          <p:cNvPr id="10243" name="Text Placeholder 2">
            <a:extLst>
              <a:ext uri="{FF2B5EF4-FFF2-40B4-BE49-F238E27FC236}">
                <a16:creationId xmlns:a16="http://schemas.microsoft.com/office/drawing/2014/main" id="{DACB9B47-9469-4290-96F4-4DD4CDF4C3A1}"/>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10244" name="Text Placeholder 3">
            <a:extLst>
              <a:ext uri="{FF2B5EF4-FFF2-40B4-BE49-F238E27FC236}">
                <a16:creationId xmlns:a16="http://schemas.microsoft.com/office/drawing/2014/main" id="{CB7B2E0B-30C0-4192-B688-57E0039704E5}"/>
              </a:ext>
            </a:extLst>
          </p:cNvPr>
          <p:cNvSpPr>
            <a:spLocks noGrp="1"/>
          </p:cNvSpPr>
          <p:nvPr>
            <p:ph type="body" sz="quarter" idx="15"/>
          </p:nvPr>
        </p:nvSpPr>
        <p:spPr bwMode="auto">
          <a:xfrm>
            <a:off x="0" y="811213"/>
            <a:ext cx="10688638" cy="468312"/>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pPr>
            <a:r>
              <a:rPr lang="en-US" altLang="en-US">
                <a:ea typeface="Muli"/>
                <a:cs typeface="Muli"/>
              </a:rPr>
              <a:t>What will I learn?</a:t>
            </a:r>
          </a:p>
        </p:txBody>
      </p:sp>
      <p:sp>
        <p:nvSpPr>
          <p:cNvPr id="10245" name="Text Placeholder 6">
            <a:extLst>
              <a:ext uri="{FF2B5EF4-FFF2-40B4-BE49-F238E27FC236}">
                <a16:creationId xmlns:a16="http://schemas.microsoft.com/office/drawing/2014/main" id="{697DA455-3B32-406C-8DE3-9DB3E0B51308}"/>
              </a:ext>
            </a:extLst>
          </p:cNvPr>
          <p:cNvSpPr>
            <a:spLocks noGrp="1"/>
          </p:cNvSpPr>
          <p:nvPr>
            <p:ph type="body" sz="quarter" idx="19"/>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sp>
        <p:nvSpPr>
          <p:cNvPr id="10246" name="TextBox 1">
            <a:extLst>
              <a:ext uri="{FF2B5EF4-FFF2-40B4-BE49-F238E27FC236}">
                <a16:creationId xmlns:a16="http://schemas.microsoft.com/office/drawing/2014/main" id="{9925D233-FCB1-4623-B067-70D2EFC26E41}"/>
              </a:ext>
            </a:extLst>
          </p:cNvPr>
          <p:cNvSpPr txBox="1">
            <a:spLocks noChangeArrowheads="1"/>
          </p:cNvSpPr>
          <p:nvPr/>
        </p:nvSpPr>
        <p:spPr bwMode="auto">
          <a:xfrm>
            <a:off x="512763" y="3178175"/>
            <a:ext cx="5002212"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defRPr/>
            </a:pPr>
            <a:r>
              <a:rPr lang="en-US" altLang="en-US" sz="2400" dirty="0">
                <a:solidFill>
                  <a:srgbClr val="7030A0"/>
                </a:solidFill>
                <a:latin typeface="+mj-lt"/>
                <a:ea typeface="MS PGothic" charset="-128"/>
              </a:rPr>
              <a:t>Key skills</a:t>
            </a:r>
          </a:p>
        </p:txBody>
      </p:sp>
      <p:sp>
        <p:nvSpPr>
          <p:cNvPr id="10247" name="TextBox 4">
            <a:extLst>
              <a:ext uri="{FF2B5EF4-FFF2-40B4-BE49-F238E27FC236}">
                <a16:creationId xmlns:a16="http://schemas.microsoft.com/office/drawing/2014/main" id="{AB1BAC98-1C4E-479E-B34D-470886C60B7C}"/>
              </a:ext>
            </a:extLst>
          </p:cNvPr>
          <p:cNvSpPr txBox="1">
            <a:spLocks noChangeArrowheads="1"/>
          </p:cNvSpPr>
          <p:nvPr/>
        </p:nvSpPr>
        <p:spPr bwMode="auto">
          <a:xfrm>
            <a:off x="1112838" y="3919538"/>
            <a:ext cx="8607425"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a:defRPr sz="2100">
                <a:solidFill>
                  <a:schemeClr val="tx1"/>
                </a:solidFill>
                <a:latin typeface="Calibri" charset="0"/>
                <a:ea typeface="MS PGothic" charset="-128"/>
              </a:defRPr>
            </a:lvl1pPr>
            <a:lvl2pPr>
              <a:defRPr sz="2100">
                <a:solidFill>
                  <a:schemeClr val="tx1"/>
                </a:solidFill>
                <a:latin typeface="Calibri" charset="0"/>
                <a:ea typeface="MS PGothic" charset="-128"/>
              </a:defRPr>
            </a:lvl2pPr>
            <a:lvl3pPr>
              <a:defRPr sz="2100">
                <a:solidFill>
                  <a:schemeClr val="tx1"/>
                </a:solidFill>
                <a:latin typeface="Calibri" charset="0"/>
                <a:ea typeface="MS PGothic" charset="-128"/>
              </a:defRPr>
            </a:lvl3pPr>
            <a:lvl4pPr>
              <a:defRPr sz="2100">
                <a:solidFill>
                  <a:schemeClr val="tx1"/>
                </a:solidFill>
                <a:latin typeface="Calibri" charset="0"/>
                <a:ea typeface="MS PGothic" charset="-128"/>
              </a:defRPr>
            </a:lvl4pPr>
            <a:lvl5pPr>
              <a:defRPr sz="2100">
                <a:solidFill>
                  <a:schemeClr val="tx1"/>
                </a:solidFill>
                <a:latin typeface="Calibri" charset="0"/>
                <a:ea typeface="MS PGothic" charset="-128"/>
              </a:defRPr>
            </a:lvl5pPr>
            <a:lvl6pPr marL="2541588" indent="-255588" defTabSz="520700" eaLnBrk="0" fontAlgn="base" hangingPunct="0">
              <a:spcBef>
                <a:spcPct val="0"/>
              </a:spcBef>
              <a:spcAft>
                <a:spcPct val="0"/>
              </a:spcAft>
              <a:defRPr sz="2100">
                <a:solidFill>
                  <a:schemeClr val="tx1"/>
                </a:solidFill>
                <a:latin typeface="Calibri" charset="0"/>
                <a:ea typeface="MS PGothic" charset="-128"/>
              </a:defRPr>
            </a:lvl6pPr>
            <a:lvl7pPr marL="2998788" indent="-255588" defTabSz="520700" eaLnBrk="0" fontAlgn="base" hangingPunct="0">
              <a:spcBef>
                <a:spcPct val="0"/>
              </a:spcBef>
              <a:spcAft>
                <a:spcPct val="0"/>
              </a:spcAft>
              <a:defRPr sz="2100">
                <a:solidFill>
                  <a:schemeClr val="tx1"/>
                </a:solidFill>
                <a:latin typeface="Calibri" charset="0"/>
                <a:ea typeface="MS PGothic" charset="-128"/>
              </a:defRPr>
            </a:lvl7pPr>
            <a:lvl8pPr marL="3455988" indent="-255588" defTabSz="520700" eaLnBrk="0" fontAlgn="base" hangingPunct="0">
              <a:spcBef>
                <a:spcPct val="0"/>
              </a:spcBef>
              <a:spcAft>
                <a:spcPct val="0"/>
              </a:spcAft>
              <a:defRPr sz="2100">
                <a:solidFill>
                  <a:schemeClr val="tx1"/>
                </a:solidFill>
                <a:latin typeface="Calibri" charset="0"/>
                <a:ea typeface="MS PGothic" charset="-128"/>
              </a:defRPr>
            </a:lvl8pPr>
            <a:lvl9pPr marL="3913188" indent="-255588" defTabSz="520700" eaLnBrk="0" fontAlgn="base" hangingPunct="0">
              <a:spcBef>
                <a:spcPct val="0"/>
              </a:spcBef>
              <a:spcAft>
                <a:spcPct val="0"/>
              </a:spcAft>
              <a:defRPr sz="2100">
                <a:solidFill>
                  <a:schemeClr val="tx1"/>
                </a:solidFill>
                <a:latin typeface="Calibri" charset="0"/>
                <a:ea typeface="MS PGothic" charset="-128"/>
              </a:defRPr>
            </a:lvl9pPr>
          </a:lstStyle>
          <a:p>
            <a:pPr marL="0" indent="0">
              <a:buClr>
                <a:srgbClr val="5E3390"/>
              </a:buClr>
              <a:defRPr/>
            </a:pPr>
            <a:r>
              <a:rPr lang="en-US" altLang="en-US" sz="1800" b="1" dirty="0">
                <a:latin typeface="+mn-lt"/>
                <a:ea typeface="Muli" charset="0"/>
                <a:cs typeface="Muli" charset="0"/>
              </a:rPr>
              <a:t>Staying well </a:t>
            </a:r>
            <a:r>
              <a:rPr lang="en-US" altLang="en-US" sz="1800" dirty="0">
                <a:latin typeface="+mn-lt"/>
                <a:ea typeface="Muli" charset="0"/>
                <a:cs typeface="Muli" charset="0"/>
              </a:rPr>
              <a:t>as I work as part of a team to complete activities on population    change </a:t>
            </a:r>
          </a:p>
          <a:p>
            <a:pPr marL="0" indent="0">
              <a:buClr>
                <a:srgbClr val="5E3390"/>
              </a:buClr>
              <a:defRPr/>
            </a:pPr>
            <a:r>
              <a:rPr lang="en-US" altLang="en-US" sz="1800" b="1" dirty="0">
                <a:latin typeface="+mn-lt"/>
                <a:ea typeface="Muli" charset="0"/>
                <a:cs typeface="Muli" charset="0"/>
              </a:rPr>
              <a:t>Being creative </a:t>
            </a:r>
            <a:r>
              <a:rPr lang="en-US" altLang="en-US" sz="1800" dirty="0">
                <a:latin typeface="+mn-lt"/>
                <a:ea typeface="Muli" charset="0"/>
                <a:cs typeface="Muli" charset="0"/>
              </a:rPr>
              <a:t>as I use a variety of learning tools such as diagrams to increase my understanding of population change </a:t>
            </a:r>
          </a:p>
        </p:txBody>
      </p:sp>
      <p:pic>
        <p:nvPicPr>
          <p:cNvPr id="10248" name="Picture 7">
            <a:extLst>
              <a:ext uri="{FF2B5EF4-FFF2-40B4-BE49-F238E27FC236}">
                <a16:creationId xmlns:a16="http://schemas.microsoft.com/office/drawing/2014/main" id="{340E1543-4672-4201-8380-D85183B596E7}"/>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754063" y="3919538"/>
            <a:ext cx="358775" cy="447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0249" name="Picture 1">
            <a:extLst>
              <a:ext uri="{FF2B5EF4-FFF2-40B4-BE49-F238E27FC236}">
                <a16:creationId xmlns:a16="http://schemas.microsoft.com/office/drawing/2014/main" id="{30422592-3BC2-43FE-A4C2-129E98D4C849}"/>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811213" y="4527550"/>
            <a:ext cx="244475" cy="431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Content Placeholder 5">
            <a:extLst>
              <a:ext uri="{FF2B5EF4-FFF2-40B4-BE49-F238E27FC236}">
                <a16:creationId xmlns:a16="http://schemas.microsoft.com/office/drawing/2014/main" id="{CA90D0B9-E388-43C0-9910-FD557307EA70}"/>
              </a:ext>
            </a:extLst>
          </p:cNvPr>
          <p:cNvSpPr>
            <a:spLocks noGrp="1"/>
          </p:cNvSpPr>
          <p:nvPr>
            <p:ph sz="quarter" idx="16"/>
          </p:nvPr>
        </p:nvSpPr>
        <p:spPr bwMode="auto">
          <a:xfrm>
            <a:off x="1095375" y="1441450"/>
            <a:ext cx="7623175" cy="159385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t" anchorCtr="0" compatLnSpc="1">
            <a:prstTxWarp prst="textNoShape">
              <a:avLst/>
            </a:prstTxWarp>
          </a:bodyPr>
          <a:lstStyle/>
          <a:p>
            <a:pPr>
              <a:lnSpc>
                <a:spcPct val="100000"/>
              </a:lnSpc>
              <a:spcBef>
                <a:spcPct val="0"/>
              </a:spcBef>
              <a:spcAft>
                <a:spcPct val="0"/>
              </a:spcAft>
              <a:buFont typeface="Arial" panose="020B0604020202020204" pitchFamily="34" charset="0"/>
              <a:buNone/>
            </a:pPr>
            <a:r>
              <a:rPr lang="en-US" altLang="en-US">
                <a:ea typeface="Arial Hebrew Scholar"/>
                <a:cs typeface="Arial Hebrew Scholar"/>
              </a:rPr>
              <a:t>To find out why there is unlikely to be the same number of people in your family as there was in your grandparent’s families. We will examine the reasons why populations change over time. We need to understand how this happens, as it is important for planning for future needs.</a:t>
            </a:r>
            <a:r>
              <a:rPr lang="en-US" altLang="en-US" sz="2000">
                <a:ea typeface="Arial Hebrew Scholar"/>
                <a:cs typeface="Arial Hebrew Scholar"/>
              </a:rPr>
              <a:t> </a:t>
            </a:r>
          </a:p>
          <a:p>
            <a:pPr>
              <a:lnSpc>
                <a:spcPts val="2463"/>
              </a:lnSpc>
              <a:spcBef>
                <a:spcPct val="0"/>
              </a:spcBef>
              <a:spcAft>
                <a:spcPct val="0"/>
              </a:spcAft>
              <a:buFont typeface="Arial" panose="020B0604020202020204" pitchFamily="34" charset="0"/>
              <a:buNone/>
            </a:pPr>
            <a:endParaRPr lang="en-US" altLang="en-US">
              <a:ea typeface="Muli"/>
              <a:cs typeface="Muli"/>
            </a:endParaRPr>
          </a:p>
        </p:txBody>
      </p:sp>
      <p:sp>
        <p:nvSpPr>
          <p:cNvPr id="11267" name="Text Placeholder 1">
            <a:extLst>
              <a:ext uri="{FF2B5EF4-FFF2-40B4-BE49-F238E27FC236}">
                <a16:creationId xmlns:a16="http://schemas.microsoft.com/office/drawing/2014/main" id="{FF635BF8-8987-4D3C-ACF6-50C2351F640C}"/>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11268" name="Text Placeholder 4">
            <a:extLst>
              <a:ext uri="{FF2B5EF4-FFF2-40B4-BE49-F238E27FC236}">
                <a16:creationId xmlns:a16="http://schemas.microsoft.com/office/drawing/2014/main" id="{B32BDA44-B46C-4A52-99A0-C55C033352D2}"/>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Why am I learning this?</a:t>
            </a:r>
          </a:p>
        </p:txBody>
      </p:sp>
      <p:sp>
        <p:nvSpPr>
          <p:cNvPr id="11269" name="Text Placeholder 6">
            <a:extLst>
              <a:ext uri="{FF2B5EF4-FFF2-40B4-BE49-F238E27FC236}">
                <a16:creationId xmlns:a16="http://schemas.microsoft.com/office/drawing/2014/main" id="{4C33C441-C516-4FEE-B407-BE9F180838B6}"/>
              </a:ext>
            </a:extLst>
          </p:cNvPr>
          <p:cNvSpPr>
            <a:spLocks noGrp="1"/>
          </p:cNvSpPr>
          <p:nvPr>
            <p:ph type="body" sz="quarter" idx="19"/>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sp>
        <p:nvSpPr>
          <p:cNvPr id="11270" name="TextBox 2">
            <a:extLst>
              <a:ext uri="{FF2B5EF4-FFF2-40B4-BE49-F238E27FC236}">
                <a16:creationId xmlns:a16="http://schemas.microsoft.com/office/drawing/2014/main" id="{033ED878-7018-46AF-B68D-96AC95F6E647}"/>
              </a:ext>
            </a:extLst>
          </p:cNvPr>
          <p:cNvSpPr txBox="1">
            <a:spLocks noChangeArrowheads="1"/>
          </p:cNvSpPr>
          <p:nvPr/>
        </p:nvSpPr>
        <p:spPr bwMode="auto">
          <a:xfrm>
            <a:off x="414338" y="3328988"/>
            <a:ext cx="9859962" cy="4619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defRPr/>
            </a:pPr>
            <a:r>
              <a:rPr lang="en-US" altLang="en-US" sz="2400" dirty="0">
                <a:solidFill>
                  <a:srgbClr val="5E3390"/>
                </a:solidFill>
                <a:latin typeface="+mj-lt"/>
                <a:ea typeface="MS PGothic" charset="-128"/>
              </a:rPr>
              <a:t>Success criteria</a:t>
            </a:r>
          </a:p>
        </p:txBody>
      </p:sp>
      <p:sp>
        <p:nvSpPr>
          <p:cNvPr id="11271" name="Rectangle 2">
            <a:extLst>
              <a:ext uri="{FF2B5EF4-FFF2-40B4-BE49-F238E27FC236}">
                <a16:creationId xmlns:a16="http://schemas.microsoft.com/office/drawing/2014/main" id="{45450427-4882-4060-85CB-A6ED10D51598}"/>
              </a:ext>
            </a:extLst>
          </p:cNvPr>
          <p:cNvSpPr>
            <a:spLocks noChangeArrowheads="1"/>
          </p:cNvSpPr>
          <p:nvPr/>
        </p:nvSpPr>
        <p:spPr bwMode="auto">
          <a:xfrm>
            <a:off x="1112838" y="3789363"/>
            <a:ext cx="8701087" cy="1200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marL="342900" indent="-342900">
              <a:defRPr sz="2100">
                <a:solidFill>
                  <a:schemeClr val="tx1"/>
                </a:solidFill>
                <a:latin typeface="Calibri" charset="0"/>
                <a:ea typeface="MS PGothic" charset="-128"/>
              </a:defRPr>
            </a:lvl1pPr>
            <a:lvl2pPr>
              <a:defRPr sz="2100">
                <a:solidFill>
                  <a:schemeClr val="tx1"/>
                </a:solidFill>
                <a:latin typeface="Calibri" charset="0"/>
                <a:ea typeface="MS PGothic" charset="-128"/>
              </a:defRPr>
            </a:lvl2pPr>
            <a:lvl3pPr>
              <a:defRPr sz="2100">
                <a:solidFill>
                  <a:schemeClr val="tx1"/>
                </a:solidFill>
                <a:latin typeface="Calibri" charset="0"/>
                <a:ea typeface="MS PGothic" charset="-128"/>
              </a:defRPr>
            </a:lvl3pPr>
            <a:lvl4pPr>
              <a:defRPr sz="2100">
                <a:solidFill>
                  <a:schemeClr val="tx1"/>
                </a:solidFill>
                <a:latin typeface="Calibri" charset="0"/>
                <a:ea typeface="MS PGothic" charset="-128"/>
              </a:defRPr>
            </a:lvl4pPr>
            <a:lvl5pPr>
              <a:defRPr sz="2100">
                <a:solidFill>
                  <a:schemeClr val="tx1"/>
                </a:solidFill>
                <a:latin typeface="Calibri" charset="0"/>
                <a:ea typeface="MS PGothic" charset="-128"/>
              </a:defRPr>
            </a:lvl5pPr>
            <a:lvl6pPr marL="2541588" indent="-255588" defTabSz="520700" eaLnBrk="0" fontAlgn="base" hangingPunct="0">
              <a:spcBef>
                <a:spcPct val="0"/>
              </a:spcBef>
              <a:spcAft>
                <a:spcPct val="0"/>
              </a:spcAft>
              <a:defRPr sz="2100">
                <a:solidFill>
                  <a:schemeClr val="tx1"/>
                </a:solidFill>
                <a:latin typeface="Calibri" charset="0"/>
                <a:ea typeface="MS PGothic" charset="-128"/>
              </a:defRPr>
            </a:lvl6pPr>
            <a:lvl7pPr marL="2998788" indent="-255588" defTabSz="520700" eaLnBrk="0" fontAlgn="base" hangingPunct="0">
              <a:spcBef>
                <a:spcPct val="0"/>
              </a:spcBef>
              <a:spcAft>
                <a:spcPct val="0"/>
              </a:spcAft>
              <a:defRPr sz="2100">
                <a:solidFill>
                  <a:schemeClr val="tx1"/>
                </a:solidFill>
                <a:latin typeface="Calibri" charset="0"/>
                <a:ea typeface="MS PGothic" charset="-128"/>
              </a:defRPr>
            </a:lvl7pPr>
            <a:lvl8pPr marL="3455988" indent="-255588" defTabSz="520700" eaLnBrk="0" fontAlgn="base" hangingPunct="0">
              <a:spcBef>
                <a:spcPct val="0"/>
              </a:spcBef>
              <a:spcAft>
                <a:spcPct val="0"/>
              </a:spcAft>
              <a:defRPr sz="2100">
                <a:solidFill>
                  <a:schemeClr val="tx1"/>
                </a:solidFill>
                <a:latin typeface="Calibri" charset="0"/>
                <a:ea typeface="MS PGothic" charset="-128"/>
              </a:defRPr>
            </a:lvl8pPr>
            <a:lvl9pPr marL="3913188" indent="-255588" defTabSz="520700" eaLnBrk="0" fontAlgn="base" hangingPunct="0">
              <a:spcBef>
                <a:spcPct val="0"/>
              </a:spcBef>
              <a:spcAft>
                <a:spcPct val="0"/>
              </a:spcAft>
              <a:defRPr sz="2100">
                <a:solidFill>
                  <a:schemeClr val="tx1"/>
                </a:solidFill>
                <a:latin typeface="Calibri" charset="0"/>
                <a:ea typeface="MS PGothic" charset="-128"/>
              </a:defRPr>
            </a:lvl9pPr>
          </a:lstStyle>
          <a:p>
            <a:pPr>
              <a:buClr>
                <a:srgbClr val="5E3390"/>
              </a:buClr>
              <a:buFont typeface="Arial" charset="0"/>
              <a:buChar char="•"/>
              <a:defRPr/>
            </a:pPr>
            <a:r>
              <a:rPr lang="en-US" altLang="en-US" sz="1800" dirty="0">
                <a:latin typeface="+mn-lt"/>
                <a:ea typeface="Arial Hebrew Scholar" charset="-79"/>
                <a:cs typeface="Arial Hebrew Scholar" charset="-79"/>
              </a:rPr>
              <a:t>I can name the different parts of the Demographic Transition Model.</a:t>
            </a:r>
          </a:p>
          <a:p>
            <a:pPr>
              <a:buClr>
                <a:srgbClr val="5E3390"/>
              </a:buClr>
              <a:buFont typeface="Arial" charset="0"/>
              <a:buChar char="•"/>
              <a:defRPr/>
            </a:pPr>
            <a:r>
              <a:rPr lang="en-US" altLang="en-US" sz="1800" dirty="0">
                <a:latin typeface="+mn-lt"/>
                <a:ea typeface="Arial Hebrew Scholar" charset="-79"/>
                <a:cs typeface="Arial Hebrew Scholar" charset="-79"/>
              </a:rPr>
              <a:t>I can explain the six factors affecting population change.</a:t>
            </a:r>
          </a:p>
          <a:p>
            <a:pPr>
              <a:buClr>
                <a:srgbClr val="5E3390"/>
              </a:buClr>
              <a:buFont typeface="Arial" charset="0"/>
              <a:buChar char="•"/>
              <a:defRPr/>
            </a:pPr>
            <a:r>
              <a:rPr lang="en-US" altLang="en-US" sz="1800" dirty="0">
                <a:latin typeface="+mn-lt"/>
                <a:ea typeface="Arial Hebrew Scholar" charset="-79"/>
                <a:cs typeface="Arial Hebrew Scholar" charset="-79"/>
              </a:rPr>
              <a:t>I understand how and why populations change over time, as illustrated by the Demographic Transition Model.</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291" name="Text Placeholder 1">
            <a:extLst>
              <a:ext uri="{FF2B5EF4-FFF2-40B4-BE49-F238E27FC236}">
                <a16:creationId xmlns:a16="http://schemas.microsoft.com/office/drawing/2014/main" id="{B14AEE2E-1DA9-4033-BB5A-30BA51E04043}"/>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12292" name="Text Placeholder 2">
            <a:extLst>
              <a:ext uri="{FF2B5EF4-FFF2-40B4-BE49-F238E27FC236}">
                <a16:creationId xmlns:a16="http://schemas.microsoft.com/office/drawing/2014/main" id="{7BA4E23B-795B-49FC-A517-539CD11E7D79}"/>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Keyword connections</a:t>
            </a:r>
          </a:p>
        </p:txBody>
      </p:sp>
      <p:sp>
        <p:nvSpPr>
          <p:cNvPr id="2" name="Text Placeholder 4">
            <a:extLst>
              <a:ext uri="{FF2B5EF4-FFF2-40B4-BE49-F238E27FC236}">
                <a16:creationId xmlns:a16="http://schemas.microsoft.com/office/drawing/2014/main" id="{F482C1F8-B072-4F90-8B16-188BF9B416B1}"/>
              </a:ext>
            </a:extLst>
          </p:cNvPr>
          <p:cNvSpPr>
            <a:spLocks noGrp="1"/>
          </p:cNvSpPr>
          <p:nvPr>
            <p:ph type="body" sz="quarter" idx="19"/>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pic>
        <p:nvPicPr>
          <p:cNvPr id="12293" name="Picture 2">
            <a:extLst>
              <a:ext uri="{FF2B5EF4-FFF2-40B4-BE49-F238E27FC236}">
                <a16:creationId xmlns:a16="http://schemas.microsoft.com/office/drawing/2014/main" id="{23239FD7-3615-459B-A1B0-2AA47B2C92C0}"/>
              </a:ext>
            </a:extLst>
          </p:cNvPr>
          <p:cNvPicPr>
            <a:picLocks noChangeAspect="1"/>
          </p:cNvPicPr>
          <p:nvPr/>
        </p:nvPicPr>
        <p:blipFill>
          <a:blip r:embed="rId2">
            <a:extLst>
              <a:ext uri="{28A0092B-C50C-407E-A947-70E740481C1C}">
                <a14:useLocalDpi xmlns:a14="http://schemas.microsoft.com/office/drawing/2010/main" val="0"/>
              </a:ext>
            </a:extLst>
          </a:blip>
          <a:srcRect b="28815"/>
          <a:stretch>
            <a:fillRect/>
          </a:stretch>
        </p:blipFill>
        <p:spPr bwMode="auto">
          <a:xfrm>
            <a:off x="0" y="-4041775"/>
            <a:ext cx="10799763" cy="10874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4" name="Text Placeholder 2">
            <a:extLst>
              <a:ext uri="{FF2B5EF4-FFF2-40B4-BE49-F238E27FC236}">
                <a16:creationId xmlns:a16="http://schemas.microsoft.com/office/drawing/2014/main" id="{B38DAF07-2417-4095-9276-B8EF0D53B973}"/>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13315" name="Text Placeholder 3">
            <a:extLst>
              <a:ext uri="{FF2B5EF4-FFF2-40B4-BE49-F238E27FC236}">
                <a16:creationId xmlns:a16="http://schemas.microsoft.com/office/drawing/2014/main" id="{AC564FA1-8A69-4849-AF33-9F93F5D2BE61}"/>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Demographic Transition Model</a:t>
            </a:r>
          </a:p>
        </p:txBody>
      </p:sp>
      <p:sp>
        <p:nvSpPr>
          <p:cNvPr id="13316" name="Text Placeholder 4">
            <a:extLst>
              <a:ext uri="{FF2B5EF4-FFF2-40B4-BE49-F238E27FC236}">
                <a16:creationId xmlns:a16="http://schemas.microsoft.com/office/drawing/2014/main" id="{575F24C2-BE53-4F3E-8030-AB993DE77EAF}"/>
              </a:ext>
            </a:extLst>
          </p:cNvPr>
          <p:cNvSpPr>
            <a:spLocks noGrp="1"/>
          </p:cNvSpPr>
          <p:nvPr>
            <p:ph type="body" sz="quarter" idx="19"/>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pic>
        <p:nvPicPr>
          <p:cNvPr id="13317" name="Picture 1">
            <a:extLst>
              <a:ext uri="{FF2B5EF4-FFF2-40B4-BE49-F238E27FC236}">
                <a16:creationId xmlns:a16="http://schemas.microsoft.com/office/drawing/2014/main" id="{02DF9306-9D85-45BA-8293-67DAB53E9739}"/>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417638" y="1881188"/>
            <a:ext cx="7845425" cy="4422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Content Placeholder 1">
            <a:extLst>
              <a:ext uri="{FF2B5EF4-FFF2-40B4-BE49-F238E27FC236}">
                <a16:creationId xmlns:a16="http://schemas.microsoft.com/office/drawing/2014/main" id="{54DCB59D-1673-438D-B78D-7E9C0DE9FC5C}"/>
              </a:ext>
            </a:extLst>
          </p:cNvPr>
          <p:cNvSpPr>
            <a:spLocks noGrp="1"/>
          </p:cNvSpPr>
          <p:nvPr>
            <p:ph sz="quarter" idx="16"/>
          </p:nvPr>
        </p:nvSpPr>
        <p:spPr bwMode="auto">
          <a:xfrm>
            <a:off x="3903663" y="1441450"/>
            <a:ext cx="5951537" cy="4243388"/>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t" anchorCtr="0" compatLnSpc="1">
            <a:prstTxWarp prst="textNoShape">
              <a:avLst/>
            </a:prstTxWarp>
          </a:bodyPr>
          <a:lstStyle/>
          <a:p>
            <a:pPr marL="180975" indent="0">
              <a:lnSpc>
                <a:spcPts val="2163"/>
              </a:lnSpc>
              <a:spcBef>
                <a:spcPct val="0"/>
              </a:spcBef>
              <a:buFont typeface="Courier New"/>
              <a:buNone/>
              <a:defRPr/>
            </a:pPr>
            <a:r>
              <a:rPr lang="en-US" altLang="en-US" b="1" dirty="0">
                <a:latin typeface="+mj-lt"/>
                <a:ea typeface="Muli"/>
                <a:cs typeface="Muli"/>
              </a:rPr>
              <a:t>Description: </a:t>
            </a:r>
          </a:p>
          <a:p>
            <a:pPr marL="539750" indent="-358775">
              <a:lnSpc>
                <a:spcPts val="2460"/>
              </a:lnSpc>
              <a:spcBef>
                <a:spcPct val="0"/>
              </a:spcBef>
              <a:spcAft>
                <a:spcPct val="0"/>
              </a:spcAft>
              <a:buFont typeface="Arial" panose="020B0604020202020204" pitchFamily="34" charset="0"/>
              <a:buChar char="•"/>
              <a:defRPr/>
            </a:pPr>
            <a:r>
              <a:rPr lang="en-US" altLang="en-US" dirty="0">
                <a:latin typeface="+mn-lt"/>
                <a:ea typeface="Muli"/>
                <a:cs typeface="Muli"/>
              </a:rPr>
              <a:t>Birth rates are high and fluctuating.</a:t>
            </a:r>
          </a:p>
          <a:p>
            <a:pPr marL="539750" indent="-358775">
              <a:lnSpc>
                <a:spcPts val="2460"/>
              </a:lnSpc>
              <a:spcBef>
                <a:spcPct val="0"/>
              </a:spcBef>
              <a:spcAft>
                <a:spcPct val="0"/>
              </a:spcAft>
              <a:buFont typeface="Arial" panose="020B0604020202020204" pitchFamily="34" charset="0"/>
              <a:buChar char="•"/>
              <a:defRPr/>
            </a:pPr>
            <a:r>
              <a:rPr lang="en-US" altLang="en-US" dirty="0">
                <a:latin typeface="+mn-lt"/>
                <a:ea typeface="Muli"/>
                <a:cs typeface="Muli"/>
              </a:rPr>
              <a:t>Death rates are high and fluctuating.</a:t>
            </a:r>
          </a:p>
          <a:p>
            <a:pPr marL="539750" indent="-358775">
              <a:lnSpc>
                <a:spcPts val="2460"/>
              </a:lnSpc>
              <a:spcBef>
                <a:spcPct val="0"/>
              </a:spcBef>
              <a:spcAft>
                <a:spcPct val="0"/>
              </a:spcAft>
              <a:buFont typeface="Arial" panose="020B0604020202020204" pitchFamily="34" charset="0"/>
              <a:buChar char="•"/>
              <a:defRPr/>
            </a:pPr>
            <a:r>
              <a:rPr lang="en-US" altLang="en-US" dirty="0">
                <a:latin typeface="+mn-lt"/>
                <a:ea typeface="Muli"/>
                <a:cs typeface="Muli"/>
              </a:rPr>
              <a:t>Population size is low and stationary (doesn’t change).</a:t>
            </a:r>
          </a:p>
          <a:p>
            <a:pPr marL="539750" indent="-358775">
              <a:lnSpc>
                <a:spcPts val="2460"/>
              </a:lnSpc>
              <a:spcBef>
                <a:spcPct val="0"/>
              </a:spcBef>
              <a:spcAft>
                <a:spcPct val="0"/>
              </a:spcAft>
              <a:buFont typeface="Courier New" panose="02070309020205020404" pitchFamily="49" charset="0"/>
              <a:buChar char="o"/>
              <a:defRPr/>
            </a:pPr>
            <a:endParaRPr lang="en-US" altLang="en-US" dirty="0">
              <a:latin typeface="Muli"/>
              <a:ea typeface="Muli"/>
              <a:cs typeface="Muli"/>
            </a:endParaRPr>
          </a:p>
          <a:p>
            <a:pPr marL="180975" indent="0">
              <a:lnSpc>
                <a:spcPts val="2460"/>
              </a:lnSpc>
              <a:spcBef>
                <a:spcPct val="0"/>
              </a:spcBef>
              <a:buFont typeface="Courier New"/>
              <a:buNone/>
              <a:defRPr/>
            </a:pPr>
            <a:r>
              <a:rPr lang="en-US" altLang="en-US" b="1" dirty="0">
                <a:latin typeface="+mj-lt"/>
                <a:ea typeface="Muli"/>
                <a:cs typeface="Muli"/>
              </a:rPr>
              <a:t>Explanation: </a:t>
            </a:r>
          </a:p>
          <a:p>
            <a:pPr marL="539750" indent="-358775">
              <a:lnSpc>
                <a:spcPts val="2460"/>
              </a:lnSpc>
              <a:spcBef>
                <a:spcPct val="0"/>
              </a:spcBef>
              <a:spcAft>
                <a:spcPct val="0"/>
              </a:spcAft>
              <a:buFont typeface="Arial" panose="020B0604020202020204" pitchFamily="34" charset="0"/>
              <a:buChar char="•"/>
              <a:defRPr/>
            </a:pPr>
            <a:r>
              <a:rPr lang="en-US" altLang="en-US" dirty="0">
                <a:latin typeface="+mn-lt"/>
                <a:ea typeface="Muli"/>
                <a:cs typeface="Muli"/>
              </a:rPr>
              <a:t>Famine, disease and war cause high death rates, which cancel out high birth rates. </a:t>
            </a:r>
          </a:p>
          <a:p>
            <a:pPr marL="539750" indent="-358775">
              <a:lnSpc>
                <a:spcPts val="2460"/>
              </a:lnSpc>
              <a:spcBef>
                <a:spcPct val="0"/>
              </a:spcBef>
              <a:spcAft>
                <a:spcPct val="0"/>
              </a:spcAft>
              <a:buFont typeface="Arial" panose="020B0604020202020204" pitchFamily="34" charset="0"/>
              <a:buChar char="•"/>
              <a:defRPr/>
            </a:pPr>
            <a:r>
              <a:rPr lang="en-US" altLang="en-US" dirty="0">
                <a:latin typeface="+mn-lt"/>
                <a:ea typeface="Muli"/>
                <a:cs typeface="Muli"/>
              </a:rPr>
              <a:t>High birth rates occur as parents have more children to ensure some survive to adulthood. </a:t>
            </a:r>
          </a:p>
          <a:p>
            <a:pPr marL="539750" indent="-358775">
              <a:lnSpc>
                <a:spcPts val="2460"/>
              </a:lnSpc>
              <a:spcBef>
                <a:spcPct val="0"/>
              </a:spcBef>
              <a:spcAft>
                <a:spcPct val="0"/>
              </a:spcAft>
              <a:buFont typeface="Arial" panose="020B0604020202020204" pitchFamily="34" charset="0"/>
              <a:buChar char="•"/>
              <a:defRPr/>
            </a:pPr>
            <a:r>
              <a:rPr lang="en-US" altLang="en-US" dirty="0">
                <a:latin typeface="+mn-lt"/>
                <a:ea typeface="Muli"/>
                <a:cs typeface="Muli"/>
              </a:rPr>
              <a:t>In Stage 1, a country is poorly developed. </a:t>
            </a:r>
          </a:p>
          <a:p>
            <a:pPr marL="539750" indent="-358775">
              <a:lnSpc>
                <a:spcPts val="2460"/>
              </a:lnSpc>
              <a:spcBef>
                <a:spcPct val="0"/>
              </a:spcBef>
              <a:spcAft>
                <a:spcPct val="0"/>
              </a:spcAft>
              <a:buFont typeface="Arial" panose="020B0604020202020204" pitchFamily="34" charset="0"/>
              <a:buChar char="•"/>
              <a:defRPr/>
            </a:pPr>
            <a:r>
              <a:rPr lang="en-US" altLang="en-US" b="1" dirty="0">
                <a:latin typeface="+mn-lt"/>
                <a:ea typeface="Muli"/>
                <a:cs typeface="Muli"/>
              </a:rPr>
              <a:t>Somalia </a:t>
            </a:r>
            <a:r>
              <a:rPr lang="en-US" altLang="en-US" dirty="0">
                <a:latin typeface="+mn-lt"/>
                <a:ea typeface="Muli"/>
                <a:cs typeface="Muli"/>
              </a:rPr>
              <a:t>is currently in this stage of the population cycle.</a:t>
            </a:r>
          </a:p>
        </p:txBody>
      </p:sp>
      <p:sp>
        <p:nvSpPr>
          <p:cNvPr id="15363" name="Text Placeholder 2">
            <a:extLst>
              <a:ext uri="{FF2B5EF4-FFF2-40B4-BE49-F238E27FC236}">
                <a16:creationId xmlns:a16="http://schemas.microsoft.com/office/drawing/2014/main" id="{571A85AB-A695-4101-865E-D77E53C4ABC2}"/>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15364" name="Text Placeholder 3">
            <a:extLst>
              <a:ext uri="{FF2B5EF4-FFF2-40B4-BE49-F238E27FC236}">
                <a16:creationId xmlns:a16="http://schemas.microsoft.com/office/drawing/2014/main" id="{DF7A58E9-27EC-43E3-BE1C-E53B02F5B97B}"/>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Demographic Transition Model: Stage 1 (High fluctuating stage)</a:t>
            </a:r>
          </a:p>
        </p:txBody>
      </p:sp>
      <p:sp>
        <p:nvSpPr>
          <p:cNvPr id="15365" name="Text Placeholder 4">
            <a:extLst>
              <a:ext uri="{FF2B5EF4-FFF2-40B4-BE49-F238E27FC236}">
                <a16:creationId xmlns:a16="http://schemas.microsoft.com/office/drawing/2014/main" id="{5AA6C642-7D83-4C90-B2A7-EABBFF02D4D8}"/>
              </a:ext>
            </a:extLst>
          </p:cNvPr>
          <p:cNvSpPr>
            <a:spLocks noGrp="1"/>
          </p:cNvSpPr>
          <p:nvPr>
            <p:ph type="body" sz="quarter" idx="19"/>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pic>
        <p:nvPicPr>
          <p:cNvPr id="15366" name="Picture 2">
            <a:extLst>
              <a:ext uri="{FF2B5EF4-FFF2-40B4-BE49-F238E27FC236}">
                <a16:creationId xmlns:a16="http://schemas.microsoft.com/office/drawing/2014/main" id="{5E151F0E-E53F-434E-B778-7617453095B5}"/>
              </a:ext>
            </a:extLst>
          </p:cNvPr>
          <p:cNvPicPr>
            <a:picLocks noChangeAspect="1"/>
          </p:cNvPicPr>
          <p:nvPr/>
        </p:nvPicPr>
        <p:blipFill>
          <a:blip r:embed="rId2">
            <a:extLst>
              <a:ext uri="{28A0092B-C50C-407E-A947-70E740481C1C}">
                <a14:useLocalDpi xmlns:a14="http://schemas.microsoft.com/office/drawing/2010/main" val="0"/>
              </a:ext>
            </a:extLst>
          </a:blip>
          <a:srcRect r="80959" b="7002"/>
          <a:stretch>
            <a:fillRect/>
          </a:stretch>
        </p:blipFill>
        <p:spPr bwMode="auto">
          <a:xfrm>
            <a:off x="1593850" y="1436688"/>
            <a:ext cx="1300163" cy="38592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7" name="Picture 3">
            <a:extLst>
              <a:ext uri="{FF2B5EF4-FFF2-40B4-BE49-F238E27FC236}">
                <a16:creationId xmlns:a16="http://schemas.microsoft.com/office/drawing/2014/main" id="{025A4800-4A87-4577-A461-38ABD62A58D4}"/>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204913" y="5395913"/>
            <a:ext cx="2081212" cy="1084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5368" name="Picture 4">
            <a:extLst>
              <a:ext uri="{FF2B5EF4-FFF2-40B4-BE49-F238E27FC236}">
                <a16:creationId xmlns:a16="http://schemas.microsoft.com/office/drawing/2014/main" id="{EB8AABAA-350F-47B6-BC55-419D5B416A10}"/>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1074738" y="2089150"/>
            <a:ext cx="403225" cy="284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Text Placeholder 2">
            <a:extLst>
              <a:ext uri="{FF2B5EF4-FFF2-40B4-BE49-F238E27FC236}">
                <a16:creationId xmlns:a16="http://schemas.microsoft.com/office/drawing/2014/main" id="{83C32D0A-B743-4030-B521-027E90AE95D5}"/>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16387" name="Text Placeholder 3">
            <a:extLst>
              <a:ext uri="{FF2B5EF4-FFF2-40B4-BE49-F238E27FC236}">
                <a16:creationId xmlns:a16="http://schemas.microsoft.com/office/drawing/2014/main" id="{439022AF-DCAB-4A3E-B743-2540090894CF}"/>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Demographic Transition Model: Stage 2 (Early expanding stage)</a:t>
            </a:r>
          </a:p>
        </p:txBody>
      </p:sp>
      <p:sp>
        <p:nvSpPr>
          <p:cNvPr id="16388" name="Text Placeholder 4">
            <a:extLst>
              <a:ext uri="{FF2B5EF4-FFF2-40B4-BE49-F238E27FC236}">
                <a16:creationId xmlns:a16="http://schemas.microsoft.com/office/drawing/2014/main" id="{E4C544A1-D529-4FF0-94F4-006DDEB3EE9A}"/>
              </a:ext>
            </a:extLst>
          </p:cNvPr>
          <p:cNvSpPr>
            <a:spLocks noGrp="1"/>
          </p:cNvSpPr>
          <p:nvPr>
            <p:ph type="body" sz="quarter" idx="19"/>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sp>
        <p:nvSpPr>
          <p:cNvPr id="16392" name="Content Placeholder 1">
            <a:extLst>
              <a:ext uri="{FF2B5EF4-FFF2-40B4-BE49-F238E27FC236}">
                <a16:creationId xmlns:a16="http://schemas.microsoft.com/office/drawing/2014/main" id="{F3121DAE-2335-4A16-BE3E-6DEC9F4DF688}"/>
              </a:ext>
            </a:extLst>
          </p:cNvPr>
          <p:cNvSpPr txBox="1">
            <a:spLocks/>
          </p:cNvSpPr>
          <p:nvPr/>
        </p:nvSpPr>
        <p:spPr bwMode="auto">
          <a:xfrm>
            <a:off x="3448050" y="1447800"/>
            <a:ext cx="6464300" cy="4243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539750" indent="-358775">
              <a:defRPr sz="2100">
                <a:solidFill>
                  <a:schemeClr val="tx1"/>
                </a:solidFill>
                <a:latin typeface="Calibri" panose="020F0502020204030204" pitchFamily="34" charset="0"/>
                <a:ea typeface="MS PGothic" panose="020B0600070205080204" pitchFamily="34" charset="-128"/>
              </a:defRPr>
            </a:lvl1pPr>
            <a:lvl2pPr marL="719138" indent="-358775">
              <a:defRPr sz="2100">
                <a:solidFill>
                  <a:schemeClr val="tx1"/>
                </a:solidFill>
                <a:latin typeface="Calibri" panose="020F0502020204030204" pitchFamily="34" charset="0"/>
                <a:ea typeface="MS PGothic" panose="020B0600070205080204" pitchFamily="34" charset="-128"/>
              </a:defRPr>
            </a:lvl2pPr>
            <a:lvl3pPr marL="1079500" indent="-358775">
              <a:defRPr sz="2100">
                <a:solidFill>
                  <a:schemeClr val="tx1"/>
                </a:solidFill>
                <a:latin typeface="Calibri" panose="020F0502020204030204" pitchFamily="34" charset="0"/>
                <a:ea typeface="MS PGothic" panose="020B0600070205080204" pitchFamily="34" charset="-128"/>
              </a:defRPr>
            </a:lvl3pPr>
            <a:lvl4pPr marL="1824038" indent="-260350">
              <a:defRPr sz="2100">
                <a:solidFill>
                  <a:schemeClr val="tx1"/>
                </a:solidFill>
                <a:latin typeface="Calibri" panose="020F0502020204030204" pitchFamily="34" charset="0"/>
                <a:ea typeface="MS PGothic" panose="020B0600070205080204" pitchFamily="34" charset="-128"/>
              </a:defRPr>
            </a:lvl4pPr>
            <a:lvl5pPr marL="2346325" indent="-260350">
              <a:defRPr sz="2100">
                <a:solidFill>
                  <a:schemeClr val="tx1"/>
                </a:solidFill>
                <a:latin typeface="Calibri" panose="020F0502020204030204" pitchFamily="34" charset="0"/>
                <a:ea typeface="MS PGothic" panose="020B0600070205080204" pitchFamily="34" charset="-128"/>
              </a:defRPr>
            </a:lvl5pPr>
            <a:lvl6pPr marL="28035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6pPr>
            <a:lvl7pPr marL="32607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7pPr>
            <a:lvl8pPr marL="37179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8pPr>
            <a:lvl9pPr marL="41751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9pPr>
          </a:lstStyle>
          <a:p>
            <a:pPr marL="180975" indent="0" eaLnBrk="1" hangingPunct="1">
              <a:lnSpc>
                <a:spcPts val="2460"/>
              </a:lnSpc>
              <a:spcAft>
                <a:spcPts val="1450"/>
              </a:spcAft>
              <a:buClr>
                <a:srgbClr val="5E3390"/>
              </a:buClr>
              <a:defRPr/>
            </a:pPr>
            <a:r>
              <a:rPr lang="en-US" altLang="en-US" sz="1800" b="1" dirty="0">
                <a:latin typeface="+mj-lt"/>
                <a:ea typeface="Muli"/>
                <a:cs typeface="Muli"/>
              </a:rPr>
              <a:t>Description: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birth rate remains high.</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death rate falls quickly.</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population size increases rapidly.</a:t>
            </a:r>
          </a:p>
          <a:p>
            <a:pPr marL="180975" indent="0" eaLnBrk="1" hangingPunct="1">
              <a:lnSpc>
                <a:spcPts val="2460"/>
              </a:lnSpc>
              <a:buClr>
                <a:srgbClr val="5E3390"/>
              </a:buClr>
              <a:defRPr/>
            </a:pPr>
            <a:endParaRPr lang="en-US" altLang="en-US" sz="1800" dirty="0">
              <a:latin typeface="+mn-lt"/>
              <a:ea typeface="Muli"/>
              <a:cs typeface="Muli"/>
            </a:endParaRPr>
          </a:p>
          <a:p>
            <a:pPr marL="180975" indent="0" eaLnBrk="1" hangingPunct="1">
              <a:lnSpc>
                <a:spcPts val="2460"/>
              </a:lnSpc>
              <a:spcAft>
                <a:spcPts val="1450"/>
              </a:spcAft>
              <a:buClr>
                <a:srgbClr val="5E3390"/>
              </a:buClr>
              <a:defRPr/>
            </a:pPr>
            <a:r>
              <a:rPr lang="en-US" altLang="en-US" sz="1800" b="1" dirty="0">
                <a:latin typeface="+mj-lt"/>
                <a:ea typeface="Muli"/>
                <a:cs typeface="Muli"/>
              </a:rPr>
              <a:t>Explanation: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economy of a country starts to grow.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There is increased food, improved water supplies, and improvements in medicine and public health cause the death rate to decrease.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A large gap grows between the birth rate and death rate, so the population grows quickly. </a:t>
            </a:r>
          </a:p>
          <a:p>
            <a:pPr eaLnBrk="1" hangingPunct="1">
              <a:lnSpc>
                <a:spcPts val="2460"/>
              </a:lnSpc>
              <a:buClr>
                <a:srgbClr val="5E3390"/>
              </a:buClr>
              <a:buFont typeface="Arial" panose="020B0604020202020204" pitchFamily="34" charset="0"/>
              <a:buChar char="•"/>
              <a:defRPr/>
            </a:pPr>
            <a:r>
              <a:rPr lang="en-US" altLang="en-US" sz="1800" b="1" dirty="0">
                <a:latin typeface="+mn-lt"/>
                <a:ea typeface="Muli"/>
                <a:cs typeface="Muli"/>
              </a:rPr>
              <a:t>Nigeria </a:t>
            </a:r>
            <a:r>
              <a:rPr lang="en-US" altLang="en-US" sz="1800" dirty="0">
                <a:latin typeface="+mn-lt"/>
                <a:ea typeface="Muli"/>
                <a:cs typeface="Muli"/>
              </a:rPr>
              <a:t>is currently in this stage of the population cycle.</a:t>
            </a:r>
          </a:p>
        </p:txBody>
      </p:sp>
      <p:pic>
        <p:nvPicPr>
          <p:cNvPr id="16390" name="Picture 2">
            <a:extLst>
              <a:ext uri="{FF2B5EF4-FFF2-40B4-BE49-F238E27FC236}">
                <a16:creationId xmlns:a16="http://schemas.microsoft.com/office/drawing/2014/main" id="{8CDA4765-3DE9-4AC6-ABD5-851D32CB743C}"/>
              </a:ext>
            </a:extLst>
          </p:cNvPr>
          <p:cNvPicPr>
            <a:picLocks noChangeAspect="1"/>
          </p:cNvPicPr>
          <p:nvPr/>
        </p:nvPicPr>
        <p:blipFill>
          <a:blip r:embed="rId2">
            <a:extLst>
              <a:ext uri="{28A0092B-C50C-407E-A947-70E740481C1C}">
                <a14:useLocalDpi xmlns:a14="http://schemas.microsoft.com/office/drawing/2010/main" val="0"/>
              </a:ext>
            </a:extLst>
          </a:blip>
          <a:srcRect l="18616" r="61285"/>
          <a:stretch>
            <a:fillRect/>
          </a:stretch>
        </p:blipFill>
        <p:spPr bwMode="auto">
          <a:xfrm>
            <a:off x="1560513" y="1441450"/>
            <a:ext cx="1338262" cy="3859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6391" name="Picture 10">
            <a:extLst>
              <a:ext uri="{FF2B5EF4-FFF2-40B4-BE49-F238E27FC236}">
                <a16:creationId xmlns:a16="http://schemas.microsoft.com/office/drawing/2014/main" id="{0C7597C2-12B0-4319-9FD7-B75B68C6BD3A}"/>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204913" y="5395913"/>
            <a:ext cx="2081212" cy="1084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 name="Picture 11">
            <a:extLst>
              <a:ext uri="{FF2B5EF4-FFF2-40B4-BE49-F238E27FC236}">
                <a16:creationId xmlns:a16="http://schemas.microsoft.com/office/drawing/2014/main" id="{9856D710-84C6-4C73-BB41-211AA01A764A}"/>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1074738" y="2089150"/>
            <a:ext cx="403225" cy="284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10" name="Text Placeholder 2">
            <a:extLst>
              <a:ext uri="{FF2B5EF4-FFF2-40B4-BE49-F238E27FC236}">
                <a16:creationId xmlns:a16="http://schemas.microsoft.com/office/drawing/2014/main" id="{FDC9F5F8-83FB-4A15-90C5-5210DC1A9625}"/>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17411" name="Text Placeholder 3">
            <a:extLst>
              <a:ext uri="{FF2B5EF4-FFF2-40B4-BE49-F238E27FC236}">
                <a16:creationId xmlns:a16="http://schemas.microsoft.com/office/drawing/2014/main" id="{3DE7F5C5-1892-40D9-A780-AAE427809F55}"/>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Demographic Transition Model: Stage 3 (Late expanding stage)</a:t>
            </a:r>
          </a:p>
        </p:txBody>
      </p:sp>
      <p:sp>
        <p:nvSpPr>
          <p:cNvPr id="17412" name="Text Placeholder 4">
            <a:extLst>
              <a:ext uri="{FF2B5EF4-FFF2-40B4-BE49-F238E27FC236}">
                <a16:creationId xmlns:a16="http://schemas.microsoft.com/office/drawing/2014/main" id="{83157EE9-2C23-4678-8D65-FB6F1E3CE7AE}"/>
              </a:ext>
            </a:extLst>
          </p:cNvPr>
          <p:cNvSpPr>
            <a:spLocks noGrp="1"/>
          </p:cNvSpPr>
          <p:nvPr>
            <p:ph type="body" sz="quarter" idx="19"/>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sp>
        <p:nvSpPr>
          <p:cNvPr id="17416" name="Content Placeholder 1">
            <a:extLst>
              <a:ext uri="{FF2B5EF4-FFF2-40B4-BE49-F238E27FC236}">
                <a16:creationId xmlns:a16="http://schemas.microsoft.com/office/drawing/2014/main" id="{673CEAB8-EDF7-4037-BF21-5AA72F7F0812}"/>
              </a:ext>
            </a:extLst>
          </p:cNvPr>
          <p:cNvSpPr txBox="1">
            <a:spLocks/>
          </p:cNvSpPr>
          <p:nvPr/>
        </p:nvSpPr>
        <p:spPr bwMode="auto">
          <a:xfrm>
            <a:off x="3300413" y="1447800"/>
            <a:ext cx="6983412" cy="4243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539750" indent="-358775">
              <a:defRPr sz="2100">
                <a:solidFill>
                  <a:schemeClr val="tx1"/>
                </a:solidFill>
                <a:latin typeface="Calibri" panose="020F0502020204030204" pitchFamily="34" charset="0"/>
                <a:ea typeface="MS PGothic" panose="020B0600070205080204" pitchFamily="34" charset="-128"/>
              </a:defRPr>
            </a:lvl1pPr>
            <a:lvl2pPr marL="719138" indent="-358775">
              <a:defRPr sz="2100">
                <a:solidFill>
                  <a:schemeClr val="tx1"/>
                </a:solidFill>
                <a:latin typeface="Calibri" panose="020F0502020204030204" pitchFamily="34" charset="0"/>
                <a:ea typeface="MS PGothic" panose="020B0600070205080204" pitchFamily="34" charset="-128"/>
              </a:defRPr>
            </a:lvl2pPr>
            <a:lvl3pPr marL="1079500" indent="-358775">
              <a:defRPr sz="2100">
                <a:solidFill>
                  <a:schemeClr val="tx1"/>
                </a:solidFill>
                <a:latin typeface="Calibri" panose="020F0502020204030204" pitchFamily="34" charset="0"/>
                <a:ea typeface="MS PGothic" panose="020B0600070205080204" pitchFamily="34" charset="-128"/>
              </a:defRPr>
            </a:lvl3pPr>
            <a:lvl4pPr marL="1824038" indent="-260350">
              <a:defRPr sz="2100">
                <a:solidFill>
                  <a:schemeClr val="tx1"/>
                </a:solidFill>
                <a:latin typeface="Calibri" panose="020F0502020204030204" pitchFamily="34" charset="0"/>
                <a:ea typeface="MS PGothic" panose="020B0600070205080204" pitchFamily="34" charset="-128"/>
              </a:defRPr>
            </a:lvl4pPr>
            <a:lvl5pPr marL="2346325" indent="-260350">
              <a:defRPr sz="2100">
                <a:solidFill>
                  <a:schemeClr val="tx1"/>
                </a:solidFill>
                <a:latin typeface="Calibri" panose="020F0502020204030204" pitchFamily="34" charset="0"/>
                <a:ea typeface="MS PGothic" panose="020B0600070205080204" pitchFamily="34" charset="-128"/>
              </a:defRPr>
            </a:lvl5pPr>
            <a:lvl6pPr marL="28035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6pPr>
            <a:lvl7pPr marL="32607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7pPr>
            <a:lvl8pPr marL="37179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8pPr>
            <a:lvl9pPr marL="41751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9pPr>
          </a:lstStyle>
          <a:p>
            <a:pPr marL="180975" indent="0" eaLnBrk="1" hangingPunct="1">
              <a:lnSpc>
                <a:spcPts val="2460"/>
              </a:lnSpc>
              <a:spcAft>
                <a:spcPts val="1450"/>
              </a:spcAft>
              <a:buClr>
                <a:srgbClr val="5E3390"/>
              </a:buClr>
              <a:defRPr/>
            </a:pPr>
            <a:r>
              <a:rPr lang="en-US" altLang="en-US" sz="1800" b="1" dirty="0">
                <a:latin typeface="+mj-lt"/>
                <a:ea typeface="Muli"/>
                <a:cs typeface="Muli"/>
              </a:rPr>
              <a:t>Description: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birth rate begins to decrease rapidly.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death rate continues to decrease but not as quickly.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size of the population continues to increase but much more slowly. </a:t>
            </a:r>
          </a:p>
          <a:p>
            <a:pPr eaLnBrk="1" hangingPunct="1">
              <a:lnSpc>
                <a:spcPts val="2460"/>
              </a:lnSpc>
              <a:buClr>
                <a:srgbClr val="5E3390"/>
              </a:buClr>
              <a:buFont typeface="Courier New" panose="02070309020205020404" pitchFamily="49" charset="0"/>
              <a:buChar char="o"/>
              <a:defRPr/>
            </a:pPr>
            <a:endParaRPr lang="en-US" altLang="en-US" sz="1800" dirty="0">
              <a:latin typeface="+mj-lt"/>
              <a:ea typeface="Muli"/>
              <a:cs typeface="Muli"/>
            </a:endParaRPr>
          </a:p>
          <a:p>
            <a:pPr marL="180975" indent="0" eaLnBrk="1" hangingPunct="1">
              <a:lnSpc>
                <a:spcPts val="2460"/>
              </a:lnSpc>
              <a:spcAft>
                <a:spcPts val="1450"/>
              </a:spcAft>
              <a:buClr>
                <a:srgbClr val="5E3390"/>
              </a:buClr>
              <a:defRPr/>
            </a:pPr>
            <a:r>
              <a:rPr lang="en-US" altLang="en-US" sz="1800" b="1" dirty="0">
                <a:latin typeface="+mj-lt"/>
                <a:ea typeface="Muli"/>
                <a:cs typeface="Muli"/>
              </a:rPr>
              <a:t>Explanation: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People want to protect their standard of living so start to plan the size of their family. This causes the birth rate to decrease.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There are fewer improvements in food and water supplies and healthcare, so the death rate only decreases gradually.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gap between birth and death rates is shrinking, so population growth decreases. </a:t>
            </a:r>
          </a:p>
          <a:p>
            <a:pPr eaLnBrk="1" hangingPunct="1">
              <a:lnSpc>
                <a:spcPts val="2460"/>
              </a:lnSpc>
              <a:buClr>
                <a:srgbClr val="5E3390"/>
              </a:buClr>
              <a:buFont typeface="Arial" panose="020B0604020202020204" pitchFamily="34" charset="0"/>
              <a:buChar char="•"/>
              <a:defRPr/>
            </a:pPr>
            <a:r>
              <a:rPr lang="en-US" altLang="en-US" sz="1800" b="1" dirty="0">
                <a:latin typeface="+mn-lt"/>
                <a:ea typeface="Muli"/>
                <a:cs typeface="Muli"/>
              </a:rPr>
              <a:t>China and Brazil </a:t>
            </a:r>
            <a:r>
              <a:rPr lang="en-US" altLang="en-US" sz="1800" dirty="0">
                <a:latin typeface="+mn-lt"/>
                <a:ea typeface="Muli"/>
                <a:cs typeface="Muli"/>
              </a:rPr>
              <a:t>are currently in this stage of the population cycle.</a:t>
            </a:r>
            <a:r>
              <a:rPr lang="en-US" altLang="en-US" sz="1800" dirty="0">
                <a:latin typeface="+mj-lt"/>
                <a:ea typeface="Muli"/>
                <a:cs typeface="Muli"/>
              </a:rPr>
              <a:t> </a:t>
            </a:r>
          </a:p>
        </p:txBody>
      </p:sp>
      <p:pic>
        <p:nvPicPr>
          <p:cNvPr id="17414" name="Picture 2">
            <a:extLst>
              <a:ext uri="{FF2B5EF4-FFF2-40B4-BE49-F238E27FC236}">
                <a16:creationId xmlns:a16="http://schemas.microsoft.com/office/drawing/2014/main" id="{5E14605D-3951-4535-A35B-C33E621473CF}"/>
              </a:ext>
            </a:extLst>
          </p:cNvPr>
          <p:cNvPicPr>
            <a:picLocks noChangeAspect="1"/>
          </p:cNvPicPr>
          <p:nvPr/>
        </p:nvPicPr>
        <p:blipFill>
          <a:blip r:embed="rId2">
            <a:extLst>
              <a:ext uri="{28A0092B-C50C-407E-A947-70E740481C1C}">
                <a14:useLocalDpi xmlns:a14="http://schemas.microsoft.com/office/drawing/2010/main" val="0"/>
              </a:ext>
            </a:extLst>
          </a:blip>
          <a:srcRect l="38554" r="43106" b="6822"/>
          <a:stretch>
            <a:fillRect/>
          </a:stretch>
        </p:blipFill>
        <p:spPr bwMode="auto">
          <a:xfrm>
            <a:off x="1620838" y="1447800"/>
            <a:ext cx="1249362" cy="3859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7415" name="Picture 10">
            <a:extLst>
              <a:ext uri="{FF2B5EF4-FFF2-40B4-BE49-F238E27FC236}">
                <a16:creationId xmlns:a16="http://schemas.microsoft.com/office/drawing/2014/main" id="{E42C1F0D-8058-4992-B197-B2108F3648EE}"/>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204913" y="5395913"/>
            <a:ext cx="2081212" cy="1084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 name="Picture 11">
            <a:extLst>
              <a:ext uri="{FF2B5EF4-FFF2-40B4-BE49-F238E27FC236}">
                <a16:creationId xmlns:a16="http://schemas.microsoft.com/office/drawing/2014/main" id="{69FDFC85-241B-45BF-B874-DFFB818FEEEF}"/>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1074738" y="2089150"/>
            <a:ext cx="403225" cy="284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4" name="Text Placeholder 2">
            <a:extLst>
              <a:ext uri="{FF2B5EF4-FFF2-40B4-BE49-F238E27FC236}">
                <a16:creationId xmlns:a16="http://schemas.microsoft.com/office/drawing/2014/main" id="{FF3BBD41-E0ED-4FA9-BC6A-D8A239B9E051}"/>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18435" name="Text Placeholder 3">
            <a:extLst>
              <a:ext uri="{FF2B5EF4-FFF2-40B4-BE49-F238E27FC236}">
                <a16:creationId xmlns:a16="http://schemas.microsoft.com/office/drawing/2014/main" id="{D4C6E262-00A0-4606-B6FF-0747B6A1A24A}"/>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Demographic Transition Model: Stage 4 (Low fluctuating stage)</a:t>
            </a:r>
          </a:p>
        </p:txBody>
      </p:sp>
      <p:sp>
        <p:nvSpPr>
          <p:cNvPr id="18436" name="Text Placeholder 4">
            <a:extLst>
              <a:ext uri="{FF2B5EF4-FFF2-40B4-BE49-F238E27FC236}">
                <a16:creationId xmlns:a16="http://schemas.microsoft.com/office/drawing/2014/main" id="{92547D89-430A-4B45-A4F0-368A252D2E21}"/>
              </a:ext>
            </a:extLst>
          </p:cNvPr>
          <p:cNvSpPr>
            <a:spLocks noGrp="1"/>
          </p:cNvSpPr>
          <p:nvPr>
            <p:ph type="body" sz="quarter" idx="19"/>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sp>
        <p:nvSpPr>
          <p:cNvPr id="12" name="Content Placeholder 1">
            <a:extLst>
              <a:ext uri="{FF2B5EF4-FFF2-40B4-BE49-F238E27FC236}">
                <a16:creationId xmlns:a16="http://schemas.microsoft.com/office/drawing/2014/main" id="{F580714A-F139-4EB9-A2D2-47DAAD61B472}"/>
              </a:ext>
            </a:extLst>
          </p:cNvPr>
          <p:cNvSpPr txBox="1">
            <a:spLocks/>
          </p:cNvSpPr>
          <p:nvPr/>
        </p:nvSpPr>
        <p:spPr bwMode="auto">
          <a:xfrm>
            <a:off x="3292475" y="1462088"/>
            <a:ext cx="6448425" cy="4244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539750" indent="-358775">
              <a:defRPr sz="2100">
                <a:solidFill>
                  <a:schemeClr val="tx1"/>
                </a:solidFill>
                <a:latin typeface="Calibri" panose="020F0502020204030204" pitchFamily="34" charset="0"/>
                <a:ea typeface="MS PGothic" panose="020B0600070205080204" pitchFamily="34" charset="-128"/>
              </a:defRPr>
            </a:lvl1pPr>
            <a:lvl2pPr marL="719138" indent="-358775">
              <a:defRPr sz="2100">
                <a:solidFill>
                  <a:schemeClr val="tx1"/>
                </a:solidFill>
                <a:latin typeface="Calibri" panose="020F0502020204030204" pitchFamily="34" charset="0"/>
                <a:ea typeface="MS PGothic" panose="020B0600070205080204" pitchFamily="34" charset="-128"/>
              </a:defRPr>
            </a:lvl2pPr>
            <a:lvl3pPr marL="1079500" indent="-358775">
              <a:defRPr sz="2100">
                <a:solidFill>
                  <a:schemeClr val="tx1"/>
                </a:solidFill>
                <a:latin typeface="Calibri" panose="020F0502020204030204" pitchFamily="34" charset="0"/>
                <a:ea typeface="MS PGothic" panose="020B0600070205080204" pitchFamily="34" charset="-128"/>
              </a:defRPr>
            </a:lvl3pPr>
            <a:lvl4pPr marL="1824038" indent="-260350">
              <a:defRPr sz="2100">
                <a:solidFill>
                  <a:schemeClr val="tx1"/>
                </a:solidFill>
                <a:latin typeface="Calibri" panose="020F0502020204030204" pitchFamily="34" charset="0"/>
                <a:ea typeface="MS PGothic" panose="020B0600070205080204" pitchFamily="34" charset="-128"/>
              </a:defRPr>
            </a:lvl4pPr>
            <a:lvl5pPr marL="2346325" indent="-260350">
              <a:defRPr sz="2100">
                <a:solidFill>
                  <a:schemeClr val="tx1"/>
                </a:solidFill>
                <a:latin typeface="Calibri" panose="020F0502020204030204" pitchFamily="34" charset="0"/>
                <a:ea typeface="MS PGothic" panose="020B0600070205080204" pitchFamily="34" charset="-128"/>
              </a:defRPr>
            </a:lvl5pPr>
            <a:lvl6pPr marL="28035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6pPr>
            <a:lvl7pPr marL="32607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7pPr>
            <a:lvl8pPr marL="37179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8pPr>
            <a:lvl9pPr marL="41751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9pPr>
          </a:lstStyle>
          <a:p>
            <a:pPr marL="180975" indent="0" eaLnBrk="1" hangingPunct="1">
              <a:lnSpc>
                <a:spcPts val="2460"/>
              </a:lnSpc>
              <a:spcAft>
                <a:spcPts val="1450"/>
              </a:spcAft>
              <a:buClr>
                <a:srgbClr val="5E3390"/>
              </a:buClr>
              <a:defRPr/>
            </a:pPr>
            <a:r>
              <a:rPr lang="en-US" altLang="en-US" sz="1800" b="1" dirty="0">
                <a:latin typeface="+mn-lt"/>
                <a:ea typeface="Muli"/>
                <a:cs typeface="Muli"/>
              </a:rPr>
              <a:t>Description: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Birth rates decrease to a low level but fluctuate.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Death rates are low but fluctuating.</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Population size reaches a maximum and stops increasing.</a:t>
            </a:r>
          </a:p>
          <a:p>
            <a:pPr eaLnBrk="1" hangingPunct="1">
              <a:lnSpc>
                <a:spcPts val="2460"/>
              </a:lnSpc>
              <a:buClr>
                <a:srgbClr val="5E3390"/>
              </a:buClr>
              <a:buFont typeface="Courier New" panose="02070309020205020404" pitchFamily="49" charset="0"/>
              <a:buChar char="o"/>
              <a:defRPr/>
            </a:pPr>
            <a:endParaRPr lang="en-US" altLang="en-US" sz="1800" dirty="0">
              <a:latin typeface="+mn-lt"/>
              <a:ea typeface="Muli"/>
              <a:cs typeface="Muli"/>
            </a:endParaRPr>
          </a:p>
          <a:p>
            <a:pPr marL="180975" indent="0" eaLnBrk="1" hangingPunct="1">
              <a:lnSpc>
                <a:spcPts val="2460"/>
              </a:lnSpc>
              <a:spcAft>
                <a:spcPts val="1450"/>
              </a:spcAft>
              <a:buClr>
                <a:srgbClr val="5E3390"/>
              </a:buClr>
              <a:defRPr/>
            </a:pPr>
            <a:r>
              <a:rPr lang="en-US" altLang="en-US" sz="1800" b="1" dirty="0">
                <a:latin typeface="+mn-lt"/>
                <a:ea typeface="Muli"/>
                <a:cs typeface="Muli"/>
              </a:rPr>
              <a:t>Explanation: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economy of a country is developed. Healthcare, food and water supplies are excellent, so people live long lives and the death rate is low.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Having children is more costly than in developing countries and people want to protect their standard of living, so the birth rate is low. </a:t>
            </a:r>
          </a:p>
          <a:p>
            <a:pPr eaLnBrk="1" hangingPunct="1">
              <a:lnSpc>
                <a:spcPts val="2460"/>
              </a:lnSpc>
              <a:buClr>
                <a:srgbClr val="5E3390"/>
              </a:buClr>
              <a:buFont typeface="Arial" panose="020B0604020202020204" pitchFamily="34" charset="0"/>
              <a:buChar char="•"/>
              <a:defRPr/>
            </a:pPr>
            <a:r>
              <a:rPr lang="en-US" altLang="en-US" sz="1800" b="1" dirty="0">
                <a:latin typeface="+mn-lt"/>
                <a:ea typeface="Muli"/>
                <a:cs typeface="Muli"/>
              </a:rPr>
              <a:t>Ireland </a:t>
            </a:r>
            <a:r>
              <a:rPr lang="en-US" altLang="en-US" sz="1800" dirty="0">
                <a:latin typeface="+mn-lt"/>
                <a:ea typeface="Muli"/>
                <a:cs typeface="Muli"/>
              </a:rPr>
              <a:t>is currently in this stage of the population cycle. </a:t>
            </a:r>
          </a:p>
        </p:txBody>
      </p:sp>
      <p:pic>
        <p:nvPicPr>
          <p:cNvPr id="18438" name="Picture 1">
            <a:extLst>
              <a:ext uri="{FF2B5EF4-FFF2-40B4-BE49-F238E27FC236}">
                <a16:creationId xmlns:a16="http://schemas.microsoft.com/office/drawing/2014/main" id="{BBBB6EBB-ED20-4FF6-91C1-BF3DED86524F}"/>
              </a:ext>
            </a:extLst>
          </p:cNvPr>
          <p:cNvPicPr>
            <a:picLocks noChangeAspect="1"/>
          </p:cNvPicPr>
          <p:nvPr/>
        </p:nvPicPr>
        <p:blipFill>
          <a:blip r:embed="rId2">
            <a:extLst>
              <a:ext uri="{28A0092B-C50C-407E-A947-70E740481C1C}">
                <a14:useLocalDpi xmlns:a14="http://schemas.microsoft.com/office/drawing/2010/main" val="0"/>
              </a:ext>
            </a:extLst>
          </a:blip>
          <a:srcRect l="59688" r="22224" b="22803"/>
          <a:stretch>
            <a:fillRect/>
          </a:stretch>
        </p:blipFill>
        <p:spPr bwMode="auto">
          <a:xfrm>
            <a:off x="1582738" y="1441450"/>
            <a:ext cx="1325562" cy="3859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39" name="Picture 9">
            <a:extLst>
              <a:ext uri="{FF2B5EF4-FFF2-40B4-BE49-F238E27FC236}">
                <a16:creationId xmlns:a16="http://schemas.microsoft.com/office/drawing/2014/main" id="{521AB60F-4F92-437F-87BA-E9611A90247B}"/>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204913" y="5395913"/>
            <a:ext cx="2081212" cy="1084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8440" name="Picture 10">
            <a:extLst>
              <a:ext uri="{FF2B5EF4-FFF2-40B4-BE49-F238E27FC236}">
                <a16:creationId xmlns:a16="http://schemas.microsoft.com/office/drawing/2014/main" id="{9237B4E1-2791-4D11-A16D-D69650565AA1}"/>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1074738" y="2089150"/>
            <a:ext cx="403225" cy="284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458" name="Text Placeholder 2">
            <a:extLst>
              <a:ext uri="{FF2B5EF4-FFF2-40B4-BE49-F238E27FC236}">
                <a16:creationId xmlns:a16="http://schemas.microsoft.com/office/drawing/2014/main" id="{02EB06F3-6F2D-42B7-A9E4-637962FC2261}"/>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19459" name="Text Placeholder 3">
            <a:extLst>
              <a:ext uri="{FF2B5EF4-FFF2-40B4-BE49-F238E27FC236}">
                <a16:creationId xmlns:a16="http://schemas.microsoft.com/office/drawing/2014/main" id="{5B9A3381-68D0-4ED2-B2C6-95B4AAD517E1}"/>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Demographic Transition Model: Stage 5 (Senile stage)</a:t>
            </a:r>
          </a:p>
        </p:txBody>
      </p:sp>
      <p:sp>
        <p:nvSpPr>
          <p:cNvPr id="19460" name="Text Placeholder 4">
            <a:extLst>
              <a:ext uri="{FF2B5EF4-FFF2-40B4-BE49-F238E27FC236}">
                <a16:creationId xmlns:a16="http://schemas.microsoft.com/office/drawing/2014/main" id="{BB902C8E-C54F-473B-875B-FCC4F1F7C21C}"/>
              </a:ext>
            </a:extLst>
          </p:cNvPr>
          <p:cNvSpPr>
            <a:spLocks noGrp="1"/>
          </p:cNvSpPr>
          <p:nvPr>
            <p:ph type="body" sz="quarter" idx="19"/>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sp>
        <p:nvSpPr>
          <p:cNvPr id="19464" name="Content Placeholder 1">
            <a:extLst>
              <a:ext uri="{FF2B5EF4-FFF2-40B4-BE49-F238E27FC236}">
                <a16:creationId xmlns:a16="http://schemas.microsoft.com/office/drawing/2014/main" id="{3F3347C7-1CCF-4FD7-86B0-9B5038D8A5D9}"/>
              </a:ext>
            </a:extLst>
          </p:cNvPr>
          <p:cNvSpPr txBox="1">
            <a:spLocks/>
          </p:cNvSpPr>
          <p:nvPr/>
        </p:nvSpPr>
        <p:spPr bwMode="auto">
          <a:xfrm>
            <a:off x="3292475" y="1441450"/>
            <a:ext cx="6824663" cy="55784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539750" indent="-358775">
              <a:defRPr sz="2100">
                <a:solidFill>
                  <a:schemeClr val="tx1"/>
                </a:solidFill>
                <a:latin typeface="Calibri" panose="020F0502020204030204" pitchFamily="34" charset="0"/>
                <a:ea typeface="MS PGothic" panose="020B0600070205080204" pitchFamily="34" charset="-128"/>
              </a:defRPr>
            </a:lvl1pPr>
            <a:lvl2pPr marL="719138" indent="-358775">
              <a:defRPr sz="2100">
                <a:solidFill>
                  <a:schemeClr val="tx1"/>
                </a:solidFill>
                <a:latin typeface="Calibri" panose="020F0502020204030204" pitchFamily="34" charset="0"/>
                <a:ea typeface="MS PGothic" panose="020B0600070205080204" pitchFamily="34" charset="-128"/>
              </a:defRPr>
            </a:lvl2pPr>
            <a:lvl3pPr marL="1079500" indent="-358775">
              <a:defRPr sz="2100">
                <a:solidFill>
                  <a:schemeClr val="tx1"/>
                </a:solidFill>
                <a:latin typeface="Calibri" panose="020F0502020204030204" pitchFamily="34" charset="0"/>
                <a:ea typeface="MS PGothic" panose="020B0600070205080204" pitchFamily="34" charset="-128"/>
              </a:defRPr>
            </a:lvl3pPr>
            <a:lvl4pPr marL="1824038" indent="-260350">
              <a:defRPr sz="2100">
                <a:solidFill>
                  <a:schemeClr val="tx1"/>
                </a:solidFill>
                <a:latin typeface="Calibri" panose="020F0502020204030204" pitchFamily="34" charset="0"/>
                <a:ea typeface="MS PGothic" panose="020B0600070205080204" pitchFamily="34" charset="-128"/>
              </a:defRPr>
            </a:lvl4pPr>
            <a:lvl5pPr marL="2346325" indent="-260350">
              <a:defRPr sz="2100">
                <a:solidFill>
                  <a:schemeClr val="tx1"/>
                </a:solidFill>
                <a:latin typeface="Calibri" panose="020F0502020204030204" pitchFamily="34" charset="0"/>
                <a:ea typeface="MS PGothic" panose="020B0600070205080204" pitchFamily="34" charset="-128"/>
              </a:defRPr>
            </a:lvl5pPr>
            <a:lvl6pPr marL="28035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6pPr>
            <a:lvl7pPr marL="32607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7pPr>
            <a:lvl8pPr marL="37179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8pPr>
            <a:lvl9pPr marL="4175125" indent="-260350" defTabSz="520700" eaLnBrk="0" fontAlgn="base" hangingPunct="0">
              <a:spcBef>
                <a:spcPct val="0"/>
              </a:spcBef>
              <a:spcAft>
                <a:spcPct val="0"/>
              </a:spcAft>
              <a:defRPr sz="2100">
                <a:solidFill>
                  <a:schemeClr val="tx1"/>
                </a:solidFill>
                <a:latin typeface="Calibri" panose="020F0502020204030204" pitchFamily="34" charset="0"/>
                <a:ea typeface="MS PGothic" panose="020B0600070205080204" pitchFamily="34" charset="-128"/>
              </a:defRPr>
            </a:lvl9pPr>
          </a:lstStyle>
          <a:p>
            <a:pPr marL="180975" indent="0" eaLnBrk="1" hangingPunct="1">
              <a:lnSpc>
                <a:spcPts val="2460"/>
              </a:lnSpc>
              <a:spcAft>
                <a:spcPts val="1450"/>
              </a:spcAft>
              <a:buClr>
                <a:srgbClr val="5E3390"/>
              </a:buClr>
              <a:defRPr/>
            </a:pPr>
            <a:r>
              <a:rPr lang="en-US" altLang="en-US" sz="1800" b="1" dirty="0">
                <a:latin typeface="+mn-lt"/>
                <a:ea typeface="Muli"/>
                <a:cs typeface="Muli"/>
              </a:rPr>
              <a:t>Description: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death rate is low and fluctuating.</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birth rate decreases below the death rate.</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population size begins to decrease.</a:t>
            </a:r>
          </a:p>
          <a:p>
            <a:pPr eaLnBrk="1" hangingPunct="1">
              <a:lnSpc>
                <a:spcPts val="2460"/>
              </a:lnSpc>
              <a:buClr>
                <a:srgbClr val="5E3390"/>
              </a:buClr>
              <a:buFont typeface="Courier New" panose="02070309020205020404" pitchFamily="49" charset="0"/>
              <a:buChar char="o"/>
              <a:defRPr/>
            </a:pPr>
            <a:endParaRPr lang="en-US" altLang="en-US" sz="1800" dirty="0">
              <a:latin typeface="+mn-lt"/>
              <a:ea typeface="Muli"/>
              <a:cs typeface="Muli"/>
            </a:endParaRPr>
          </a:p>
          <a:p>
            <a:pPr marL="180975" indent="0" eaLnBrk="1" hangingPunct="1">
              <a:lnSpc>
                <a:spcPts val="2460"/>
              </a:lnSpc>
              <a:spcAft>
                <a:spcPts val="1450"/>
              </a:spcAft>
              <a:buClr>
                <a:srgbClr val="5E3390"/>
              </a:buClr>
              <a:defRPr/>
            </a:pPr>
            <a:r>
              <a:rPr lang="en-US" altLang="en-US" sz="1800" b="1" dirty="0">
                <a:latin typeface="+mn-lt"/>
                <a:ea typeface="Muli"/>
                <a:cs typeface="Muli"/>
              </a:rPr>
              <a:t>Explanation: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 economy of a country is well developed. New improvements in medicine and healthcare are rare, so the death rate doesn’t change from Stage 4.</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People decide to have fewer children. One-child families are more common, so the birth rate is lower than the death rate. </a:t>
            </a:r>
          </a:p>
          <a:p>
            <a:pPr eaLnBrk="1" hangingPunct="1">
              <a:lnSpc>
                <a:spcPts val="2460"/>
              </a:lnSpc>
              <a:buClr>
                <a:srgbClr val="5E3390"/>
              </a:buClr>
              <a:buFont typeface="Arial" panose="020B0604020202020204" pitchFamily="34" charset="0"/>
              <a:buChar char="•"/>
              <a:defRPr/>
            </a:pPr>
            <a:r>
              <a:rPr lang="en-US" altLang="en-US" sz="1800" dirty="0">
                <a:latin typeface="+mn-lt"/>
                <a:ea typeface="Muli"/>
                <a:cs typeface="Muli"/>
              </a:rPr>
              <a:t>There is a natural decrease so the population size decreases. </a:t>
            </a:r>
          </a:p>
          <a:p>
            <a:pPr eaLnBrk="1" hangingPunct="1">
              <a:lnSpc>
                <a:spcPts val="2460"/>
              </a:lnSpc>
              <a:buClr>
                <a:srgbClr val="5E3390"/>
              </a:buClr>
              <a:buFont typeface="Arial" panose="020B0604020202020204" pitchFamily="34" charset="0"/>
              <a:buChar char="•"/>
              <a:defRPr/>
            </a:pPr>
            <a:r>
              <a:rPr lang="en-US" altLang="en-US" sz="1800" b="1" dirty="0">
                <a:latin typeface="+mn-lt"/>
                <a:ea typeface="Muli"/>
                <a:cs typeface="Muli"/>
              </a:rPr>
              <a:t>Germany and Italy </a:t>
            </a:r>
            <a:r>
              <a:rPr lang="en-US" altLang="en-US" sz="1800" dirty="0">
                <a:latin typeface="+mn-lt"/>
                <a:ea typeface="Muli"/>
                <a:cs typeface="Muli"/>
              </a:rPr>
              <a:t>are currently in this stage of the population cycle. </a:t>
            </a:r>
          </a:p>
        </p:txBody>
      </p:sp>
      <p:pic>
        <p:nvPicPr>
          <p:cNvPr id="19462" name="Picture 1">
            <a:extLst>
              <a:ext uri="{FF2B5EF4-FFF2-40B4-BE49-F238E27FC236}">
                <a16:creationId xmlns:a16="http://schemas.microsoft.com/office/drawing/2014/main" id="{46A79B08-72E1-468C-94BB-EE8992157078}"/>
              </a:ext>
            </a:extLst>
          </p:cNvPr>
          <p:cNvPicPr>
            <a:picLocks noChangeAspect="1"/>
          </p:cNvPicPr>
          <p:nvPr/>
        </p:nvPicPr>
        <p:blipFill>
          <a:blip r:embed="rId2">
            <a:extLst>
              <a:ext uri="{28A0092B-C50C-407E-A947-70E740481C1C}">
                <a14:useLocalDpi xmlns:a14="http://schemas.microsoft.com/office/drawing/2010/main" val="0"/>
              </a:ext>
            </a:extLst>
          </a:blip>
          <a:srcRect l="77357" r="3722" b="22829"/>
          <a:stretch>
            <a:fillRect/>
          </a:stretch>
        </p:blipFill>
        <p:spPr bwMode="auto">
          <a:xfrm>
            <a:off x="1552575" y="1441450"/>
            <a:ext cx="1385888" cy="3859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9463" name="Picture 9">
            <a:extLst>
              <a:ext uri="{FF2B5EF4-FFF2-40B4-BE49-F238E27FC236}">
                <a16:creationId xmlns:a16="http://schemas.microsoft.com/office/drawing/2014/main" id="{E9F19D27-9B4C-4E0A-BA54-8957E63E3FBA}"/>
              </a:ext>
            </a:extLst>
          </p:cNvPr>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1204913" y="5395913"/>
            <a:ext cx="2081212" cy="10842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 name="Picture 10">
            <a:extLst>
              <a:ext uri="{FF2B5EF4-FFF2-40B4-BE49-F238E27FC236}">
                <a16:creationId xmlns:a16="http://schemas.microsoft.com/office/drawing/2014/main" id="{679353EC-0E34-4C81-9799-09F1CB70F7A9}"/>
              </a:ext>
            </a:extLst>
          </p:cNvPr>
          <p:cNvPicPr>
            <a:picLocks noChangeAspect="1"/>
          </p:cNvPicPr>
          <p:nvPr/>
        </p:nvPicPr>
        <p:blipFill>
          <a:blip r:embed="rId4">
            <a:extLst>
              <a:ext uri="{28A0092B-C50C-407E-A947-70E740481C1C}">
                <a14:useLocalDpi xmlns:a14="http://schemas.microsoft.com/office/drawing/2010/main" val="0"/>
              </a:ext>
            </a:extLst>
          </a:blip>
          <a:srcRect/>
          <a:stretch>
            <a:fillRect/>
          </a:stretch>
        </p:blipFill>
        <p:spPr bwMode="auto">
          <a:xfrm>
            <a:off x="1074738" y="2089150"/>
            <a:ext cx="403225" cy="28479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Text Placeholder 3">
            <a:extLst>
              <a:ext uri="{FF2B5EF4-FFF2-40B4-BE49-F238E27FC236}">
                <a16:creationId xmlns:a16="http://schemas.microsoft.com/office/drawing/2014/main" id="{6DEA2355-0296-408A-A1DE-829C9512CFBE}"/>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20483" name="Text Placeholder 4">
            <a:extLst>
              <a:ext uri="{FF2B5EF4-FFF2-40B4-BE49-F238E27FC236}">
                <a16:creationId xmlns:a16="http://schemas.microsoft.com/office/drawing/2014/main" id="{73898DB2-C041-4BE7-A665-E2577D5071A4}"/>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Factors affecting population growth</a:t>
            </a:r>
          </a:p>
        </p:txBody>
      </p:sp>
      <p:sp>
        <p:nvSpPr>
          <p:cNvPr id="20484" name="Text Placeholder 7">
            <a:extLst>
              <a:ext uri="{FF2B5EF4-FFF2-40B4-BE49-F238E27FC236}">
                <a16:creationId xmlns:a16="http://schemas.microsoft.com/office/drawing/2014/main" id="{B86FFA8C-386A-4F52-9B7F-00610FFB0889}"/>
              </a:ext>
            </a:extLst>
          </p:cNvPr>
          <p:cNvSpPr>
            <a:spLocks noGrp="1"/>
          </p:cNvSpPr>
          <p:nvPr>
            <p:ph type="body" sz="quarter" idx="20"/>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latin typeface="Muli"/>
              <a:ea typeface="Muli"/>
              <a:cs typeface="Muli"/>
            </a:endParaRPr>
          </a:p>
        </p:txBody>
      </p:sp>
      <p:sp>
        <p:nvSpPr>
          <p:cNvPr id="20485" name="Rectangle 6">
            <a:extLst>
              <a:ext uri="{FF2B5EF4-FFF2-40B4-BE49-F238E27FC236}">
                <a16:creationId xmlns:a16="http://schemas.microsoft.com/office/drawing/2014/main" id="{B34FB198-455C-4128-A938-6B6F2EB2D0B9}"/>
              </a:ext>
            </a:extLst>
          </p:cNvPr>
          <p:cNvSpPr>
            <a:spLocks noChangeArrowheads="1"/>
          </p:cNvSpPr>
          <p:nvPr/>
        </p:nvSpPr>
        <p:spPr bwMode="auto">
          <a:xfrm>
            <a:off x="1095375" y="1455738"/>
            <a:ext cx="9332913" cy="4127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pPr>
              <a:lnSpc>
                <a:spcPts val="2463"/>
              </a:lnSpc>
              <a:defRPr/>
            </a:pPr>
            <a:r>
              <a:rPr lang="en-US" altLang="en-US" dirty="0">
                <a:latin typeface="+mn-lt"/>
                <a:ea typeface="MS PGothic" charset="-128"/>
              </a:rPr>
              <a:t>What things influence population growth?</a:t>
            </a:r>
          </a:p>
        </p:txBody>
      </p:sp>
      <p:sp>
        <p:nvSpPr>
          <p:cNvPr id="20" name="TextBox 19">
            <a:extLst>
              <a:ext uri="{FF2B5EF4-FFF2-40B4-BE49-F238E27FC236}">
                <a16:creationId xmlns:a16="http://schemas.microsoft.com/office/drawing/2014/main" id="{3180488B-6DCB-4BA2-85C4-95618B21AD33}"/>
              </a:ext>
            </a:extLst>
          </p:cNvPr>
          <p:cNvSpPr txBox="1"/>
          <p:nvPr/>
        </p:nvSpPr>
        <p:spPr>
          <a:xfrm rot="20452494">
            <a:off x="1609725" y="2408238"/>
            <a:ext cx="2733675" cy="646112"/>
          </a:xfrm>
          <a:prstGeom prst="rect">
            <a:avLst/>
          </a:prstGeom>
          <a:solidFill>
            <a:schemeClr val="accent4">
              <a:lumMod val="40000"/>
              <a:lumOff val="60000"/>
            </a:schemeClr>
          </a:solidFill>
          <a:ln>
            <a:solidFill>
              <a:srgbClr val="002060"/>
            </a:solidFill>
          </a:ln>
        </p:spPr>
        <p:txBody>
          <a:bodyPr anchor="ctr">
            <a:spAutoFit/>
          </a:bodyPr>
          <a:lstStyle/>
          <a:p>
            <a:pPr algn="ctr">
              <a:defRPr/>
            </a:pPr>
            <a:r>
              <a:rPr lang="en-US" sz="3600" b="1" dirty="0">
                <a:latin typeface="Calibri" charset="0"/>
                <a:ea typeface="MS PGothic" charset="-128"/>
              </a:rPr>
              <a:t>Food supply</a:t>
            </a:r>
          </a:p>
        </p:txBody>
      </p:sp>
      <p:sp>
        <p:nvSpPr>
          <p:cNvPr id="27" name="TextBox 26">
            <a:extLst>
              <a:ext uri="{FF2B5EF4-FFF2-40B4-BE49-F238E27FC236}">
                <a16:creationId xmlns:a16="http://schemas.microsoft.com/office/drawing/2014/main" id="{14F397EB-7A99-4BF9-8685-2C4B6159190B}"/>
              </a:ext>
            </a:extLst>
          </p:cNvPr>
          <p:cNvSpPr txBox="1"/>
          <p:nvPr/>
        </p:nvSpPr>
        <p:spPr>
          <a:xfrm>
            <a:off x="6237288" y="6143625"/>
            <a:ext cx="2574925" cy="646113"/>
          </a:xfrm>
          <a:prstGeom prst="rect">
            <a:avLst/>
          </a:prstGeom>
          <a:solidFill>
            <a:schemeClr val="accent4">
              <a:lumMod val="40000"/>
              <a:lumOff val="60000"/>
            </a:schemeClr>
          </a:solidFill>
          <a:ln>
            <a:solidFill>
              <a:srgbClr val="002060"/>
            </a:solidFill>
          </a:ln>
        </p:spPr>
        <p:txBody>
          <a:bodyPr anchor="ctr">
            <a:spAutoFit/>
          </a:bodyPr>
          <a:lstStyle/>
          <a:p>
            <a:pPr algn="ctr">
              <a:defRPr/>
            </a:pPr>
            <a:r>
              <a:rPr lang="en-US" sz="3600" b="1" dirty="0">
                <a:latin typeface="Calibri" charset="0"/>
                <a:ea typeface="MS PGothic" charset="-128"/>
              </a:rPr>
              <a:t>Education</a:t>
            </a:r>
          </a:p>
        </p:txBody>
      </p:sp>
      <p:sp>
        <p:nvSpPr>
          <p:cNvPr id="28" name="TextBox 27">
            <a:extLst>
              <a:ext uri="{FF2B5EF4-FFF2-40B4-BE49-F238E27FC236}">
                <a16:creationId xmlns:a16="http://schemas.microsoft.com/office/drawing/2014/main" id="{0AB0FC56-54A5-4EDA-9E14-0A8ACCAF2F36}"/>
              </a:ext>
            </a:extLst>
          </p:cNvPr>
          <p:cNvSpPr txBox="1"/>
          <p:nvPr/>
        </p:nvSpPr>
        <p:spPr>
          <a:xfrm>
            <a:off x="1292225" y="5392738"/>
            <a:ext cx="4283075" cy="647700"/>
          </a:xfrm>
          <a:prstGeom prst="rect">
            <a:avLst/>
          </a:prstGeom>
          <a:solidFill>
            <a:schemeClr val="accent4">
              <a:lumMod val="40000"/>
              <a:lumOff val="60000"/>
            </a:schemeClr>
          </a:solidFill>
          <a:ln>
            <a:solidFill>
              <a:srgbClr val="002060"/>
            </a:solidFill>
          </a:ln>
        </p:spPr>
        <p:txBody>
          <a:bodyPr anchor="ctr">
            <a:spAutoFit/>
          </a:bodyPr>
          <a:lstStyle/>
          <a:p>
            <a:pPr algn="ctr">
              <a:defRPr/>
            </a:pPr>
            <a:r>
              <a:rPr lang="en-US" sz="3600" b="1" dirty="0">
                <a:latin typeface="Calibri" charset="0"/>
                <a:ea typeface="MS PGothic" charset="-128"/>
              </a:rPr>
              <a:t>The status of women</a:t>
            </a:r>
          </a:p>
        </p:txBody>
      </p:sp>
      <p:sp>
        <p:nvSpPr>
          <p:cNvPr id="29" name="TextBox 28">
            <a:extLst>
              <a:ext uri="{FF2B5EF4-FFF2-40B4-BE49-F238E27FC236}">
                <a16:creationId xmlns:a16="http://schemas.microsoft.com/office/drawing/2014/main" id="{45784E11-CD9D-46E8-B167-5524244D42FC}"/>
              </a:ext>
            </a:extLst>
          </p:cNvPr>
          <p:cNvSpPr txBox="1"/>
          <p:nvPr/>
        </p:nvSpPr>
        <p:spPr>
          <a:xfrm rot="20827300">
            <a:off x="3214688" y="4200525"/>
            <a:ext cx="1120775" cy="647700"/>
          </a:xfrm>
          <a:prstGeom prst="rect">
            <a:avLst/>
          </a:prstGeom>
          <a:solidFill>
            <a:schemeClr val="accent4">
              <a:lumMod val="40000"/>
              <a:lumOff val="60000"/>
            </a:schemeClr>
          </a:solidFill>
          <a:ln>
            <a:solidFill>
              <a:srgbClr val="002060"/>
            </a:solidFill>
          </a:ln>
        </p:spPr>
        <p:txBody>
          <a:bodyPr anchor="ctr">
            <a:spAutoFit/>
          </a:bodyPr>
          <a:lstStyle/>
          <a:p>
            <a:pPr algn="ctr">
              <a:defRPr/>
            </a:pPr>
            <a:r>
              <a:rPr lang="en-US" sz="3600" b="1">
                <a:latin typeface="Calibri" charset="0"/>
                <a:ea typeface="MS PGothic" charset="-128"/>
              </a:rPr>
              <a:t>War</a:t>
            </a:r>
            <a:endParaRPr lang="en-US" sz="3600" b="1" dirty="0">
              <a:latin typeface="Calibri" charset="0"/>
              <a:ea typeface="MS PGothic" charset="-128"/>
            </a:endParaRPr>
          </a:p>
        </p:txBody>
      </p:sp>
      <p:sp>
        <p:nvSpPr>
          <p:cNvPr id="30" name="TextBox 29">
            <a:extLst>
              <a:ext uri="{FF2B5EF4-FFF2-40B4-BE49-F238E27FC236}">
                <a16:creationId xmlns:a16="http://schemas.microsoft.com/office/drawing/2014/main" id="{69596B34-3326-4985-A48D-00AC306D0CE9}"/>
              </a:ext>
            </a:extLst>
          </p:cNvPr>
          <p:cNvSpPr txBox="1"/>
          <p:nvPr/>
        </p:nvSpPr>
        <p:spPr>
          <a:xfrm rot="878883">
            <a:off x="4822825" y="3829050"/>
            <a:ext cx="2573338" cy="646113"/>
          </a:xfrm>
          <a:prstGeom prst="rect">
            <a:avLst/>
          </a:prstGeom>
          <a:solidFill>
            <a:schemeClr val="accent4">
              <a:lumMod val="40000"/>
              <a:lumOff val="60000"/>
            </a:schemeClr>
          </a:solidFill>
          <a:ln>
            <a:solidFill>
              <a:srgbClr val="002060"/>
            </a:solidFill>
          </a:ln>
        </p:spPr>
        <p:txBody>
          <a:bodyPr anchor="ctr">
            <a:spAutoFit/>
          </a:bodyPr>
          <a:lstStyle/>
          <a:p>
            <a:pPr algn="ctr">
              <a:defRPr/>
            </a:pPr>
            <a:r>
              <a:rPr lang="en-US" sz="3600" b="1" dirty="0">
                <a:latin typeface="Calibri" charset="0"/>
                <a:ea typeface="MS PGothic" charset="-128"/>
              </a:rPr>
              <a:t>Healthcare</a:t>
            </a:r>
          </a:p>
        </p:txBody>
      </p:sp>
      <p:sp>
        <p:nvSpPr>
          <p:cNvPr id="31" name="TextBox 30">
            <a:extLst>
              <a:ext uri="{FF2B5EF4-FFF2-40B4-BE49-F238E27FC236}">
                <a16:creationId xmlns:a16="http://schemas.microsoft.com/office/drawing/2014/main" id="{C5F382E4-1B43-4B37-B4DB-F64509BA4245}"/>
              </a:ext>
            </a:extLst>
          </p:cNvPr>
          <p:cNvSpPr txBox="1"/>
          <p:nvPr/>
        </p:nvSpPr>
        <p:spPr>
          <a:xfrm>
            <a:off x="4783138" y="2617788"/>
            <a:ext cx="4300537" cy="646112"/>
          </a:xfrm>
          <a:prstGeom prst="rect">
            <a:avLst/>
          </a:prstGeom>
          <a:solidFill>
            <a:schemeClr val="accent4">
              <a:lumMod val="40000"/>
              <a:lumOff val="60000"/>
            </a:schemeClr>
          </a:solidFill>
          <a:ln>
            <a:solidFill>
              <a:srgbClr val="002060"/>
            </a:solidFill>
          </a:ln>
        </p:spPr>
        <p:txBody>
          <a:bodyPr anchor="ctr">
            <a:spAutoFit/>
          </a:bodyPr>
          <a:lstStyle/>
          <a:p>
            <a:pPr algn="ctr">
              <a:defRPr/>
            </a:pPr>
            <a:r>
              <a:rPr lang="en-US" sz="3600" b="1" dirty="0">
                <a:latin typeface="Calibri" charset="0"/>
                <a:ea typeface="MS PGothic" charset="-128"/>
              </a:rPr>
              <a:t>Improved technology</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 presetClass="entr" presetSubtype="0" fill="hold" grpId="0" nodeType="clickEffect">
                                  <p:stCondLst>
                                    <p:cond delay="500"/>
                                  </p:stCondLst>
                                  <p:childTnLst>
                                    <p:set>
                                      <p:cBhvr>
                                        <p:cTn id="6" dur="1" fill="hold">
                                          <p:stCondLst>
                                            <p:cond delay="0"/>
                                          </p:stCondLst>
                                        </p:cTn>
                                        <p:tgtEl>
                                          <p:spTgt spid="20"/>
                                        </p:tgtEl>
                                        <p:attrNameLst>
                                          <p:attrName>style.visibility</p:attrName>
                                        </p:attrNameLst>
                                      </p:cBhvr>
                                      <p:to>
                                        <p:strVal val="visible"/>
                                      </p:to>
                                    </p:set>
                                  </p:childTnLst>
                                </p:cTn>
                              </p:par>
                            </p:childTnLst>
                          </p:cTn>
                        </p:par>
                      </p:childTnLst>
                    </p:cTn>
                  </p:par>
                  <p:par>
                    <p:cTn id="7" fill="hold" nodeType="clickPar">
                      <p:stCondLst>
                        <p:cond delay="indefinite"/>
                      </p:stCondLst>
                      <p:childTnLst>
                        <p:par>
                          <p:cTn id="8" fill="hold" nodeType="withGroup">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1"/>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0"/>
                                        </p:tgtEl>
                                        <p:attrNameLst>
                                          <p:attrName>style.visibility</p:attrName>
                                        </p:attrNameLst>
                                      </p:cBhvr>
                                      <p:to>
                                        <p:strVal val="visible"/>
                                      </p:to>
                                    </p:set>
                                  </p:childTnLst>
                                </p:cTn>
                              </p:par>
                            </p:childTnLst>
                          </p:cTn>
                        </p:par>
                      </p:childTnLst>
                    </p:cTn>
                  </p:par>
                  <p:par>
                    <p:cTn id="15" fill="hold" nodeType="clickPar">
                      <p:stCondLst>
                        <p:cond delay="indefinite"/>
                      </p:stCondLst>
                      <p:childTnLst>
                        <p:par>
                          <p:cTn id="16" fill="hold" nodeType="withGroup">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29"/>
                                        </p:tgtEl>
                                        <p:attrNameLst>
                                          <p:attrName>style.visibility</p:attrName>
                                        </p:attrNameLst>
                                      </p:cBhvr>
                                      <p:to>
                                        <p:strVal val="visible"/>
                                      </p:to>
                                    </p:set>
                                  </p:childTnLst>
                                </p:cTn>
                              </p:par>
                            </p:childTnLst>
                          </p:cTn>
                        </p:par>
                      </p:childTnLst>
                    </p:cTn>
                  </p:par>
                  <p:par>
                    <p:cTn id="19" fill="hold" nodeType="clickPar">
                      <p:stCondLst>
                        <p:cond delay="indefinite"/>
                      </p:stCondLst>
                      <p:childTnLst>
                        <p:par>
                          <p:cTn id="20" fill="hold" nodeType="withGroup">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28"/>
                                        </p:tgtEl>
                                        <p:attrNameLst>
                                          <p:attrName>style.visibility</p:attrName>
                                        </p:attrNameLst>
                                      </p:cBhvr>
                                      <p:to>
                                        <p:strVal val="visible"/>
                                      </p:to>
                                    </p:set>
                                  </p:childTnLst>
                                </p:cTn>
                              </p:par>
                            </p:childTnLst>
                          </p:cTn>
                        </p:par>
                      </p:childTnLst>
                    </p:cTn>
                  </p:par>
                  <p:par>
                    <p:cTn id="23" fill="hold" nodeType="clickPar">
                      <p:stCondLst>
                        <p:cond delay="indefinite"/>
                      </p:stCondLst>
                      <p:childTnLst>
                        <p:par>
                          <p:cTn id="24" fill="hold" nodeType="withGroup">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2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animBg="1"/>
      <p:bldP spid="27" grpId="0" animBg="1"/>
      <p:bldP spid="28" grpId="0" animBg="1"/>
      <p:bldP spid="29" grpId="0" animBg="1"/>
      <p:bldP spid="30" grpId="0" animBg="1"/>
      <p:bldP spid="31"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1" name="Content Placeholder 5">
            <a:extLst>
              <a:ext uri="{FF2B5EF4-FFF2-40B4-BE49-F238E27FC236}">
                <a16:creationId xmlns:a16="http://schemas.microsoft.com/office/drawing/2014/main" id="{D77F47FB-C77D-43F8-8830-905315B98F05}"/>
              </a:ext>
            </a:extLst>
          </p:cNvPr>
          <p:cNvSpPr>
            <a:spLocks noGrp="1"/>
          </p:cNvSpPr>
          <p:nvPr>
            <p:ph sz="quarter" idx="16"/>
          </p:nvPr>
        </p:nvSpPr>
        <p:spPr bwMode="auto">
          <a:xfrm>
            <a:off x="1095375" y="1465263"/>
            <a:ext cx="4246563" cy="15208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t" anchorCtr="0" compatLnSpc="1">
            <a:prstTxWarp prst="textNoShape">
              <a:avLst/>
            </a:prstTxWarp>
          </a:bodyPr>
          <a:lstStyle/>
          <a:p>
            <a:pPr marL="342900" indent="-342900">
              <a:lnSpc>
                <a:spcPts val="2463"/>
              </a:lnSpc>
              <a:spcBef>
                <a:spcPct val="0"/>
              </a:spcBef>
              <a:spcAft>
                <a:spcPct val="0"/>
              </a:spcAft>
              <a:buClr>
                <a:srgbClr val="5E3390"/>
              </a:buClr>
              <a:buFont typeface="+mj-lt"/>
              <a:buAutoNum type="arabicPeriod"/>
              <a:defRPr/>
            </a:pPr>
            <a:r>
              <a:rPr lang="en-IE" altLang="en-US" dirty="0">
                <a:latin typeface="+mn-lt"/>
              </a:rPr>
              <a:t>When food is plentiful, more children survive and the population increases. </a:t>
            </a:r>
          </a:p>
          <a:p>
            <a:pPr marL="342900" indent="-342900">
              <a:lnSpc>
                <a:spcPts val="2463"/>
              </a:lnSpc>
              <a:spcBef>
                <a:spcPct val="0"/>
              </a:spcBef>
              <a:spcAft>
                <a:spcPct val="0"/>
              </a:spcAft>
              <a:buClr>
                <a:srgbClr val="5E3390"/>
              </a:buClr>
              <a:buFont typeface="+mj-lt"/>
              <a:buAutoNum type="arabicPeriod"/>
              <a:defRPr/>
            </a:pPr>
            <a:r>
              <a:rPr lang="en-IE" altLang="en-US" dirty="0">
                <a:latin typeface="+mn-lt"/>
              </a:rPr>
              <a:t>Lack of food, e.g. famine, causes the population to decrease.</a:t>
            </a:r>
          </a:p>
          <a:p>
            <a:pPr>
              <a:lnSpc>
                <a:spcPts val="2463"/>
              </a:lnSpc>
              <a:spcBef>
                <a:spcPct val="0"/>
              </a:spcBef>
              <a:spcAft>
                <a:spcPct val="0"/>
              </a:spcAft>
              <a:buClr>
                <a:srgbClr val="689D80"/>
              </a:buClr>
              <a:buSzPct val="70000"/>
              <a:defRPr/>
            </a:pPr>
            <a:endParaRPr lang="en-IE" altLang="en-US" dirty="0">
              <a:solidFill>
                <a:srgbClr val="FF0000"/>
              </a:solidFill>
            </a:endParaRPr>
          </a:p>
          <a:p>
            <a:pPr>
              <a:lnSpc>
                <a:spcPts val="2463"/>
              </a:lnSpc>
              <a:spcBef>
                <a:spcPct val="0"/>
              </a:spcBef>
              <a:spcAft>
                <a:spcPct val="0"/>
              </a:spcAft>
              <a:buClr>
                <a:srgbClr val="689D80"/>
              </a:buClr>
              <a:buSzPct val="70000"/>
              <a:buFont typeface="Arial" charset="0"/>
              <a:buChar char="•"/>
              <a:defRPr/>
            </a:pPr>
            <a:endParaRPr lang="en-IE" altLang="en-US" dirty="0">
              <a:solidFill>
                <a:srgbClr val="065152"/>
              </a:solidFill>
            </a:endParaRPr>
          </a:p>
          <a:p>
            <a:pPr>
              <a:lnSpc>
                <a:spcPts val="2463"/>
              </a:lnSpc>
              <a:spcBef>
                <a:spcPct val="0"/>
              </a:spcBef>
              <a:spcAft>
                <a:spcPct val="0"/>
              </a:spcAft>
              <a:buClr>
                <a:srgbClr val="689D80"/>
              </a:buClr>
              <a:buSzPct val="70000"/>
              <a:buFont typeface="Arial" charset="0"/>
              <a:buChar char="•"/>
              <a:defRPr/>
            </a:pPr>
            <a:endParaRPr lang="en-IE" altLang="en-US" dirty="0">
              <a:solidFill>
                <a:srgbClr val="065152"/>
              </a:solidFill>
            </a:endParaRPr>
          </a:p>
          <a:p>
            <a:pPr>
              <a:lnSpc>
                <a:spcPts val="2463"/>
              </a:lnSpc>
              <a:spcBef>
                <a:spcPct val="0"/>
              </a:spcBef>
              <a:spcAft>
                <a:spcPct val="0"/>
              </a:spcAft>
              <a:buFont typeface="Arial" charset="0"/>
              <a:buNone/>
              <a:defRPr/>
            </a:pPr>
            <a:endParaRPr lang="en-US" altLang="en-US" dirty="0"/>
          </a:p>
        </p:txBody>
      </p:sp>
      <p:sp>
        <p:nvSpPr>
          <p:cNvPr id="21507" name="Text Placeholder 3">
            <a:extLst>
              <a:ext uri="{FF2B5EF4-FFF2-40B4-BE49-F238E27FC236}">
                <a16:creationId xmlns:a16="http://schemas.microsoft.com/office/drawing/2014/main" id="{4620EB6F-F67E-4BB8-86F1-048B482BA0E0}"/>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21508" name="Text Placeholder 4">
            <a:extLst>
              <a:ext uri="{FF2B5EF4-FFF2-40B4-BE49-F238E27FC236}">
                <a16:creationId xmlns:a16="http://schemas.microsoft.com/office/drawing/2014/main" id="{6646E864-8B93-4075-9D78-CA673601F45E}"/>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Factors affecting population growth: </a:t>
            </a:r>
            <a:r>
              <a:rPr lang="en-IE" altLang="en-US" dirty="0">
                <a:latin typeface="+mj-lt"/>
              </a:rPr>
              <a:t>food supply</a:t>
            </a:r>
            <a:endParaRPr lang="en-US" altLang="en-US" dirty="0">
              <a:latin typeface="+mj-lt"/>
            </a:endParaRPr>
          </a:p>
        </p:txBody>
      </p:sp>
      <p:sp>
        <p:nvSpPr>
          <p:cNvPr id="21509" name="Text Placeholder 7">
            <a:extLst>
              <a:ext uri="{FF2B5EF4-FFF2-40B4-BE49-F238E27FC236}">
                <a16:creationId xmlns:a16="http://schemas.microsoft.com/office/drawing/2014/main" id="{463693D3-7743-475C-8A4C-E858FA8E1268}"/>
              </a:ext>
            </a:extLst>
          </p:cNvPr>
          <p:cNvSpPr>
            <a:spLocks noGrp="1"/>
          </p:cNvSpPr>
          <p:nvPr>
            <p:ph type="body" sz="quarter" idx="20"/>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latin typeface="Muli"/>
              <a:ea typeface="Muli"/>
              <a:cs typeface="Muli"/>
            </a:endParaRPr>
          </a:p>
        </p:txBody>
      </p:sp>
      <p:sp>
        <p:nvSpPr>
          <p:cNvPr id="22533" name="Content Placeholder 1">
            <a:extLst>
              <a:ext uri="{FF2B5EF4-FFF2-40B4-BE49-F238E27FC236}">
                <a16:creationId xmlns:a16="http://schemas.microsoft.com/office/drawing/2014/main" id="{802A5619-B639-45FD-8EA4-BDB89A9774CE}"/>
              </a:ext>
            </a:extLst>
          </p:cNvPr>
          <p:cNvSpPr>
            <a:spLocks noGrp="1"/>
          </p:cNvSpPr>
          <p:nvPr>
            <p:ph sz="quarter" idx="19"/>
          </p:nvPr>
        </p:nvSpPr>
        <p:spPr bwMode="auto">
          <a:xfrm>
            <a:off x="5524500" y="1441450"/>
            <a:ext cx="3971925" cy="3398838"/>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t" anchorCtr="0" compatLnSpc="1">
            <a:prstTxWarp prst="textNoShape">
              <a:avLst/>
            </a:prstTxWarp>
          </a:bodyPr>
          <a:lstStyle/>
          <a:p>
            <a:pPr>
              <a:lnSpc>
                <a:spcPts val="2463"/>
              </a:lnSpc>
              <a:spcBef>
                <a:spcPct val="0"/>
              </a:spcBef>
              <a:spcAft>
                <a:spcPct val="0"/>
              </a:spcAft>
              <a:buFont typeface="Arial" panose="020B0604020202020204" pitchFamily="34" charset="0"/>
              <a:buNone/>
              <a:defRPr/>
            </a:pPr>
            <a:r>
              <a:rPr lang="en-US" altLang="en-US" dirty="0">
                <a:solidFill>
                  <a:srgbClr val="7030A0"/>
                </a:solidFill>
                <a:latin typeface="+mn-lt"/>
                <a:ea typeface="Muli"/>
                <a:cs typeface="Muli"/>
              </a:rPr>
              <a:t>Real World Geography: food supply in Ireland</a:t>
            </a:r>
          </a:p>
          <a:p>
            <a:pPr marL="342900" indent="-342900">
              <a:buClr>
                <a:srgbClr val="5E3390"/>
              </a:buClr>
              <a:buFont typeface="Arial" charset="0"/>
              <a:buChar char="•"/>
              <a:defRPr/>
            </a:pPr>
            <a:r>
              <a:rPr lang="en-US" dirty="0">
                <a:latin typeface="+mn-lt"/>
              </a:rPr>
              <a:t>Between 1800 and 1845 Ireland’s population increased rapidly from 4.5 million to over 8 million but people relied on the potato.</a:t>
            </a:r>
          </a:p>
          <a:p>
            <a:pPr marL="342900" indent="-342900">
              <a:buClr>
                <a:srgbClr val="5E3390"/>
              </a:buClr>
              <a:buFont typeface="Arial" charset="0"/>
              <a:buChar char="•"/>
              <a:defRPr/>
            </a:pPr>
            <a:r>
              <a:rPr lang="en-US" dirty="0">
                <a:latin typeface="+mn-lt"/>
              </a:rPr>
              <a:t>Between 1845 and 1850 the potato crops failed and the population of Ireland decreased by 1.5 million people.</a:t>
            </a:r>
          </a:p>
          <a:p>
            <a:pPr marL="342900" indent="-342900">
              <a:buClr>
                <a:srgbClr val="5E3390"/>
              </a:buClr>
              <a:buFont typeface="Arial" charset="0"/>
              <a:buChar char="•"/>
              <a:defRPr/>
            </a:pPr>
            <a:r>
              <a:rPr lang="en-US" dirty="0">
                <a:latin typeface="+mn-lt"/>
              </a:rPr>
              <a:t>This was called the Great Famine.</a:t>
            </a:r>
            <a:endParaRPr lang="en-US" dirty="0">
              <a:solidFill>
                <a:srgbClr val="7030A0"/>
              </a:solidFill>
              <a:latin typeface="+mn-lt"/>
            </a:endParaRPr>
          </a:p>
          <a:p>
            <a:pPr>
              <a:lnSpc>
                <a:spcPts val="2463"/>
              </a:lnSpc>
              <a:spcBef>
                <a:spcPct val="0"/>
              </a:spcBef>
              <a:spcAft>
                <a:spcPct val="0"/>
              </a:spcAft>
              <a:buFont typeface="Arial" panose="020B0604020202020204" pitchFamily="34" charset="0"/>
              <a:buNone/>
              <a:defRPr/>
            </a:pPr>
            <a:endParaRPr lang="en-US" altLang="en-US" dirty="0">
              <a:solidFill>
                <a:srgbClr val="7030A0"/>
              </a:solidFill>
              <a:latin typeface="Muli"/>
              <a:ea typeface="Muli"/>
              <a:cs typeface="Muli"/>
            </a:endParaRPr>
          </a:p>
          <a:p>
            <a:pPr>
              <a:lnSpc>
                <a:spcPts val="2463"/>
              </a:lnSpc>
              <a:spcBef>
                <a:spcPct val="0"/>
              </a:spcBef>
              <a:spcAft>
                <a:spcPct val="0"/>
              </a:spcAft>
              <a:buFont typeface="Arial" panose="020B0604020202020204" pitchFamily="34" charset="0"/>
              <a:buNone/>
              <a:defRPr/>
            </a:pPr>
            <a:endParaRPr lang="en-US" altLang="en-US" dirty="0">
              <a:solidFill>
                <a:srgbClr val="7030A0"/>
              </a:solidFill>
              <a:latin typeface="Muli"/>
              <a:ea typeface="Muli"/>
              <a:cs typeface="Muli"/>
            </a:endParaRPr>
          </a:p>
          <a:p>
            <a:pPr>
              <a:lnSpc>
                <a:spcPts val="2463"/>
              </a:lnSpc>
              <a:spcBef>
                <a:spcPct val="0"/>
              </a:spcBef>
              <a:spcAft>
                <a:spcPct val="0"/>
              </a:spcAft>
              <a:buFont typeface="Arial" panose="020B0604020202020204" pitchFamily="34" charset="0"/>
              <a:buNone/>
              <a:defRPr/>
            </a:pPr>
            <a:endParaRPr lang="en-US" altLang="en-US" dirty="0">
              <a:solidFill>
                <a:srgbClr val="7030A0"/>
              </a:solidFill>
              <a:latin typeface="Muli"/>
              <a:ea typeface="Muli"/>
              <a:cs typeface="Muli"/>
            </a:endParaRPr>
          </a:p>
        </p:txBody>
      </p:sp>
      <p:pic>
        <p:nvPicPr>
          <p:cNvPr id="21511" name="Picture 1">
            <a:extLst>
              <a:ext uri="{FF2B5EF4-FFF2-40B4-BE49-F238E27FC236}">
                <a16:creationId xmlns:a16="http://schemas.microsoft.com/office/drawing/2014/main" id="{6DD12A5C-FACE-40DC-A4B9-D9138E61C8B1}"/>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228725" y="3351213"/>
            <a:ext cx="4140200" cy="27606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7" name="Content Placeholder 7">
            <a:extLst>
              <a:ext uri="{FF2B5EF4-FFF2-40B4-BE49-F238E27FC236}">
                <a16:creationId xmlns:a16="http://schemas.microsoft.com/office/drawing/2014/main" id="{D1C9685E-80F4-4CF7-9B76-223A85A85805}"/>
              </a:ext>
            </a:extLst>
          </p:cNvPr>
          <p:cNvSpPr>
            <a:spLocks noGrp="1"/>
          </p:cNvSpPr>
          <p:nvPr>
            <p:ph sz="quarter" idx="19"/>
          </p:nvPr>
        </p:nvSpPr>
        <p:spPr bwMode="auto">
          <a:xfrm>
            <a:off x="5524500" y="1449388"/>
            <a:ext cx="3971925" cy="4090987"/>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t" anchorCtr="0" compatLnSpc="1">
            <a:prstTxWarp prst="textNoShape">
              <a:avLst/>
            </a:prstTxWarp>
          </a:bodyPr>
          <a:lstStyle/>
          <a:p>
            <a:pPr>
              <a:defRPr/>
            </a:pPr>
            <a:r>
              <a:rPr lang="en-US" dirty="0">
                <a:solidFill>
                  <a:srgbClr val="7030A0"/>
                </a:solidFill>
                <a:latin typeface="+mn-lt"/>
              </a:rPr>
              <a:t>Real World Geography: improved technology in Ireland</a:t>
            </a:r>
          </a:p>
          <a:p>
            <a:pPr marL="285750" indent="-285750">
              <a:buClr>
                <a:srgbClr val="5E3390"/>
              </a:buClr>
              <a:buFont typeface="Arial" charset="0"/>
              <a:buChar char="•"/>
              <a:defRPr/>
            </a:pPr>
            <a:r>
              <a:rPr lang="en-US" dirty="0">
                <a:latin typeface="+mn-lt"/>
              </a:rPr>
              <a:t>Due to </a:t>
            </a:r>
            <a:r>
              <a:rPr lang="en-US" dirty="0" err="1">
                <a:latin typeface="+mn-lt"/>
              </a:rPr>
              <a:t>mechanisation</a:t>
            </a:r>
            <a:r>
              <a:rPr lang="en-US" dirty="0">
                <a:latin typeface="+mn-lt"/>
              </a:rPr>
              <a:t> in Ireland in the 1960s there were 40,000 tractors. This allowed food production to increase and feed a growing population.</a:t>
            </a:r>
          </a:p>
          <a:p>
            <a:pPr marL="285750" indent="-285750">
              <a:buClr>
                <a:srgbClr val="5E3390"/>
              </a:buClr>
              <a:buFont typeface="Arial" charset="0"/>
              <a:buChar char="•"/>
              <a:defRPr/>
            </a:pPr>
            <a:r>
              <a:rPr lang="en-US" dirty="0">
                <a:latin typeface="+mn-lt"/>
              </a:rPr>
              <a:t>Arrival of electricity throughout the 1940s and 1950s also helped this.</a:t>
            </a:r>
          </a:p>
          <a:p>
            <a:pPr marL="285750" indent="-285750">
              <a:buClr>
                <a:srgbClr val="5E3390"/>
              </a:buClr>
              <a:buFont typeface="Arial" charset="0"/>
              <a:buChar char="•"/>
              <a:defRPr/>
            </a:pPr>
            <a:r>
              <a:rPr lang="en-US" dirty="0">
                <a:latin typeface="+mn-lt"/>
              </a:rPr>
              <a:t>Ireland’s entry to the EU (EEC) in 1973 and access to CAP grants for farmers to </a:t>
            </a:r>
            <a:r>
              <a:rPr lang="en-US" dirty="0" err="1">
                <a:latin typeface="+mn-lt"/>
              </a:rPr>
              <a:t>mechanise</a:t>
            </a:r>
            <a:r>
              <a:rPr lang="en-US" dirty="0">
                <a:latin typeface="+mn-lt"/>
              </a:rPr>
              <a:t> their farms also helped to increase Ireland’s population.</a:t>
            </a:r>
          </a:p>
          <a:p>
            <a:pPr marL="285750" indent="-285750">
              <a:buFont typeface="Arial" charset="0"/>
              <a:buChar char="•"/>
              <a:defRPr/>
            </a:pPr>
            <a:endParaRPr lang="en-US" dirty="0">
              <a:solidFill>
                <a:srgbClr val="7030A0"/>
              </a:solidFill>
            </a:endParaRPr>
          </a:p>
          <a:p>
            <a:pPr marL="285750" indent="-285750">
              <a:buFont typeface="Arial" charset="0"/>
              <a:buChar char="•"/>
              <a:defRPr/>
            </a:pPr>
            <a:endParaRPr lang="en-US" dirty="0">
              <a:solidFill>
                <a:srgbClr val="7030A0"/>
              </a:solidFill>
            </a:endParaRPr>
          </a:p>
          <a:p>
            <a:pPr marL="285750" indent="-285750">
              <a:buFont typeface="Arial" charset="0"/>
              <a:buChar char="•"/>
              <a:defRPr/>
            </a:pPr>
            <a:endParaRPr lang="en-US" dirty="0"/>
          </a:p>
        </p:txBody>
      </p:sp>
      <p:sp>
        <p:nvSpPr>
          <p:cNvPr id="22533" name="Text Placeholder 3">
            <a:extLst>
              <a:ext uri="{FF2B5EF4-FFF2-40B4-BE49-F238E27FC236}">
                <a16:creationId xmlns:a16="http://schemas.microsoft.com/office/drawing/2014/main" id="{F2D604D8-73EA-40B2-8B3C-3CD335A41A78}"/>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22534" name="Text Placeholder 4">
            <a:extLst>
              <a:ext uri="{FF2B5EF4-FFF2-40B4-BE49-F238E27FC236}">
                <a16:creationId xmlns:a16="http://schemas.microsoft.com/office/drawing/2014/main" id="{EF7E1FCB-1971-447F-89EA-4DC905A59052}"/>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Factors affecting population growth: </a:t>
            </a:r>
            <a:r>
              <a:rPr lang="en-US" altLang="en-US" dirty="0" err="1">
                <a:latin typeface="+mj-lt"/>
              </a:rPr>
              <a:t>i</a:t>
            </a:r>
            <a:r>
              <a:rPr lang="en-IE" altLang="en-US" dirty="0" err="1">
                <a:latin typeface="+mj-lt"/>
              </a:rPr>
              <a:t>mproved</a:t>
            </a:r>
            <a:r>
              <a:rPr lang="en-IE" altLang="en-US" dirty="0">
                <a:latin typeface="+mj-lt"/>
              </a:rPr>
              <a:t> technology </a:t>
            </a:r>
            <a:endParaRPr lang="en-US" altLang="en-US" dirty="0">
              <a:latin typeface="+mj-lt"/>
            </a:endParaRPr>
          </a:p>
        </p:txBody>
      </p:sp>
      <p:sp>
        <p:nvSpPr>
          <p:cNvPr id="2" name="Text Placeholder 8">
            <a:extLst>
              <a:ext uri="{FF2B5EF4-FFF2-40B4-BE49-F238E27FC236}">
                <a16:creationId xmlns:a16="http://schemas.microsoft.com/office/drawing/2014/main" id="{EBC664A0-EB42-42E5-9BA3-A7F698093262}"/>
              </a:ext>
            </a:extLst>
          </p:cNvPr>
          <p:cNvSpPr>
            <a:spLocks noGrp="1"/>
          </p:cNvSpPr>
          <p:nvPr>
            <p:ph type="body" sz="quarter" idx="20"/>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sp>
        <p:nvSpPr>
          <p:cNvPr id="8" name="Content Placeholder 2">
            <a:extLst>
              <a:ext uri="{FF2B5EF4-FFF2-40B4-BE49-F238E27FC236}">
                <a16:creationId xmlns:a16="http://schemas.microsoft.com/office/drawing/2014/main" id="{5B9BBBF2-B885-45B7-B2ED-025142EBB0DB}"/>
              </a:ext>
            </a:extLst>
          </p:cNvPr>
          <p:cNvSpPr txBox="1">
            <a:spLocks/>
          </p:cNvSpPr>
          <p:nvPr/>
        </p:nvSpPr>
        <p:spPr bwMode="auto">
          <a:xfrm>
            <a:off x="1112838" y="1447800"/>
            <a:ext cx="4233862" cy="1935163"/>
          </a:xfrm>
          <a:prstGeom prst="rect">
            <a:avLst/>
          </a:prstGeo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kern="1200" baseline="0">
                <a:solidFill>
                  <a:schemeClr val="tx1"/>
                </a:solidFill>
                <a:latin typeface="Muli" charset="0"/>
                <a:ea typeface="Muli" charset="0"/>
                <a:cs typeface="Muli" charset="0"/>
              </a:defRPr>
            </a:lvl1pPr>
            <a:lvl2pPr marL="846138" indent="-325438" algn="l" defTabSz="520700" rtl="0" eaLnBrk="0" fontAlgn="base" hangingPunct="0">
              <a:spcBef>
                <a:spcPct val="20000"/>
              </a:spcBef>
              <a:spcAft>
                <a:spcPct val="0"/>
              </a:spcAft>
              <a:buFont typeface="Arial" charset="0"/>
              <a:buChar char="–"/>
              <a:defRPr sz="3200" kern="1200">
                <a:solidFill>
                  <a:schemeClr val="tx1"/>
                </a:solidFill>
                <a:latin typeface="+mn-lt"/>
                <a:ea typeface="MS PGothic" panose="020B0600070205080204" pitchFamily="34" charset="-128"/>
                <a:cs typeface="MS PGothic" charset="0"/>
              </a:defRPr>
            </a:lvl2pPr>
            <a:lvl3pPr marL="1303338" indent="-260350" algn="l" defTabSz="520700" rtl="0" eaLnBrk="0" fontAlgn="base" hangingPunct="0">
              <a:spcBef>
                <a:spcPct val="20000"/>
              </a:spcBef>
              <a:spcAft>
                <a:spcPct val="0"/>
              </a:spcAft>
              <a:buFont typeface="Arial" charset="0"/>
              <a:buChar char="•"/>
              <a:defRPr sz="2700" kern="1200">
                <a:solidFill>
                  <a:schemeClr val="tx1"/>
                </a:solidFill>
                <a:latin typeface="+mn-lt"/>
                <a:ea typeface="MS PGothic" panose="020B0600070205080204" pitchFamily="34" charset="-128"/>
                <a:cs typeface="MS PGothic" charset="0"/>
              </a:defRPr>
            </a:lvl3pPr>
            <a:lvl4pPr marL="1824038" indent="-260350" algn="l" defTabSz="520700" rtl="0" eaLnBrk="0" fontAlgn="base" hangingPunct="0">
              <a:spcBef>
                <a:spcPct val="20000"/>
              </a:spcBef>
              <a:spcAft>
                <a:spcPct val="0"/>
              </a:spcAft>
              <a:buFont typeface="Arial" charset="0"/>
              <a:buChar char="–"/>
              <a:defRPr sz="2300" kern="1200">
                <a:solidFill>
                  <a:schemeClr val="tx1"/>
                </a:solidFill>
                <a:latin typeface="+mn-lt"/>
                <a:ea typeface="MS PGothic" panose="020B0600070205080204" pitchFamily="34" charset="-128"/>
                <a:cs typeface="MS PGothic" charset="0"/>
              </a:defRPr>
            </a:lvl4pPr>
            <a:lvl5pPr marL="2346325" indent="-260350" algn="l" defTabSz="520700" rtl="0" eaLnBrk="0" fontAlgn="base" hangingPunct="0">
              <a:spcBef>
                <a:spcPct val="20000"/>
              </a:spcBef>
              <a:spcAft>
                <a:spcPct val="0"/>
              </a:spcAft>
              <a:buFont typeface="Arial" charset="0"/>
              <a:buChar char="»"/>
              <a:defRPr sz="2300" kern="1200">
                <a:solidFill>
                  <a:schemeClr val="tx1"/>
                </a:solidFill>
                <a:latin typeface="+mn-lt"/>
                <a:ea typeface="MS PGothic" panose="020B0600070205080204" pitchFamily="34" charset="-128"/>
                <a:cs typeface="MS PGothic" charset="0"/>
              </a:defRPr>
            </a:lvl5pPr>
            <a:lvl6pPr marL="2867901" indent="-260718" algn="l" defTabSz="521437" rtl="0" eaLnBrk="1" latinLnBrk="0" hangingPunct="1">
              <a:spcBef>
                <a:spcPct val="20000"/>
              </a:spcBef>
              <a:buFont typeface="Arial"/>
              <a:buChar char="•"/>
              <a:defRPr sz="2300" kern="1200">
                <a:solidFill>
                  <a:schemeClr val="tx1"/>
                </a:solidFill>
                <a:latin typeface="+mn-lt"/>
                <a:ea typeface="+mn-ea"/>
                <a:cs typeface="+mn-cs"/>
              </a:defRPr>
            </a:lvl6pPr>
            <a:lvl7pPr marL="3389338" indent="-260718" algn="l" defTabSz="521437" rtl="0" eaLnBrk="1" latinLnBrk="0" hangingPunct="1">
              <a:spcBef>
                <a:spcPct val="20000"/>
              </a:spcBef>
              <a:buFont typeface="Arial"/>
              <a:buChar char="•"/>
              <a:defRPr sz="2300" kern="1200">
                <a:solidFill>
                  <a:schemeClr val="tx1"/>
                </a:solidFill>
                <a:latin typeface="+mn-lt"/>
                <a:ea typeface="+mn-ea"/>
                <a:cs typeface="+mn-cs"/>
              </a:defRPr>
            </a:lvl7pPr>
            <a:lvl8pPr marL="3910775" indent="-260718" algn="l" defTabSz="521437" rtl="0" eaLnBrk="1" latinLnBrk="0" hangingPunct="1">
              <a:spcBef>
                <a:spcPct val="20000"/>
              </a:spcBef>
              <a:buFont typeface="Arial"/>
              <a:buChar char="•"/>
              <a:defRPr sz="2300" kern="1200">
                <a:solidFill>
                  <a:schemeClr val="tx1"/>
                </a:solidFill>
                <a:latin typeface="+mn-lt"/>
                <a:ea typeface="+mn-ea"/>
                <a:cs typeface="+mn-cs"/>
              </a:defRPr>
            </a:lvl8pPr>
            <a:lvl9pPr marL="4432211" indent="-260718" algn="l" defTabSz="521437" rtl="0" eaLnBrk="1" latinLnBrk="0" hangingPunct="1">
              <a:spcBef>
                <a:spcPct val="20000"/>
              </a:spcBef>
              <a:buFont typeface="Arial"/>
              <a:buChar char="•"/>
              <a:defRPr sz="2300" kern="1200">
                <a:solidFill>
                  <a:schemeClr val="tx1"/>
                </a:solidFill>
                <a:latin typeface="+mn-lt"/>
                <a:ea typeface="+mn-ea"/>
                <a:cs typeface="+mn-cs"/>
              </a:defRPr>
            </a:lvl9pPr>
          </a:lstStyle>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ea typeface="Arial Hebrew Scholar" charset="-79"/>
                <a:cs typeface="Arial Hebrew Scholar" charset="-79"/>
              </a:rPr>
              <a:t>Improved technology improves living standards. People live longer and the population increases.</a:t>
            </a:r>
          </a:p>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ea typeface="Arial Hebrew Scholar" charset="-79"/>
                <a:cs typeface="Arial Hebrew Scholar" charset="-79"/>
              </a:rPr>
              <a:t>Improved technology can lead to a population decrease (see War).</a:t>
            </a:r>
            <a:endParaRPr lang="en-US" altLang="en-US" dirty="0">
              <a:latin typeface="+mn-lt"/>
              <a:ea typeface="Arial Hebrew Scholar" charset="-79"/>
              <a:cs typeface="Arial Hebrew Scholar" charset="-79"/>
            </a:endParaRPr>
          </a:p>
        </p:txBody>
      </p:sp>
      <p:pic>
        <p:nvPicPr>
          <p:cNvPr id="22535" name="Picture 1">
            <a:extLst>
              <a:ext uri="{FF2B5EF4-FFF2-40B4-BE49-F238E27FC236}">
                <a16:creationId xmlns:a16="http://schemas.microsoft.com/office/drawing/2014/main" id="{566F663F-C8E2-473C-A878-3A3C35FC108E}"/>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112838" y="3287713"/>
            <a:ext cx="4140200" cy="2762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Content Placeholder 2">
            <a:extLst>
              <a:ext uri="{FF2B5EF4-FFF2-40B4-BE49-F238E27FC236}">
                <a16:creationId xmlns:a16="http://schemas.microsoft.com/office/drawing/2014/main" id="{F5DC7E62-AF3C-47CF-957B-4AD3726543EF}"/>
              </a:ext>
            </a:extLst>
          </p:cNvPr>
          <p:cNvSpPr>
            <a:spLocks noGrp="1"/>
          </p:cNvSpPr>
          <p:nvPr>
            <p:ph sz="quarter" idx="16"/>
          </p:nvPr>
        </p:nvSpPr>
        <p:spPr bwMode="auto">
          <a:xfrm>
            <a:off x="1112838" y="1447800"/>
            <a:ext cx="4233862" cy="1935163"/>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t" anchorCtr="0" compatLnSpc="1">
            <a:prstTxWarp prst="textNoShape">
              <a:avLst/>
            </a:prstTxWarp>
          </a:bodyPr>
          <a:lstStyle/>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rPr>
              <a:t>When the health of a country improves, the death rate decreases.</a:t>
            </a:r>
          </a:p>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rPr>
              <a:t>An absence of good healthcare leads to a higher death rate and a decrease in the size of a population.</a:t>
            </a:r>
            <a:endParaRPr lang="en-IE" altLang="en-US" dirty="0">
              <a:solidFill>
                <a:srgbClr val="FF0000"/>
              </a:solidFill>
              <a:latin typeface="+mn-lt"/>
            </a:endParaRPr>
          </a:p>
          <a:p>
            <a:pPr>
              <a:lnSpc>
                <a:spcPts val="2463"/>
              </a:lnSpc>
              <a:spcBef>
                <a:spcPct val="0"/>
              </a:spcBef>
              <a:spcAft>
                <a:spcPct val="0"/>
              </a:spcAft>
              <a:buFont typeface="Arial" charset="0"/>
              <a:buNone/>
              <a:defRPr/>
            </a:pPr>
            <a:endParaRPr lang="en-US" altLang="en-US" dirty="0"/>
          </a:p>
        </p:txBody>
      </p:sp>
      <p:sp>
        <p:nvSpPr>
          <p:cNvPr id="4" name="Content Placeholder 3">
            <a:extLst>
              <a:ext uri="{FF2B5EF4-FFF2-40B4-BE49-F238E27FC236}">
                <a16:creationId xmlns:a16="http://schemas.microsoft.com/office/drawing/2014/main" id="{4171EDD9-4478-4A5F-8A0D-5F3C19725200}"/>
              </a:ext>
            </a:extLst>
          </p:cNvPr>
          <p:cNvSpPr>
            <a:spLocks noGrp="1"/>
          </p:cNvSpPr>
          <p:nvPr>
            <p:ph sz="quarter" idx="19"/>
          </p:nvPr>
        </p:nvSpPr>
        <p:spPr>
          <a:xfrm>
            <a:off x="5524500" y="1441450"/>
            <a:ext cx="3971925" cy="4140200"/>
          </a:xfrm>
        </p:spPr>
        <p:txBody>
          <a:bodyPr/>
          <a:lstStyle/>
          <a:p>
            <a:pPr>
              <a:defRPr/>
            </a:pPr>
            <a:r>
              <a:rPr lang="en-US" dirty="0">
                <a:solidFill>
                  <a:srgbClr val="7030A0"/>
                </a:solidFill>
                <a:latin typeface="+mn-lt"/>
              </a:rPr>
              <a:t>Real World Geography: health in Brazil</a:t>
            </a:r>
          </a:p>
          <a:p>
            <a:pPr marL="285750" indent="-285750">
              <a:buClr>
                <a:srgbClr val="5E3390"/>
              </a:buClr>
              <a:buFont typeface="Arial" charset="0"/>
              <a:buChar char="•"/>
              <a:defRPr/>
            </a:pPr>
            <a:r>
              <a:rPr lang="en-US" dirty="0">
                <a:latin typeface="+mn-lt"/>
              </a:rPr>
              <a:t>Due to access to clean water supply in shanty towns around the main cities, deaths in Brazil have reduced by half.</a:t>
            </a:r>
          </a:p>
          <a:p>
            <a:pPr marL="285750" indent="-285750">
              <a:buClr>
                <a:srgbClr val="5E3390"/>
              </a:buClr>
              <a:buFont typeface="Arial" charset="0"/>
              <a:buChar char="•"/>
              <a:defRPr/>
            </a:pPr>
            <a:r>
              <a:rPr lang="en-US" dirty="0">
                <a:latin typeface="+mn-lt"/>
              </a:rPr>
              <a:t>This came about in the 1970s and reduced people’s contact with contaminated water supplies and waterborne diseases such as typhoid and cholera.</a:t>
            </a:r>
          </a:p>
        </p:txBody>
      </p:sp>
      <p:sp>
        <p:nvSpPr>
          <p:cNvPr id="23557" name="Text Placeholder 4">
            <a:extLst>
              <a:ext uri="{FF2B5EF4-FFF2-40B4-BE49-F238E27FC236}">
                <a16:creationId xmlns:a16="http://schemas.microsoft.com/office/drawing/2014/main" id="{FEE6FF83-17ED-4053-8866-3824923DB497}"/>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23558" name="Text Placeholder 5">
            <a:extLst>
              <a:ext uri="{FF2B5EF4-FFF2-40B4-BE49-F238E27FC236}">
                <a16:creationId xmlns:a16="http://schemas.microsoft.com/office/drawing/2014/main" id="{A5AAC203-1BA7-459A-A9B8-FE02F2665ADA}"/>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Factors affecting population growth:</a:t>
            </a:r>
            <a:r>
              <a:rPr lang="en-IE" altLang="en-US" b="1" dirty="0">
                <a:latin typeface="+mj-lt"/>
              </a:rPr>
              <a:t> </a:t>
            </a:r>
            <a:r>
              <a:rPr lang="en-IE" altLang="en-US" dirty="0">
                <a:latin typeface="+mj-lt"/>
              </a:rPr>
              <a:t>healthcare</a:t>
            </a:r>
            <a:endParaRPr lang="en-US" altLang="en-US" dirty="0">
              <a:latin typeface="+mj-lt"/>
            </a:endParaRPr>
          </a:p>
        </p:txBody>
      </p:sp>
      <p:sp>
        <p:nvSpPr>
          <p:cNvPr id="2" name="Text Placeholder 6">
            <a:extLst>
              <a:ext uri="{FF2B5EF4-FFF2-40B4-BE49-F238E27FC236}">
                <a16:creationId xmlns:a16="http://schemas.microsoft.com/office/drawing/2014/main" id="{EB6A4715-23CD-4C7D-8EE5-DEFF2588110B}"/>
              </a:ext>
            </a:extLst>
          </p:cNvPr>
          <p:cNvSpPr>
            <a:spLocks noGrp="1"/>
          </p:cNvSpPr>
          <p:nvPr>
            <p:ph type="body" sz="quarter" idx="20"/>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pic>
        <p:nvPicPr>
          <p:cNvPr id="23559" name="Picture 2">
            <a:extLst>
              <a:ext uri="{FF2B5EF4-FFF2-40B4-BE49-F238E27FC236}">
                <a16:creationId xmlns:a16="http://schemas.microsoft.com/office/drawing/2014/main" id="{C706BC7A-924F-4B3B-B1C9-A9A1EE5D11AC}"/>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177925" y="3260725"/>
            <a:ext cx="4138613" cy="2747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Content Placeholder 2">
            <a:extLst>
              <a:ext uri="{FF2B5EF4-FFF2-40B4-BE49-F238E27FC236}">
                <a16:creationId xmlns:a16="http://schemas.microsoft.com/office/drawing/2014/main" id="{1A4115B4-4B2E-4171-9568-9CC72B571BEB}"/>
              </a:ext>
            </a:extLst>
          </p:cNvPr>
          <p:cNvSpPr>
            <a:spLocks noGrp="1"/>
          </p:cNvSpPr>
          <p:nvPr>
            <p:ph sz="quarter" idx="16"/>
          </p:nvPr>
        </p:nvSpPr>
        <p:spPr bwMode="auto">
          <a:xfrm>
            <a:off x="1095375" y="1441450"/>
            <a:ext cx="4233863" cy="2495550"/>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t" anchorCtr="0" compatLnSpc="1">
            <a:prstTxWarp prst="textNoShape">
              <a:avLst/>
            </a:prstTxWarp>
          </a:bodyPr>
          <a:lstStyle/>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rPr>
              <a:t>Death rate increases as many soldiers and civilians die;</a:t>
            </a:r>
            <a:r>
              <a:rPr lang="en-IE" altLang="en-US" b="1" dirty="0">
                <a:latin typeface="+mn-lt"/>
              </a:rPr>
              <a:t> </a:t>
            </a:r>
            <a:r>
              <a:rPr lang="en-IE" altLang="en-US" dirty="0">
                <a:latin typeface="+mn-lt"/>
              </a:rPr>
              <a:t>the birth rate can also decrease.</a:t>
            </a:r>
          </a:p>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rPr>
              <a:t>Population often increases rapidly after a war.</a:t>
            </a:r>
          </a:p>
          <a:p>
            <a:pPr>
              <a:lnSpc>
                <a:spcPts val="2463"/>
              </a:lnSpc>
              <a:spcBef>
                <a:spcPct val="0"/>
              </a:spcBef>
              <a:spcAft>
                <a:spcPct val="0"/>
              </a:spcAft>
              <a:buFont typeface="Arial" charset="0"/>
              <a:buNone/>
              <a:defRPr/>
            </a:pPr>
            <a:endParaRPr lang="en-US" altLang="en-US" dirty="0"/>
          </a:p>
        </p:txBody>
      </p:sp>
      <p:sp>
        <p:nvSpPr>
          <p:cNvPr id="4" name="Content Placeholder 3">
            <a:extLst>
              <a:ext uri="{FF2B5EF4-FFF2-40B4-BE49-F238E27FC236}">
                <a16:creationId xmlns:a16="http://schemas.microsoft.com/office/drawing/2014/main" id="{9D30A2B2-0BA6-40D2-A99B-1FBFDF16F70C}"/>
              </a:ext>
            </a:extLst>
          </p:cNvPr>
          <p:cNvSpPr>
            <a:spLocks noGrp="1"/>
          </p:cNvSpPr>
          <p:nvPr>
            <p:ph sz="quarter" idx="19"/>
          </p:nvPr>
        </p:nvSpPr>
        <p:spPr>
          <a:xfrm>
            <a:off x="5524500" y="1452563"/>
            <a:ext cx="3971925" cy="4140200"/>
          </a:xfrm>
        </p:spPr>
        <p:txBody>
          <a:bodyPr/>
          <a:lstStyle/>
          <a:p>
            <a:pPr>
              <a:defRPr/>
            </a:pPr>
            <a:r>
              <a:rPr lang="en-US" dirty="0">
                <a:solidFill>
                  <a:srgbClr val="7030A0"/>
                </a:solidFill>
                <a:latin typeface="+mn-lt"/>
              </a:rPr>
              <a:t>Real World Geography: war in Germany</a:t>
            </a:r>
          </a:p>
          <a:p>
            <a:pPr marL="285750" indent="-285750">
              <a:buClr>
                <a:srgbClr val="5E3390"/>
              </a:buClr>
              <a:buFont typeface="Arial" charset="0"/>
              <a:buChar char="•"/>
              <a:defRPr/>
            </a:pPr>
            <a:r>
              <a:rPr lang="en-US" dirty="0">
                <a:latin typeface="+mn-lt"/>
              </a:rPr>
              <a:t>Germany was part of the First World War and Second World War. Through both soldier and civilian deaths the population was reduced by 7 million in the 1940s.</a:t>
            </a:r>
          </a:p>
        </p:txBody>
      </p:sp>
      <p:sp>
        <p:nvSpPr>
          <p:cNvPr id="24580" name="Text Placeholder 4">
            <a:extLst>
              <a:ext uri="{FF2B5EF4-FFF2-40B4-BE49-F238E27FC236}">
                <a16:creationId xmlns:a16="http://schemas.microsoft.com/office/drawing/2014/main" id="{5811CFE3-47F4-4B20-8B28-376F1F5A2A09}"/>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24581" name="Text Placeholder 5">
            <a:extLst>
              <a:ext uri="{FF2B5EF4-FFF2-40B4-BE49-F238E27FC236}">
                <a16:creationId xmlns:a16="http://schemas.microsoft.com/office/drawing/2014/main" id="{9EC1C5E7-CE47-4C0C-B94D-FC2DEAFBEDF0}"/>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Factors affecting population growth: </a:t>
            </a:r>
            <a:r>
              <a:rPr lang="en-IE" altLang="en-US" dirty="0">
                <a:latin typeface="+mj-lt"/>
              </a:rPr>
              <a:t>war</a:t>
            </a:r>
            <a:endParaRPr lang="en-US" altLang="en-US" dirty="0">
              <a:latin typeface="+mj-lt"/>
            </a:endParaRPr>
          </a:p>
        </p:txBody>
      </p:sp>
      <p:sp>
        <p:nvSpPr>
          <p:cNvPr id="24582" name="Text Placeholder 6">
            <a:extLst>
              <a:ext uri="{FF2B5EF4-FFF2-40B4-BE49-F238E27FC236}">
                <a16:creationId xmlns:a16="http://schemas.microsoft.com/office/drawing/2014/main" id="{A77861A1-5970-4520-8409-0914CD141D0F}"/>
              </a:ext>
            </a:extLst>
          </p:cNvPr>
          <p:cNvSpPr>
            <a:spLocks noGrp="1"/>
          </p:cNvSpPr>
          <p:nvPr>
            <p:ph type="body" sz="quarter" idx="20"/>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pic>
        <p:nvPicPr>
          <p:cNvPr id="24583" name="Picture 5">
            <a:extLst>
              <a:ext uri="{FF2B5EF4-FFF2-40B4-BE49-F238E27FC236}">
                <a16:creationId xmlns:a16="http://schemas.microsoft.com/office/drawing/2014/main" id="{663A07C4-62F5-4EBB-B0F3-61DB514023F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95375" y="3365500"/>
            <a:ext cx="4233863" cy="31781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66941C3C-7968-4B33-9870-060930B43B7D}"/>
              </a:ext>
            </a:extLst>
          </p:cNvPr>
          <p:cNvSpPr>
            <a:spLocks noGrp="1"/>
          </p:cNvSpPr>
          <p:nvPr>
            <p:ph sz="quarter" idx="19"/>
          </p:nvPr>
        </p:nvSpPr>
        <p:spPr>
          <a:xfrm>
            <a:off x="5524500" y="1447800"/>
            <a:ext cx="3963988" cy="4140200"/>
          </a:xfrm>
        </p:spPr>
        <p:txBody>
          <a:bodyPr/>
          <a:lstStyle/>
          <a:p>
            <a:pPr>
              <a:defRPr/>
            </a:pPr>
            <a:r>
              <a:rPr lang="en-US" dirty="0">
                <a:solidFill>
                  <a:srgbClr val="7030A0"/>
                </a:solidFill>
                <a:latin typeface="+mn-lt"/>
              </a:rPr>
              <a:t>Real World Geography: the status of women in Ireland</a:t>
            </a:r>
          </a:p>
          <a:p>
            <a:pPr marL="285750" indent="-285750">
              <a:buClr>
                <a:srgbClr val="5E3390"/>
              </a:buClr>
              <a:buFont typeface="Arial" charset="0"/>
              <a:buChar char="•"/>
              <a:defRPr/>
            </a:pPr>
            <a:r>
              <a:rPr lang="en-US" dirty="0">
                <a:latin typeface="+mn-lt"/>
              </a:rPr>
              <a:t>Today, 99 per cent of Irish women are literate, families are planned, there is equality in the workplace and many women work outside the home.</a:t>
            </a:r>
          </a:p>
          <a:p>
            <a:pPr marL="285750" indent="-285750">
              <a:buClr>
                <a:srgbClr val="5E3390"/>
              </a:buClr>
              <a:buFont typeface="Arial" charset="0"/>
              <a:buChar char="•"/>
              <a:defRPr/>
            </a:pPr>
            <a:r>
              <a:rPr lang="en-US" dirty="0">
                <a:latin typeface="+mn-lt"/>
              </a:rPr>
              <a:t>In the 1970s, Irish mothers had an average of four children. In 1973 a ban was finally lifted allowing women to continue with their civil service jobs when they married.</a:t>
            </a:r>
          </a:p>
        </p:txBody>
      </p:sp>
      <p:sp>
        <p:nvSpPr>
          <p:cNvPr id="25605" name="Text Placeholder 4">
            <a:extLst>
              <a:ext uri="{FF2B5EF4-FFF2-40B4-BE49-F238E27FC236}">
                <a16:creationId xmlns:a16="http://schemas.microsoft.com/office/drawing/2014/main" id="{E28BCF02-67C6-4A2E-9FDA-EE86F063A6B7}"/>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25604" name="Text Placeholder 5">
            <a:extLst>
              <a:ext uri="{FF2B5EF4-FFF2-40B4-BE49-F238E27FC236}">
                <a16:creationId xmlns:a16="http://schemas.microsoft.com/office/drawing/2014/main" id="{B2C829B9-EAA1-4260-B0CB-84587C8E04B7}"/>
              </a:ext>
            </a:extLst>
          </p:cNvPr>
          <p:cNvSpPr>
            <a:spLocks noGrp="1"/>
          </p:cNvSpPr>
          <p:nvPr>
            <p:ph type="body" sz="quarter" idx="15"/>
          </p:nvPr>
        </p:nvSpPr>
        <p:spPr bwMode="auto">
          <a:xfrm>
            <a:off x="0" y="811213"/>
            <a:ext cx="10688638" cy="468312"/>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pPr>
            <a:r>
              <a:rPr lang="en-US" altLang="en-US">
                <a:latin typeface="Arial" panose="020B0604020202020204" pitchFamily="34" charset="0"/>
                <a:ea typeface="Muli"/>
                <a:cs typeface="Muli"/>
              </a:rPr>
              <a:t>Factors affecting population growth: </a:t>
            </a:r>
            <a:r>
              <a:rPr lang="en-IE" altLang="en-US">
                <a:latin typeface="Arial" panose="020B0604020202020204" pitchFamily="34" charset="0"/>
                <a:ea typeface="Muli"/>
                <a:cs typeface="Muli"/>
              </a:rPr>
              <a:t>the status of women</a:t>
            </a:r>
            <a:endParaRPr lang="en-US" altLang="en-US">
              <a:latin typeface="Arial" panose="020B0604020202020204" pitchFamily="34" charset="0"/>
              <a:ea typeface="Muli"/>
              <a:cs typeface="Muli"/>
            </a:endParaRPr>
          </a:p>
        </p:txBody>
      </p:sp>
      <p:sp>
        <p:nvSpPr>
          <p:cNvPr id="2" name="Text Placeholder 6">
            <a:extLst>
              <a:ext uri="{FF2B5EF4-FFF2-40B4-BE49-F238E27FC236}">
                <a16:creationId xmlns:a16="http://schemas.microsoft.com/office/drawing/2014/main" id="{26B477ED-D3B2-40CF-89E8-D6C420BFD16F}"/>
              </a:ext>
            </a:extLst>
          </p:cNvPr>
          <p:cNvSpPr>
            <a:spLocks noGrp="1"/>
          </p:cNvSpPr>
          <p:nvPr>
            <p:ph type="body" sz="quarter" idx="20"/>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sp>
        <p:nvSpPr>
          <p:cNvPr id="8" name="Content Placeholder 2">
            <a:extLst>
              <a:ext uri="{FF2B5EF4-FFF2-40B4-BE49-F238E27FC236}">
                <a16:creationId xmlns:a16="http://schemas.microsoft.com/office/drawing/2014/main" id="{BC223AAA-BA3A-4A11-B0F6-F744B134C4A5}"/>
              </a:ext>
            </a:extLst>
          </p:cNvPr>
          <p:cNvSpPr txBox="1">
            <a:spLocks/>
          </p:cNvSpPr>
          <p:nvPr/>
        </p:nvSpPr>
        <p:spPr bwMode="auto">
          <a:xfrm>
            <a:off x="1095375" y="1441450"/>
            <a:ext cx="4113213" cy="2495550"/>
          </a:xfrm>
          <a:prstGeom prst="rect">
            <a:avLst/>
          </a:prstGeo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kern="1200" baseline="0">
                <a:solidFill>
                  <a:schemeClr val="tx1"/>
                </a:solidFill>
                <a:latin typeface="Muli" charset="0"/>
                <a:ea typeface="Muli" charset="0"/>
                <a:cs typeface="Muli" charset="0"/>
              </a:defRPr>
            </a:lvl1pPr>
            <a:lvl2pPr marL="846138" indent="-325438" algn="l" defTabSz="520700" rtl="0" eaLnBrk="0" fontAlgn="base" hangingPunct="0">
              <a:spcBef>
                <a:spcPct val="20000"/>
              </a:spcBef>
              <a:spcAft>
                <a:spcPct val="0"/>
              </a:spcAft>
              <a:buFont typeface="Arial" charset="0"/>
              <a:buChar char="–"/>
              <a:defRPr sz="3200" kern="1200">
                <a:solidFill>
                  <a:schemeClr val="tx1"/>
                </a:solidFill>
                <a:latin typeface="+mn-lt"/>
                <a:ea typeface="MS PGothic" panose="020B0600070205080204" pitchFamily="34" charset="-128"/>
                <a:cs typeface="MS PGothic" charset="0"/>
              </a:defRPr>
            </a:lvl2pPr>
            <a:lvl3pPr marL="1303338" indent="-260350" algn="l" defTabSz="520700" rtl="0" eaLnBrk="0" fontAlgn="base" hangingPunct="0">
              <a:spcBef>
                <a:spcPct val="20000"/>
              </a:spcBef>
              <a:spcAft>
                <a:spcPct val="0"/>
              </a:spcAft>
              <a:buFont typeface="Arial" charset="0"/>
              <a:buChar char="•"/>
              <a:defRPr sz="2700" kern="1200">
                <a:solidFill>
                  <a:schemeClr val="tx1"/>
                </a:solidFill>
                <a:latin typeface="+mn-lt"/>
                <a:ea typeface="MS PGothic" panose="020B0600070205080204" pitchFamily="34" charset="-128"/>
                <a:cs typeface="MS PGothic" charset="0"/>
              </a:defRPr>
            </a:lvl3pPr>
            <a:lvl4pPr marL="1824038" indent="-260350" algn="l" defTabSz="520700" rtl="0" eaLnBrk="0" fontAlgn="base" hangingPunct="0">
              <a:spcBef>
                <a:spcPct val="20000"/>
              </a:spcBef>
              <a:spcAft>
                <a:spcPct val="0"/>
              </a:spcAft>
              <a:buFont typeface="Arial" charset="0"/>
              <a:buChar char="–"/>
              <a:defRPr sz="2300" kern="1200">
                <a:solidFill>
                  <a:schemeClr val="tx1"/>
                </a:solidFill>
                <a:latin typeface="+mn-lt"/>
                <a:ea typeface="MS PGothic" panose="020B0600070205080204" pitchFamily="34" charset="-128"/>
                <a:cs typeface="MS PGothic" charset="0"/>
              </a:defRPr>
            </a:lvl4pPr>
            <a:lvl5pPr marL="2346325" indent="-260350" algn="l" defTabSz="520700" rtl="0" eaLnBrk="0" fontAlgn="base" hangingPunct="0">
              <a:spcBef>
                <a:spcPct val="20000"/>
              </a:spcBef>
              <a:spcAft>
                <a:spcPct val="0"/>
              </a:spcAft>
              <a:buFont typeface="Arial" charset="0"/>
              <a:buChar char="»"/>
              <a:defRPr sz="2300" kern="1200">
                <a:solidFill>
                  <a:schemeClr val="tx1"/>
                </a:solidFill>
                <a:latin typeface="+mn-lt"/>
                <a:ea typeface="MS PGothic" panose="020B0600070205080204" pitchFamily="34" charset="-128"/>
                <a:cs typeface="MS PGothic" charset="0"/>
              </a:defRPr>
            </a:lvl5pPr>
            <a:lvl6pPr marL="2867901" indent="-260718" algn="l" defTabSz="521437" rtl="0" eaLnBrk="1" latinLnBrk="0" hangingPunct="1">
              <a:spcBef>
                <a:spcPct val="20000"/>
              </a:spcBef>
              <a:buFont typeface="Arial"/>
              <a:buChar char="•"/>
              <a:defRPr sz="2300" kern="1200">
                <a:solidFill>
                  <a:schemeClr val="tx1"/>
                </a:solidFill>
                <a:latin typeface="+mn-lt"/>
                <a:ea typeface="+mn-ea"/>
                <a:cs typeface="+mn-cs"/>
              </a:defRPr>
            </a:lvl6pPr>
            <a:lvl7pPr marL="3389338" indent="-260718" algn="l" defTabSz="521437" rtl="0" eaLnBrk="1" latinLnBrk="0" hangingPunct="1">
              <a:spcBef>
                <a:spcPct val="20000"/>
              </a:spcBef>
              <a:buFont typeface="Arial"/>
              <a:buChar char="•"/>
              <a:defRPr sz="2300" kern="1200">
                <a:solidFill>
                  <a:schemeClr val="tx1"/>
                </a:solidFill>
                <a:latin typeface="+mn-lt"/>
                <a:ea typeface="+mn-ea"/>
                <a:cs typeface="+mn-cs"/>
              </a:defRPr>
            </a:lvl7pPr>
            <a:lvl8pPr marL="3910775" indent="-260718" algn="l" defTabSz="521437" rtl="0" eaLnBrk="1" latinLnBrk="0" hangingPunct="1">
              <a:spcBef>
                <a:spcPct val="20000"/>
              </a:spcBef>
              <a:buFont typeface="Arial"/>
              <a:buChar char="•"/>
              <a:defRPr sz="2300" kern="1200">
                <a:solidFill>
                  <a:schemeClr val="tx1"/>
                </a:solidFill>
                <a:latin typeface="+mn-lt"/>
                <a:ea typeface="+mn-ea"/>
                <a:cs typeface="+mn-cs"/>
              </a:defRPr>
            </a:lvl8pPr>
            <a:lvl9pPr marL="4432211" indent="-260718" algn="l" defTabSz="521437" rtl="0" eaLnBrk="1" latinLnBrk="0" hangingPunct="1">
              <a:spcBef>
                <a:spcPct val="20000"/>
              </a:spcBef>
              <a:buFont typeface="Arial"/>
              <a:buChar char="•"/>
              <a:defRPr sz="2300" kern="1200">
                <a:solidFill>
                  <a:schemeClr val="tx1"/>
                </a:solidFill>
                <a:latin typeface="+mn-lt"/>
                <a:ea typeface="+mn-ea"/>
                <a:cs typeface="+mn-cs"/>
              </a:defRPr>
            </a:lvl9pPr>
          </a:lstStyle>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ea typeface="Muli"/>
                <a:cs typeface="Muli"/>
              </a:rPr>
              <a:t>The greater the status of women, the lower the birth rate of a country. </a:t>
            </a:r>
          </a:p>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ea typeface="Muli"/>
                <a:cs typeface="Muli"/>
              </a:rPr>
              <a:t>In traditional societies, women have less control over how many children they have leading to a higher birth rate.</a:t>
            </a:r>
          </a:p>
          <a:p>
            <a:pPr marL="342900" indent="-342900">
              <a:lnSpc>
                <a:spcPts val="2463"/>
              </a:lnSpc>
              <a:spcBef>
                <a:spcPct val="0"/>
              </a:spcBef>
              <a:spcAft>
                <a:spcPct val="0"/>
              </a:spcAft>
              <a:buClr>
                <a:srgbClr val="5E3390"/>
              </a:buClr>
              <a:buFont typeface="Arial" charset="0"/>
              <a:buAutoNum type="arabicPeriod"/>
              <a:defRPr/>
            </a:pPr>
            <a:endParaRPr lang="en-US" altLang="en-US" dirty="0"/>
          </a:p>
        </p:txBody>
      </p:sp>
      <p:pic>
        <p:nvPicPr>
          <p:cNvPr id="25607" name="Picture 2">
            <a:extLst>
              <a:ext uri="{FF2B5EF4-FFF2-40B4-BE49-F238E27FC236}">
                <a16:creationId xmlns:a16="http://schemas.microsoft.com/office/drawing/2014/main" id="{0CC39731-E52A-4BD8-808B-6AEA25E4FFCD}"/>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095375" y="3621088"/>
            <a:ext cx="4140200" cy="27606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Content Placeholder 3">
            <a:extLst>
              <a:ext uri="{FF2B5EF4-FFF2-40B4-BE49-F238E27FC236}">
                <a16:creationId xmlns:a16="http://schemas.microsoft.com/office/drawing/2014/main" id="{B8ABF953-8EB3-4B4F-83DF-469EEB01A846}"/>
              </a:ext>
            </a:extLst>
          </p:cNvPr>
          <p:cNvSpPr>
            <a:spLocks noGrp="1"/>
          </p:cNvSpPr>
          <p:nvPr>
            <p:ph sz="quarter" idx="19"/>
          </p:nvPr>
        </p:nvSpPr>
        <p:spPr>
          <a:xfrm>
            <a:off x="5524500" y="1441450"/>
            <a:ext cx="3971925" cy="4140200"/>
          </a:xfrm>
        </p:spPr>
        <p:txBody>
          <a:bodyPr/>
          <a:lstStyle/>
          <a:p>
            <a:pPr>
              <a:defRPr/>
            </a:pPr>
            <a:r>
              <a:rPr lang="en-US" dirty="0">
                <a:solidFill>
                  <a:srgbClr val="7030A0"/>
                </a:solidFill>
                <a:latin typeface="+mn-lt"/>
              </a:rPr>
              <a:t>Real World Geography: education in Brazil</a:t>
            </a:r>
          </a:p>
          <a:p>
            <a:pPr marL="285750" indent="-285750">
              <a:buClr>
                <a:srgbClr val="5E3390"/>
              </a:buClr>
              <a:buFont typeface="Arial" charset="0"/>
              <a:buChar char="•"/>
              <a:defRPr/>
            </a:pPr>
            <a:r>
              <a:rPr lang="en-US" dirty="0">
                <a:latin typeface="+mn-lt"/>
              </a:rPr>
              <a:t>In 1980 the literacy rate for women was 50.8 per cent and the birth rate was 31.7 per thousand.</a:t>
            </a:r>
          </a:p>
          <a:p>
            <a:pPr marL="285750" indent="-285750">
              <a:buClr>
                <a:srgbClr val="5E3390"/>
              </a:buClr>
              <a:buFont typeface="Arial" charset="0"/>
              <a:buChar char="•"/>
              <a:defRPr/>
            </a:pPr>
            <a:r>
              <a:rPr lang="en-US" dirty="0">
                <a:latin typeface="+mn-lt"/>
              </a:rPr>
              <a:t>In 2017 the literacy rate was 93 per cent and the birth rate had fallen to 14.3 per thousand.</a:t>
            </a:r>
          </a:p>
        </p:txBody>
      </p:sp>
      <p:sp>
        <p:nvSpPr>
          <p:cNvPr id="26629" name="Text Placeholder 4">
            <a:extLst>
              <a:ext uri="{FF2B5EF4-FFF2-40B4-BE49-F238E27FC236}">
                <a16:creationId xmlns:a16="http://schemas.microsoft.com/office/drawing/2014/main" id="{F8ADE4CC-3B46-4069-8D3F-8BA87770AD6A}"/>
              </a:ext>
            </a:extLst>
          </p:cNvPr>
          <p:cNvSpPr>
            <a:spLocks noGrp="1"/>
          </p:cNvSpPr>
          <p:nvPr>
            <p:ph type="body" sz="quarter" idx="14"/>
          </p:nvPr>
        </p:nvSpPr>
        <p:spPr bwMode="auto">
          <a:xfrm>
            <a:off x="0" y="217488"/>
            <a:ext cx="7199313" cy="471487"/>
          </a:xfrm>
          <a:extLs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Population change</a:t>
            </a:r>
          </a:p>
        </p:txBody>
      </p:sp>
      <p:sp>
        <p:nvSpPr>
          <p:cNvPr id="26630" name="Text Placeholder 5">
            <a:extLst>
              <a:ext uri="{FF2B5EF4-FFF2-40B4-BE49-F238E27FC236}">
                <a16:creationId xmlns:a16="http://schemas.microsoft.com/office/drawing/2014/main" id="{6BF5784F-EAEA-43D3-BC87-685E4C7DEFF7}"/>
              </a:ext>
            </a:extLst>
          </p:cNvPr>
          <p:cNvSpPr>
            <a:spLocks noGrp="1"/>
          </p:cNvSpPr>
          <p:nvPr>
            <p:ph type="body" sz="quarter" idx="15"/>
          </p:nvPr>
        </p:nvSpPr>
        <p:spPr bwMode="auto">
          <a:xfrm>
            <a:off x="0" y="811213"/>
            <a:ext cx="10688638" cy="468312"/>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p>
            <a:pPr marL="539750">
              <a:spcBef>
                <a:spcPct val="0"/>
              </a:spcBef>
              <a:buFont typeface="Arial" charset="0"/>
              <a:buNone/>
              <a:defRPr/>
            </a:pPr>
            <a:r>
              <a:rPr lang="en-US" altLang="en-US" dirty="0">
                <a:latin typeface="+mj-lt"/>
              </a:rPr>
              <a:t>Factors affecting population growth: </a:t>
            </a:r>
            <a:r>
              <a:rPr lang="en-IE" altLang="en-US" dirty="0">
                <a:latin typeface="+mj-lt"/>
              </a:rPr>
              <a:t>education</a:t>
            </a:r>
            <a:endParaRPr lang="en-US" altLang="en-US" dirty="0">
              <a:latin typeface="+mj-lt"/>
            </a:endParaRPr>
          </a:p>
        </p:txBody>
      </p:sp>
      <p:sp>
        <p:nvSpPr>
          <p:cNvPr id="2" name="Text Placeholder 6">
            <a:extLst>
              <a:ext uri="{FF2B5EF4-FFF2-40B4-BE49-F238E27FC236}">
                <a16:creationId xmlns:a16="http://schemas.microsoft.com/office/drawing/2014/main" id="{8BA54785-F7DD-4385-AB03-4E22321613C2}"/>
              </a:ext>
            </a:extLst>
          </p:cNvPr>
          <p:cNvSpPr>
            <a:spLocks noGrp="1"/>
          </p:cNvSpPr>
          <p:nvPr>
            <p:ph type="body" sz="quarter" idx="20"/>
          </p:nvPr>
        </p:nvSpPr>
        <p:spPr bwMode="auto">
          <a:xfrm>
            <a:off x="3641725" y="7019925"/>
            <a:ext cx="5757863" cy="542925"/>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lIns="91440" tIns="45720" rIns="91440" bIns="45720" numCol="1" anchorCtr="0" compatLnSpc="1">
            <a:prstTxWarp prst="textNoShape">
              <a:avLst/>
            </a:prstTxWarp>
          </a:bodyPr>
          <a:lstStyle/>
          <a:p>
            <a:endParaRPr lang="en-US" altLang="en-US"/>
          </a:p>
        </p:txBody>
      </p:sp>
      <p:sp>
        <p:nvSpPr>
          <p:cNvPr id="8" name="Content Placeholder 2">
            <a:extLst>
              <a:ext uri="{FF2B5EF4-FFF2-40B4-BE49-F238E27FC236}">
                <a16:creationId xmlns:a16="http://schemas.microsoft.com/office/drawing/2014/main" id="{274F1634-B495-4890-8750-B9272938D250}"/>
              </a:ext>
            </a:extLst>
          </p:cNvPr>
          <p:cNvSpPr txBox="1">
            <a:spLocks/>
          </p:cNvSpPr>
          <p:nvPr/>
        </p:nvSpPr>
        <p:spPr bwMode="auto">
          <a:xfrm>
            <a:off x="1095375" y="1441450"/>
            <a:ext cx="4233863" cy="2495550"/>
          </a:xfrm>
          <a:prstGeom prst="rect">
            <a:avLst/>
          </a:prstGeo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0" marR="0" indent="0" algn="l" defTabSz="520700" rtl="0" eaLnBrk="1" fontAlgn="base" latinLnBrk="0" hangingPunct="1">
              <a:lnSpc>
                <a:spcPts val="2460"/>
              </a:lnSpc>
              <a:spcBef>
                <a:spcPts val="0"/>
              </a:spcBef>
              <a:spcAft>
                <a:spcPts val="0"/>
              </a:spcAft>
              <a:buClr>
                <a:srgbClr val="1980A9"/>
              </a:buClr>
              <a:buSzTx/>
              <a:buFont typeface="Arial"/>
              <a:buNone/>
              <a:tabLst/>
              <a:defRPr sz="1800" kern="1200" baseline="0">
                <a:solidFill>
                  <a:schemeClr val="tx1"/>
                </a:solidFill>
                <a:latin typeface="Muli" charset="0"/>
                <a:ea typeface="Muli" charset="0"/>
                <a:cs typeface="Muli" charset="0"/>
              </a:defRPr>
            </a:lvl1pPr>
            <a:lvl2pPr marL="846138" indent="-325438" algn="l" defTabSz="520700" rtl="0" eaLnBrk="0" fontAlgn="base" hangingPunct="0">
              <a:spcBef>
                <a:spcPct val="20000"/>
              </a:spcBef>
              <a:spcAft>
                <a:spcPct val="0"/>
              </a:spcAft>
              <a:buFont typeface="Arial" charset="0"/>
              <a:buChar char="–"/>
              <a:defRPr sz="3200" kern="1200">
                <a:solidFill>
                  <a:schemeClr val="tx1"/>
                </a:solidFill>
                <a:latin typeface="+mn-lt"/>
                <a:ea typeface="MS PGothic" panose="020B0600070205080204" pitchFamily="34" charset="-128"/>
                <a:cs typeface="MS PGothic" charset="0"/>
              </a:defRPr>
            </a:lvl2pPr>
            <a:lvl3pPr marL="1303338" indent="-260350" algn="l" defTabSz="520700" rtl="0" eaLnBrk="0" fontAlgn="base" hangingPunct="0">
              <a:spcBef>
                <a:spcPct val="20000"/>
              </a:spcBef>
              <a:spcAft>
                <a:spcPct val="0"/>
              </a:spcAft>
              <a:buFont typeface="Arial" charset="0"/>
              <a:buChar char="•"/>
              <a:defRPr sz="2700" kern="1200">
                <a:solidFill>
                  <a:schemeClr val="tx1"/>
                </a:solidFill>
                <a:latin typeface="+mn-lt"/>
                <a:ea typeface="MS PGothic" panose="020B0600070205080204" pitchFamily="34" charset="-128"/>
                <a:cs typeface="MS PGothic" charset="0"/>
              </a:defRPr>
            </a:lvl3pPr>
            <a:lvl4pPr marL="1824038" indent="-260350" algn="l" defTabSz="520700" rtl="0" eaLnBrk="0" fontAlgn="base" hangingPunct="0">
              <a:spcBef>
                <a:spcPct val="20000"/>
              </a:spcBef>
              <a:spcAft>
                <a:spcPct val="0"/>
              </a:spcAft>
              <a:buFont typeface="Arial" charset="0"/>
              <a:buChar char="–"/>
              <a:defRPr sz="2300" kern="1200">
                <a:solidFill>
                  <a:schemeClr val="tx1"/>
                </a:solidFill>
                <a:latin typeface="+mn-lt"/>
                <a:ea typeface="MS PGothic" panose="020B0600070205080204" pitchFamily="34" charset="-128"/>
                <a:cs typeface="MS PGothic" charset="0"/>
              </a:defRPr>
            </a:lvl4pPr>
            <a:lvl5pPr marL="2346325" indent="-260350" algn="l" defTabSz="520700" rtl="0" eaLnBrk="0" fontAlgn="base" hangingPunct="0">
              <a:spcBef>
                <a:spcPct val="20000"/>
              </a:spcBef>
              <a:spcAft>
                <a:spcPct val="0"/>
              </a:spcAft>
              <a:buFont typeface="Arial" charset="0"/>
              <a:buChar char="»"/>
              <a:defRPr sz="2300" kern="1200">
                <a:solidFill>
                  <a:schemeClr val="tx1"/>
                </a:solidFill>
                <a:latin typeface="+mn-lt"/>
                <a:ea typeface="MS PGothic" panose="020B0600070205080204" pitchFamily="34" charset="-128"/>
                <a:cs typeface="MS PGothic" charset="0"/>
              </a:defRPr>
            </a:lvl5pPr>
            <a:lvl6pPr marL="2867901" indent="-260718" algn="l" defTabSz="521437" rtl="0" eaLnBrk="1" latinLnBrk="0" hangingPunct="1">
              <a:spcBef>
                <a:spcPct val="20000"/>
              </a:spcBef>
              <a:buFont typeface="Arial"/>
              <a:buChar char="•"/>
              <a:defRPr sz="2300" kern="1200">
                <a:solidFill>
                  <a:schemeClr val="tx1"/>
                </a:solidFill>
                <a:latin typeface="+mn-lt"/>
                <a:ea typeface="+mn-ea"/>
                <a:cs typeface="+mn-cs"/>
              </a:defRPr>
            </a:lvl6pPr>
            <a:lvl7pPr marL="3389338" indent="-260718" algn="l" defTabSz="521437" rtl="0" eaLnBrk="1" latinLnBrk="0" hangingPunct="1">
              <a:spcBef>
                <a:spcPct val="20000"/>
              </a:spcBef>
              <a:buFont typeface="Arial"/>
              <a:buChar char="•"/>
              <a:defRPr sz="2300" kern="1200">
                <a:solidFill>
                  <a:schemeClr val="tx1"/>
                </a:solidFill>
                <a:latin typeface="+mn-lt"/>
                <a:ea typeface="+mn-ea"/>
                <a:cs typeface="+mn-cs"/>
              </a:defRPr>
            </a:lvl7pPr>
            <a:lvl8pPr marL="3910775" indent="-260718" algn="l" defTabSz="521437" rtl="0" eaLnBrk="1" latinLnBrk="0" hangingPunct="1">
              <a:spcBef>
                <a:spcPct val="20000"/>
              </a:spcBef>
              <a:buFont typeface="Arial"/>
              <a:buChar char="•"/>
              <a:defRPr sz="2300" kern="1200">
                <a:solidFill>
                  <a:schemeClr val="tx1"/>
                </a:solidFill>
                <a:latin typeface="+mn-lt"/>
                <a:ea typeface="+mn-ea"/>
                <a:cs typeface="+mn-cs"/>
              </a:defRPr>
            </a:lvl8pPr>
            <a:lvl9pPr marL="4432211" indent="-260718" algn="l" defTabSz="521437" rtl="0" eaLnBrk="1" latinLnBrk="0" hangingPunct="1">
              <a:spcBef>
                <a:spcPct val="20000"/>
              </a:spcBef>
              <a:buFont typeface="Arial"/>
              <a:buChar char="•"/>
              <a:defRPr sz="2300" kern="1200">
                <a:solidFill>
                  <a:schemeClr val="tx1"/>
                </a:solidFill>
                <a:latin typeface="+mn-lt"/>
                <a:ea typeface="+mn-ea"/>
                <a:cs typeface="+mn-cs"/>
              </a:defRPr>
            </a:lvl9pPr>
          </a:lstStyle>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ea typeface="Muli"/>
                <a:cs typeface="Muli"/>
              </a:rPr>
              <a:t>Birth rates are lower in countries that have a better education system. The longer a person stays in education, the fewer children they have.</a:t>
            </a:r>
          </a:p>
          <a:p>
            <a:pPr marL="342900" indent="-342900">
              <a:lnSpc>
                <a:spcPts val="2463"/>
              </a:lnSpc>
              <a:spcBef>
                <a:spcPct val="0"/>
              </a:spcBef>
              <a:spcAft>
                <a:spcPct val="0"/>
              </a:spcAft>
              <a:buClr>
                <a:srgbClr val="5E3390"/>
              </a:buClr>
              <a:buFont typeface="Arial" charset="0"/>
              <a:buAutoNum type="arabicPeriod"/>
              <a:defRPr/>
            </a:pPr>
            <a:r>
              <a:rPr lang="en-IE" altLang="en-US" dirty="0">
                <a:latin typeface="+mn-lt"/>
                <a:ea typeface="Muli"/>
                <a:cs typeface="Muli"/>
              </a:rPr>
              <a:t>People who have less access to education or who leave education early tend to have more children.</a:t>
            </a:r>
          </a:p>
          <a:p>
            <a:pPr marL="342900" indent="-342900">
              <a:lnSpc>
                <a:spcPts val="2463"/>
              </a:lnSpc>
              <a:spcBef>
                <a:spcPct val="0"/>
              </a:spcBef>
              <a:spcAft>
                <a:spcPct val="0"/>
              </a:spcAft>
              <a:buClr>
                <a:srgbClr val="5E3390"/>
              </a:buClr>
              <a:buFont typeface="Arial" charset="0"/>
              <a:buAutoNum type="arabicPeriod"/>
              <a:defRPr/>
            </a:pPr>
            <a:endParaRPr lang="en-US" altLang="en-US" dirty="0"/>
          </a:p>
        </p:txBody>
      </p:sp>
      <p:pic>
        <p:nvPicPr>
          <p:cNvPr id="26631" name="Picture 2">
            <a:extLst>
              <a:ext uri="{FF2B5EF4-FFF2-40B4-BE49-F238E27FC236}">
                <a16:creationId xmlns:a16="http://schemas.microsoft.com/office/drawing/2014/main" id="{9CF3BA51-4A93-4A96-8E5B-E7ACB46E2C54}"/>
              </a:ext>
            </a:extLst>
          </p:cNvPr>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1095375" y="4233863"/>
            <a:ext cx="3919538" cy="2463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sld>
</file>

<file path=ppt/theme/theme1.xml><?xml version="1.0" encoding="utf-8"?>
<a:theme xmlns:a="http://schemas.openxmlformats.org/drawingml/2006/main" name="Generic PP">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Yu Gothic Light"/>
        <a:font script="Hang" typeface="맑은 고딕"/>
        <a:font script="Hans" typeface="DengXian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Yu Gothic"/>
        <a:font script="Hang" typeface="맑은 고딕"/>
        <a:font script="Hans" typeface="DengXian"/>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BD89C0F2F2751E4D89316BDAA9FE730F" ma:contentTypeVersion="9" ma:contentTypeDescription="Create a new document." ma:contentTypeScope="" ma:versionID="29722f0db6237fca2c47587e0677b628">
  <xsd:schema xmlns:xsd="http://www.w3.org/2001/XMLSchema" xmlns:xs="http://www.w3.org/2001/XMLSchema" xmlns:p="http://schemas.microsoft.com/office/2006/metadata/properties" xmlns:ns2="37a15ebc-f898-4d17-b0a4-83545f0702c8" xmlns:ns3="b312e899-71bd-441b-bd11-01ed88b72bec" targetNamespace="http://schemas.microsoft.com/office/2006/metadata/properties" ma:root="true" ma:fieldsID="ed9126b593dfa3514ed489edd895d5a2" ns2:_="" ns3:_="">
    <xsd:import namespace="37a15ebc-f898-4d17-b0a4-83545f0702c8"/>
    <xsd:import namespace="b312e899-71bd-441b-bd11-01ed88b72bec"/>
    <xsd:element name="properties">
      <xsd:complexType>
        <xsd:sequence>
          <xsd:element name="documentManagement">
            <xsd:complexType>
              <xsd:all>
                <xsd:element ref="ns2:MediaServiceMetadata" minOccurs="0"/>
                <xsd:element ref="ns2:MediaServiceFastMetadata" minOccurs="0"/>
                <xsd:element ref="ns3:SharedWithUsers" minOccurs="0"/>
                <xsd:element ref="ns3:SharedWithDetails" minOccurs="0"/>
                <xsd:element ref="ns2:MediaServiceDateTaken" minOccurs="0"/>
                <xsd:element ref="ns2:MediaServiceAutoTags" minOccurs="0"/>
                <xsd:element ref="ns2:MediaServiceOCR" minOccurs="0"/>
                <xsd:element ref="ns2:MediaServiceGenerationTime" minOccurs="0"/>
                <xsd:element ref="ns2:MediaServiceEventHashCod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37a15ebc-f898-4d17-b0a4-83545f0702c8"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2" nillable="true" ma:displayName="MediaServiceDateTaken" ma:hidden="true" ma:internalName="MediaServiceDateTaken" ma:readOnly="true">
      <xsd:simpleType>
        <xsd:restriction base="dms:Text"/>
      </xsd:simpleType>
    </xsd:element>
    <xsd:element name="MediaServiceAutoTags" ma:index="13" nillable="true" ma:displayName="Tags" ma:internalName="MediaServiceAutoTags" ma:readOnly="true">
      <xsd:simpleType>
        <xsd:restriction base="dms:Text"/>
      </xsd:simpleType>
    </xsd:element>
    <xsd:element name="MediaServiceOCR" ma:index="14" nillable="true" ma:displayName="Extracted Text" ma:internalName="MediaServiceOCR" ma:readOnly="true">
      <xsd:simpleType>
        <xsd:restriction base="dms:Note">
          <xsd:maxLength value="255"/>
        </xsd:restriction>
      </xsd:simpleType>
    </xsd:element>
    <xsd:element name="MediaServiceGenerationTime" ma:index="15" nillable="true" ma:displayName="MediaServiceGenerationTime" ma:hidden="true" ma:internalName="MediaServiceGenerationTime" ma:readOnly="true">
      <xsd:simpleType>
        <xsd:restriction base="dms:Text"/>
      </xsd:simpleType>
    </xsd:element>
    <xsd:element name="MediaServiceEventHashCode" ma:index="16" nillable="true" ma:displayName="MediaServiceEventHashCode" ma:hidden="true" ma:internalName="MediaServiceEventHashCode"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b312e899-71bd-441b-bd11-01ed88b72bec" elementFormDefault="qualified">
    <xsd:import namespace="http://schemas.microsoft.com/office/2006/documentManagement/types"/>
    <xsd:import namespace="http://schemas.microsoft.com/office/infopath/2007/PartnerControls"/>
    <xsd:element name="SharedWithUsers" ma:index="10"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1" nillable="true" ma:displayName="Shared With Details" ma:internalName="SharedWithDetails" ma:readOnly="true">
      <xsd:simpleType>
        <xsd:restriction base="dms:Note">
          <xsd:maxLength value="255"/>
        </xsd:restrictio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p:properties xmlns:p="http://schemas.microsoft.com/office/2006/metadata/properties" xmlns:xsi="http://www.w3.org/2001/XMLSchema-instance" xmlns:pc="http://schemas.microsoft.com/office/infopath/2007/PartnerControls">
  <documentManagement/>
</p:properties>
</file>

<file path=customXml/itemProps1.xml><?xml version="1.0" encoding="utf-8"?>
<ds:datastoreItem xmlns:ds="http://schemas.openxmlformats.org/officeDocument/2006/customXml" ds:itemID="{1863A444-1EE8-4905-A559-83DDF46A8E7D}"/>
</file>

<file path=customXml/itemProps2.xml><?xml version="1.0" encoding="utf-8"?>
<ds:datastoreItem xmlns:ds="http://schemas.openxmlformats.org/officeDocument/2006/customXml" ds:itemID="{8A1BC5E4-40E9-4D91-8A28-D0051B21A2A5}"/>
</file>

<file path=customXml/itemProps3.xml><?xml version="1.0" encoding="utf-8"?>
<ds:datastoreItem xmlns:ds="http://schemas.openxmlformats.org/officeDocument/2006/customXml" ds:itemID="{F00259E5-9324-4D88-9A20-D132F1EC1285}"/>
</file>

<file path=docProps/app.xml><?xml version="1.0" encoding="utf-8"?>
<Properties xmlns="http://schemas.openxmlformats.org/officeDocument/2006/extended-properties" xmlns:vt="http://schemas.openxmlformats.org/officeDocument/2006/docPropsVTypes">
  <Template>Generic PP.pot</Template>
  <TotalTime>677</TotalTime>
  <Words>1233</Words>
  <Application>Microsoft Office PowerPoint</Application>
  <PresentationFormat>Custom</PresentationFormat>
  <Paragraphs>139</Paragraphs>
  <Slides>17</Slides>
  <Notes>1</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17</vt:i4>
      </vt:variant>
    </vt:vector>
  </HeadingPairs>
  <TitlesOfParts>
    <vt:vector size="24" baseType="lpstr">
      <vt:lpstr>Calibri</vt:lpstr>
      <vt:lpstr>MS PGothic</vt:lpstr>
      <vt:lpstr>Arial</vt:lpstr>
      <vt:lpstr>Muli</vt:lpstr>
      <vt:lpstr>Arial Hebrew Scholar</vt:lpstr>
      <vt:lpstr>Courier New</vt:lpstr>
      <vt:lpstr>Generic PP</vt:lpstr>
      <vt:lpstr>Strand 3</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Folens</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Juliette OGorman</dc:creator>
  <cp:lastModifiedBy>Frank MacBride</cp:lastModifiedBy>
  <cp:revision>131</cp:revision>
  <cp:lastPrinted>2018-01-31T17:53:32Z</cp:lastPrinted>
  <dcterms:created xsi:type="dcterms:W3CDTF">2015-10-12T11:22:00Z</dcterms:created>
  <dcterms:modified xsi:type="dcterms:W3CDTF">2018-01-31T18:28:04Z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0x010100BD89C0F2F2751E4D89316BDAA9FE730F</vt:lpwstr>
  </property>
</Properties>
</file>