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sldIdLst>
    <p:sldId id="269" r:id="rId5"/>
    <p:sldId id="273" r:id="rId6"/>
    <p:sldId id="260" r:id="rId7"/>
    <p:sldId id="279" r:id="rId8"/>
    <p:sldId id="280" r:id="rId9"/>
    <p:sldId id="281" r:id="rId10"/>
    <p:sldId id="320" r:id="rId11"/>
    <p:sldId id="321" r:id="rId12"/>
    <p:sldId id="322" r:id="rId13"/>
    <p:sldId id="323" r:id="rId14"/>
    <p:sldId id="336" r:id="rId15"/>
    <p:sldId id="337" r:id="rId16"/>
    <p:sldId id="338" r:id="rId17"/>
    <p:sldId id="275" r:id="rId18"/>
    <p:sldId id="276" r:id="rId19"/>
    <p:sldId id="277" r:id="rId20"/>
    <p:sldId id="278" r:id="rId21"/>
    <p:sldId id="318" r:id="rId22"/>
    <p:sldId id="319" r:id="rId23"/>
    <p:sldId id="324" r:id="rId24"/>
    <p:sldId id="343" r:id="rId25"/>
    <p:sldId id="344" r:id="rId26"/>
    <p:sldId id="339" r:id="rId27"/>
    <p:sldId id="325" r:id="rId28"/>
    <p:sldId id="326" r:id="rId29"/>
    <p:sldId id="340" r:id="rId30"/>
    <p:sldId id="328" r:id="rId31"/>
    <p:sldId id="332" r:id="rId32"/>
    <p:sldId id="327" r:id="rId33"/>
    <p:sldId id="329" r:id="rId34"/>
    <p:sldId id="341" r:id="rId35"/>
    <p:sldId id="330" r:id="rId36"/>
    <p:sldId id="348" r:id="rId37"/>
    <p:sldId id="349" r:id="rId38"/>
    <p:sldId id="331" r:id="rId39"/>
    <p:sldId id="333" r:id="rId40"/>
    <p:sldId id="345" r:id="rId41"/>
    <p:sldId id="342" r:id="rId42"/>
    <p:sldId id="334" r:id="rId43"/>
    <p:sldId id="34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3B"/>
    <a:srgbClr val="1E4783"/>
    <a:srgbClr val="FEF0ED"/>
    <a:srgbClr val="FDFF00"/>
    <a:srgbClr val="E8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C1B6A-72DE-41F8-BD92-6F4FA578CE15}" v="15" dt="2022-01-27T02:27:44.12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25" autoAdjust="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77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03C2A7E5-5982-4974-A137-24174A9911BE}"/>
    <pc:docChg chg="custSel modSld">
      <pc:chgData name="Priscilla O'Connor" userId="d3b9681a-6783-45a0-a9cd-fbceb3f6df13" providerId="ADAL" clId="{03C2A7E5-5982-4974-A137-24174A9911BE}" dt="2022-01-06T14:27:52.378" v="59" actId="1037"/>
      <pc:docMkLst>
        <pc:docMk/>
      </pc:docMkLst>
      <pc:sldChg chg="addSp delSp modSp mod">
        <pc:chgData name="Priscilla O'Connor" userId="d3b9681a-6783-45a0-a9cd-fbceb3f6df13" providerId="ADAL" clId="{03C2A7E5-5982-4974-A137-24174A9911BE}" dt="2022-01-06T14:27:52.378" v="59" actId="1037"/>
        <pc:sldMkLst>
          <pc:docMk/>
          <pc:sldMk cId="2268005500" sldId="321"/>
        </pc:sldMkLst>
        <pc:spChg chg="mod">
          <ac:chgData name="Priscilla O'Connor" userId="d3b9681a-6783-45a0-a9cd-fbceb3f6df13" providerId="ADAL" clId="{03C2A7E5-5982-4974-A137-24174A9911BE}" dt="2022-01-06T14:27:52.378" v="59" actId="1037"/>
          <ac:spMkLst>
            <pc:docMk/>
            <pc:sldMk cId="2268005500" sldId="321"/>
            <ac:spMk id="2" creationId="{B9A22F8A-9229-C846-B80E-EEABF7F4A046}"/>
          </ac:spMkLst>
        </pc:spChg>
        <pc:picChg chg="add mod">
          <ac:chgData name="Priscilla O'Connor" userId="d3b9681a-6783-45a0-a9cd-fbceb3f6df13" providerId="ADAL" clId="{03C2A7E5-5982-4974-A137-24174A9911BE}" dt="2022-01-06T14:27:42.347" v="55" actId="1076"/>
          <ac:picMkLst>
            <pc:docMk/>
            <pc:sldMk cId="2268005500" sldId="321"/>
            <ac:picMk id="4" creationId="{CCAA8712-6B09-4260-A3BF-FA8AE1BE93DB}"/>
          </ac:picMkLst>
        </pc:picChg>
        <pc:picChg chg="del">
          <ac:chgData name="Priscilla O'Connor" userId="d3b9681a-6783-45a0-a9cd-fbceb3f6df13" providerId="ADAL" clId="{03C2A7E5-5982-4974-A137-24174A9911BE}" dt="2022-01-06T14:25:17.450" v="13" actId="478"/>
          <ac:picMkLst>
            <pc:docMk/>
            <pc:sldMk cId="2268005500" sldId="321"/>
            <ac:picMk id="7" creationId="{21A4776C-0CC4-4004-A90D-52A41C6A0D2B}"/>
          </ac:picMkLst>
        </pc:picChg>
      </pc:sldChg>
      <pc:sldChg chg="delSp modSp mod">
        <pc:chgData name="Priscilla O'Connor" userId="d3b9681a-6783-45a0-a9cd-fbceb3f6df13" providerId="ADAL" clId="{03C2A7E5-5982-4974-A137-24174A9911BE}" dt="2022-01-06T14:23:38.510" v="12" actId="14100"/>
        <pc:sldMkLst>
          <pc:docMk/>
          <pc:sldMk cId="1147020861" sldId="325"/>
        </pc:sldMkLst>
        <pc:spChg chg="del mod">
          <ac:chgData name="Priscilla O'Connor" userId="d3b9681a-6783-45a0-a9cd-fbceb3f6df13" providerId="ADAL" clId="{03C2A7E5-5982-4974-A137-24174A9911BE}" dt="2022-01-06T14:23:33.576" v="10" actId="478"/>
          <ac:spMkLst>
            <pc:docMk/>
            <pc:sldMk cId="1147020861" sldId="325"/>
            <ac:spMk id="12" creationId="{1B8419A4-CB72-4F99-A446-F64142AD7D96}"/>
          </ac:spMkLst>
        </pc:spChg>
        <pc:spChg chg="del">
          <ac:chgData name="Priscilla O'Connor" userId="d3b9681a-6783-45a0-a9cd-fbceb3f6df13" providerId="ADAL" clId="{03C2A7E5-5982-4974-A137-24174A9911BE}" dt="2022-01-06T14:23:32.392" v="9" actId="478"/>
          <ac:spMkLst>
            <pc:docMk/>
            <pc:sldMk cId="1147020861" sldId="325"/>
            <ac:spMk id="13" creationId="{583DB9B9-7C56-49D9-9BA4-76F54573BF87}"/>
          </ac:spMkLst>
        </pc:spChg>
        <pc:spChg chg="del">
          <ac:chgData name="Priscilla O'Connor" userId="d3b9681a-6783-45a0-a9cd-fbceb3f6df13" providerId="ADAL" clId="{03C2A7E5-5982-4974-A137-24174A9911BE}" dt="2022-01-06T14:23:34.473" v="11" actId="478"/>
          <ac:spMkLst>
            <pc:docMk/>
            <pc:sldMk cId="1147020861" sldId="325"/>
            <ac:spMk id="14" creationId="{21DC4133-50CD-4F64-A235-9C60E9A63FA1}"/>
          </ac:spMkLst>
        </pc:spChg>
        <pc:spChg chg="del">
          <ac:chgData name="Priscilla O'Connor" userId="d3b9681a-6783-45a0-a9cd-fbceb3f6df13" providerId="ADAL" clId="{03C2A7E5-5982-4974-A137-24174A9911BE}" dt="2022-01-06T14:23:30.454" v="7" actId="478"/>
          <ac:spMkLst>
            <pc:docMk/>
            <pc:sldMk cId="1147020861" sldId="325"/>
            <ac:spMk id="16" creationId="{B9F0F24B-97DC-4F52-ABB6-D0964FC837F9}"/>
          </ac:spMkLst>
        </pc:spChg>
        <pc:picChg chg="mod">
          <ac:chgData name="Priscilla O'Connor" userId="d3b9681a-6783-45a0-a9cd-fbceb3f6df13" providerId="ADAL" clId="{03C2A7E5-5982-4974-A137-24174A9911BE}" dt="2022-01-06T14:23:38.510" v="12" actId="14100"/>
          <ac:picMkLst>
            <pc:docMk/>
            <pc:sldMk cId="1147020861" sldId="325"/>
            <ac:picMk id="9" creationId="{2387CA74-5A23-42DC-BC64-3877397CB656}"/>
          </ac:picMkLst>
        </pc:picChg>
      </pc:sldChg>
      <pc:sldChg chg="modSp mod">
        <pc:chgData name="Priscilla O'Connor" userId="d3b9681a-6783-45a0-a9cd-fbceb3f6df13" providerId="ADAL" clId="{03C2A7E5-5982-4974-A137-24174A9911BE}" dt="2022-01-06T13:42:19.863" v="2" actId="20577"/>
        <pc:sldMkLst>
          <pc:docMk/>
          <pc:sldMk cId="456723150" sldId="337"/>
        </pc:sldMkLst>
        <pc:graphicFrameChg chg="mod modGraphic">
          <ac:chgData name="Priscilla O'Connor" userId="d3b9681a-6783-45a0-a9cd-fbceb3f6df13" providerId="ADAL" clId="{03C2A7E5-5982-4974-A137-24174A9911BE}" dt="2022-01-06T13:42:19.863" v="2" actId="20577"/>
          <ac:graphicFrameMkLst>
            <pc:docMk/>
            <pc:sldMk cId="456723150" sldId="337"/>
            <ac:graphicFrameMk id="4" creationId="{0651D6EF-15FC-4080-A719-26F9BE0D87F9}"/>
          </ac:graphicFrameMkLst>
        </pc:graphicFrameChg>
      </pc:sldChg>
      <pc:sldChg chg="modSp mod">
        <pc:chgData name="Priscilla O'Connor" userId="d3b9681a-6783-45a0-a9cd-fbceb3f6df13" providerId="ADAL" clId="{03C2A7E5-5982-4974-A137-24174A9911BE}" dt="2022-01-06T13:42:28.562" v="5" actId="20577"/>
        <pc:sldMkLst>
          <pc:docMk/>
          <pc:sldMk cId="683263979" sldId="344"/>
        </pc:sldMkLst>
        <pc:graphicFrameChg chg="mod modGraphic">
          <ac:chgData name="Priscilla O'Connor" userId="d3b9681a-6783-45a0-a9cd-fbceb3f6df13" providerId="ADAL" clId="{03C2A7E5-5982-4974-A137-24174A9911BE}" dt="2022-01-06T13:42:28.562" v="5" actId="20577"/>
          <ac:graphicFrameMkLst>
            <pc:docMk/>
            <pc:sldMk cId="683263979" sldId="344"/>
            <ac:graphicFrameMk id="3" creationId="{43FBC095-369B-4913-83A0-B28ABCC3E6C7}"/>
          </ac:graphicFrameMkLst>
        </pc:graphicFrameChg>
      </pc:sldChg>
      <pc:sldChg chg="modSp">
        <pc:chgData name="Priscilla O'Connor" userId="d3b9681a-6783-45a0-a9cd-fbceb3f6df13" providerId="ADAL" clId="{03C2A7E5-5982-4974-A137-24174A9911BE}" dt="2022-01-06T13:42:35.822" v="6"/>
        <pc:sldMkLst>
          <pc:docMk/>
          <pc:sldMk cId="1567137584" sldId="345"/>
        </pc:sldMkLst>
        <pc:graphicFrameChg chg="mod">
          <ac:chgData name="Priscilla O'Connor" userId="d3b9681a-6783-45a0-a9cd-fbceb3f6df13" providerId="ADAL" clId="{03C2A7E5-5982-4974-A137-24174A9911BE}" dt="2022-01-06T13:42:35.822" v="6"/>
          <ac:graphicFrameMkLst>
            <pc:docMk/>
            <pc:sldMk cId="1567137584" sldId="345"/>
            <ac:graphicFrameMk id="5" creationId="{7CC113C7-DAE1-4CB6-9F94-76CF38F30B41}"/>
          </ac:graphicFrameMkLst>
        </pc:graphicFrameChg>
      </pc:sldChg>
    </pc:docChg>
  </pc:docChgLst>
  <pc:docChgLst>
    <pc:chgData name="Priscilla O'Connor" userId="d3b9681a-6783-45a0-a9cd-fbceb3f6df13" providerId="ADAL" clId="{46DC1B6A-72DE-41F8-BD92-6F4FA578CE15}"/>
    <pc:docChg chg="undo custSel addSld delSld modSld sldOrd">
      <pc:chgData name="Priscilla O'Connor" userId="d3b9681a-6783-45a0-a9cd-fbceb3f6df13" providerId="ADAL" clId="{46DC1B6A-72DE-41F8-BD92-6F4FA578CE15}" dt="2022-01-27T12:07:21.704" v="359" actId="1076"/>
      <pc:docMkLst>
        <pc:docMk/>
      </pc:docMkLst>
      <pc:sldChg chg="modSp mod">
        <pc:chgData name="Priscilla O'Connor" userId="d3b9681a-6783-45a0-a9cd-fbceb3f6df13" providerId="ADAL" clId="{46DC1B6A-72DE-41F8-BD92-6F4FA578CE15}" dt="2022-01-27T01:37:30.406" v="2" actId="2711"/>
        <pc:sldMkLst>
          <pc:docMk/>
          <pc:sldMk cId="1299005919" sldId="273"/>
        </pc:sldMkLst>
        <pc:spChg chg="mod">
          <ac:chgData name="Priscilla O'Connor" userId="d3b9681a-6783-45a0-a9cd-fbceb3f6df13" providerId="ADAL" clId="{46DC1B6A-72DE-41F8-BD92-6F4FA578CE15}" dt="2022-01-27T01:37:30.406" v="2" actId="2711"/>
          <ac:spMkLst>
            <pc:docMk/>
            <pc:sldMk cId="1299005919" sldId="273"/>
            <ac:spMk id="6" creationId="{70937231-6F36-40C7-8E98-278E4C141DE2}"/>
          </ac:spMkLst>
        </pc:spChg>
      </pc:sldChg>
      <pc:sldChg chg="modSp mod">
        <pc:chgData name="Priscilla O'Connor" userId="d3b9681a-6783-45a0-a9cd-fbceb3f6df13" providerId="ADAL" clId="{46DC1B6A-72DE-41F8-BD92-6F4FA578CE15}" dt="2022-01-27T11:45:09.493" v="318" actId="113"/>
        <pc:sldMkLst>
          <pc:docMk/>
          <pc:sldMk cId="920846312" sldId="276"/>
        </pc:sldMkLst>
        <pc:spChg chg="mod">
          <ac:chgData name="Priscilla O'Connor" userId="d3b9681a-6783-45a0-a9cd-fbceb3f6df13" providerId="ADAL" clId="{46DC1B6A-72DE-41F8-BD92-6F4FA578CE15}" dt="2022-01-27T11:45:09.493" v="318" actId="113"/>
          <ac:spMkLst>
            <pc:docMk/>
            <pc:sldMk cId="920846312" sldId="276"/>
            <ac:spMk id="7" creationId="{DCBE885D-0F86-4DEF-B694-1FBA162DEB55}"/>
          </ac:spMkLst>
        </pc:spChg>
      </pc:sldChg>
      <pc:sldChg chg="modSp mod">
        <pc:chgData name="Priscilla O'Connor" userId="d3b9681a-6783-45a0-a9cd-fbceb3f6df13" providerId="ADAL" clId="{46DC1B6A-72DE-41F8-BD92-6F4FA578CE15}" dt="2022-01-27T11:45:17.496" v="319" actId="113"/>
        <pc:sldMkLst>
          <pc:docMk/>
          <pc:sldMk cId="3490442029" sldId="277"/>
        </pc:sldMkLst>
        <pc:spChg chg="mod">
          <ac:chgData name="Priscilla O'Connor" userId="d3b9681a-6783-45a0-a9cd-fbceb3f6df13" providerId="ADAL" clId="{46DC1B6A-72DE-41F8-BD92-6F4FA578CE15}" dt="2022-01-27T11:45:17.496" v="319" actId="113"/>
          <ac:spMkLst>
            <pc:docMk/>
            <pc:sldMk cId="3490442029" sldId="277"/>
            <ac:spMk id="2" creationId="{F93D2587-B4F1-8443-9FB2-1E450C3780F0}"/>
          </ac:spMkLst>
        </pc:spChg>
      </pc:sldChg>
      <pc:sldChg chg="modSp mod">
        <pc:chgData name="Priscilla O'Connor" userId="d3b9681a-6783-45a0-a9cd-fbceb3f6df13" providerId="ADAL" clId="{46DC1B6A-72DE-41F8-BD92-6F4FA578CE15}" dt="2022-01-27T11:45:23.070" v="320" actId="113"/>
        <pc:sldMkLst>
          <pc:docMk/>
          <pc:sldMk cId="34066515" sldId="278"/>
        </pc:sldMkLst>
        <pc:spChg chg="mod">
          <ac:chgData name="Priscilla O'Connor" userId="d3b9681a-6783-45a0-a9cd-fbceb3f6df13" providerId="ADAL" clId="{46DC1B6A-72DE-41F8-BD92-6F4FA578CE15}" dt="2022-01-27T11:45:23.070" v="320" actId="113"/>
          <ac:spMkLst>
            <pc:docMk/>
            <pc:sldMk cId="34066515" sldId="278"/>
            <ac:spMk id="4" creationId="{848F4348-C938-4F9D-8A6F-65E4BD234897}"/>
          </ac:spMkLst>
        </pc:spChg>
      </pc:sldChg>
      <pc:sldChg chg="modSp mod">
        <pc:chgData name="Priscilla O'Connor" userId="d3b9681a-6783-45a0-a9cd-fbceb3f6df13" providerId="ADAL" clId="{46DC1B6A-72DE-41F8-BD92-6F4FA578CE15}" dt="2022-01-27T11:50:57.584" v="345" actId="1076"/>
        <pc:sldMkLst>
          <pc:docMk/>
          <pc:sldMk cId="144863602" sldId="280"/>
        </pc:sldMkLst>
        <pc:spChg chg="mod">
          <ac:chgData name="Priscilla O'Connor" userId="d3b9681a-6783-45a0-a9cd-fbceb3f6df13" providerId="ADAL" clId="{46DC1B6A-72DE-41F8-BD92-6F4FA578CE15}" dt="2022-01-27T11:50:42.866" v="342" actId="14100"/>
          <ac:spMkLst>
            <pc:docMk/>
            <pc:sldMk cId="144863602" sldId="280"/>
            <ac:spMk id="10" creationId="{15F48943-37B5-484B-81F2-D5045EA47D93}"/>
          </ac:spMkLst>
        </pc:spChg>
        <pc:picChg chg="mod">
          <ac:chgData name="Priscilla O'Connor" userId="d3b9681a-6783-45a0-a9cd-fbceb3f6df13" providerId="ADAL" clId="{46DC1B6A-72DE-41F8-BD92-6F4FA578CE15}" dt="2022-01-27T11:50:57.584" v="345" actId="1076"/>
          <ac:picMkLst>
            <pc:docMk/>
            <pc:sldMk cId="144863602" sldId="280"/>
            <ac:picMk id="3" creationId="{E323FAC5-010D-47AA-8101-4D5CE352C47D}"/>
          </ac:picMkLst>
        </pc:picChg>
      </pc:sldChg>
      <pc:sldChg chg="modSp mod">
        <pc:chgData name="Priscilla O'Connor" userId="d3b9681a-6783-45a0-a9cd-fbceb3f6df13" providerId="ADAL" clId="{46DC1B6A-72DE-41F8-BD92-6F4FA578CE15}" dt="2022-01-27T11:44:19.451" v="316" actId="113"/>
        <pc:sldMkLst>
          <pc:docMk/>
          <pc:sldMk cId="3467121616" sldId="281"/>
        </pc:sldMkLst>
        <pc:spChg chg="mod">
          <ac:chgData name="Priscilla O'Connor" userId="d3b9681a-6783-45a0-a9cd-fbceb3f6df13" providerId="ADAL" clId="{46DC1B6A-72DE-41F8-BD92-6F4FA578CE15}" dt="2022-01-27T11:44:19.451" v="316" actId="113"/>
          <ac:spMkLst>
            <pc:docMk/>
            <pc:sldMk cId="3467121616" sldId="281"/>
            <ac:spMk id="11" creationId="{4625BFBA-BE6F-4466-AB33-7942138EA18F}"/>
          </ac:spMkLst>
        </pc:spChg>
      </pc:sldChg>
      <pc:sldChg chg="modSp mod">
        <pc:chgData name="Priscilla O'Connor" userId="d3b9681a-6783-45a0-a9cd-fbceb3f6df13" providerId="ADAL" clId="{46DC1B6A-72DE-41F8-BD92-6F4FA578CE15}" dt="2022-01-27T11:45:44.722" v="321" actId="113"/>
        <pc:sldMkLst>
          <pc:docMk/>
          <pc:sldMk cId="3758618260" sldId="319"/>
        </pc:sldMkLst>
        <pc:spChg chg="mod">
          <ac:chgData name="Priscilla O'Connor" userId="d3b9681a-6783-45a0-a9cd-fbceb3f6df13" providerId="ADAL" clId="{46DC1B6A-72DE-41F8-BD92-6F4FA578CE15}" dt="2022-01-27T11:45:44.722" v="321" actId="113"/>
          <ac:spMkLst>
            <pc:docMk/>
            <pc:sldMk cId="3758618260" sldId="319"/>
            <ac:spMk id="4" creationId="{848F4348-C938-4F9D-8A6F-65E4BD234897}"/>
          </ac:spMkLst>
        </pc:spChg>
      </pc:sldChg>
      <pc:sldChg chg="modSp mod">
        <pc:chgData name="Priscilla O'Connor" userId="d3b9681a-6783-45a0-a9cd-fbceb3f6df13" providerId="ADAL" clId="{46DC1B6A-72DE-41F8-BD92-6F4FA578CE15}" dt="2022-01-27T11:51:55.826" v="351" actId="14100"/>
        <pc:sldMkLst>
          <pc:docMk/>
          <pc:sldMk cId="2268005500" sldId="321"/>
        </pc:sldMkLst>
        <pc:spChg chg="mod">
          <ac:chgData name="Priscilla O'Connor" userId="d3b9681a-6783-45a0-a9cd-fbceb3f6df13" providerId="ADAL" clId="{46DC1B6A-72DE-41F8-BD92-6F4FA578CE15}" dt="2022-01-27T11:51:42.484" v="350" actId="1076"/>
          <ac:spMkLst>
            <pc:docMk/>
            <pc:sldMk cId="2268005500" sldId="321"/>
            <ac:spMk id="2" creationId="{B9A22F8A-9229-C846-B80E-EEABF7F4A046}"/>
          </ac:spMkLst>
        </pc:spChg>
        <pc:spChg chg="mod">
          <ac:chgData name="Priscilla O'Connor" userId="d3b9681a-6783-45a0-a9cd-fbceb3f6df13" providerId="ADAL" clId="{46DC1B6A-72DE-41F8-BD92-6F4FA578CE15}" dt="2022-01-27T11:51:55.826" v="351" actId="14100"/>
          <ac:spMkLst>
            <pc:docMk/>
            <pc:sldMk cId="2268005500" sldId="321"/>
            <ac:spMk id="10" creationId="{3A97A11A-41A6-4594-AD26-8871A7A0DA41}"/>
          </ac:spMkLst>
        </pc:spChg>
        <pc:picChg chg="mod">
          <ac:chgData name="Priscilla O'Connor" userId="d3b9681a-6783-45a0-a9cd-fbceb3f6df13" providerId="ADAL" clId="{46DC1B6A-72DE-41F8-BD92-6F4FA578CE15}" dt="2022-01-27T11:51:35.575" v="349" actId="14100"/>
          <ac:picMkLst>
            <pc:docMk/>
            <pc:sldMk cId="2268005500" sldId="321"/>
            <ac:picMk id="4" creationId="{CCAA8712-6B09-4260-A3BF-FA8AE1BE93DB}"/>
          </ac:picMkLst>
        </pc:picChg>
      </pc:sldChg>
      <pc:sldChg chg="modSp mod">
        <pc:chgData name="Priscilla O'Connor" userId="d3b9681a-6783-45a0-a9cd-fbceb3f6df13" providerId="ADAL" clId="{46DC1B6A-72DE-41F8-BD92-6F4FA578CE15}" dt="2022-01-27T11:52:08.559" v="354" actId="20577"/>
        <pc:sldMkLst>
          <pc:docMk/>
          <pc:sldMk cId="1885245706" sldId="322"/>
        </pc:sldMkLst>
        <pc:spChg chg="mod">
          <ac:chgData name="Priscilla O'Connor" userId="d3b9681a-6783-45a0-a9cd-fbceb3f6df13" providerId="ADAL" clId="{46DC1B6A-72DE-41F8-BD92-6F4FA578CE15}" dt="2022-01-27T11:52:08.559" v="354" actId="20577"/>
          <ac:spMkLst>
            <pc:docMk/>
            <pc:sldMk cId="1885245706" sldId="322"/>
            <ac:spMk id="10" creationId="{F3CC2A54-8272-4800-BF1B-631BD47A5598}"/>
          </ac:spMkLst>
        </pc:spChg>
      </pc:sldChg>
      <pc:sldChg chg="modSp mod">
        <pc:chgData name="Priscilla O'Connor" userId="d3b9681a-6783-45a0-a9cd-fbceb3f6df13" providerId="ADAL" clId="{46DC1B6A-72DE-41F8-BD92-6F4FA578CE15}" dt="2022-01-27T11:52:34.796" v="357" actId="1076"/>
        <pc:sldMkLst>
          <pc:docMk/>
          <pc:sldMk cId="1147020861" sldId="325"/>
        </pc:sldMkLst>
        <pc:spChg chg="mod">
          <ac:chgData name="Priscilla O'Connor" userId="d3b9681a-6783-45a0-a9cd-fbceb3f6df13" providerId="ADAL" clId="{46DC1B6A-72DE-41F8-BD92-6F4FA578CE15}" dt="2022-01-27T11:47:40.876" v="332" actId="179"/>
          <ac:spMkLst>
            <pc:docMk/>
            <pc:sldMk cId="1147020861" sldId="325"/>
            <ac:spMk id="2" creationId="{BA3F089B-5197-AE4E-9B22-2E44D61154A5}"/>
          </ac:spMkLst>
        </pc:spChg>
        <pc:spChg chg="mod">
          <ac:chgData name="Priscilla O'Connor" userId="d3b9681a-6783-45a0-a9cd-fbceb3f6df13" providerId="ADAL" clId="{46DC1B6A-72DE-41F8-BD92-6F4FA578CE15}" dt="2022-01-27T11:52:34.796" v="357" actId="1076"/>
          <ac:spMkLst>
            <pc:docMk/>
            <pc:sldMk cId="1147020861" sldId="325"/>
            <ac:spMk id="6" creationId="{C571C653-696F-7843-9CD0-F1E3F089BD9D}"/>
          </ac:spMkLst>
        </pc:spChg>
      </pc:sldChg>
      <pc:sldChg chg="modSp mod">
        <pc:chgData name="Priscilla O'Connor" userId="d3b9681a-6783-45a0-a9cd-fbceb3f6df13" providerId="ADAL" clId="{46DC1B6A-72DE-41F8-BD92-6F4FA578CE15}" dt="2022-01-27T11:48:34.402" v="336" actId="14100"/>
        <pc:sldMkLst>
          <pc:docMk/>
          <pc:sldMk cId="3910475553" sldId="326"/>
        </pc:sldMkLst>
        <pc:spChg chg="mod">
          <ac:chgData name="Priscilla O'Connor" userId="d3b9681a-6783-45a0-a9cd-fbceb3f6df13" providerId="ADAL" clId="{46DC1B6A-72DE-41F8-BD92-6F4FA578CE15}" dt="2022-01-27T11:48:34.402" v="336" actId="14100"/>
          <ac:spMkLst>
            <pc:docMk/>
            <pc:sldMk cId="3910475553" sldId="326"/>
            <ac:spMk id="9" creationId="{C237AAE8-BFD4-472E-A451-DC0EFD29570E}"/>
          </ac:spMkLst>
        </pc:spChg>
      </pc:sldChg>
      <pc:sldChg chg="modSp mod">
        <pc:chgData name="Priscilla O'Connor" userId="d3b9681a-6783-45a0-a9cd-fbceb3f6df13" providerId="ADAL" clId="{46DC1B6A-72DE-41F8-BD92-6F4FA578CE15}" dt="2022-01-27T11:46:53.413" v="329" actId="14100"/>
        <pc:sldMkLst>
          <pc:docMk/>
          <pc:sldMk cId="906530972" sldId="327"/>
        </pc:sldMkLst>
        <pc:spChg chg="mod">
          <ac:chgData name="Priscilla O'Connor" userId="d3b9681a-6783-45a0-a9cd-fbceb3f6df13" providerId="ADAL" clId="{46DC1B6A-72DE-41F8-BD92-6F4FA578CE15}" dt="2022-01-27T11:46:53.413" v="329" actId="14100"/>
          <ac:spMkLst>
            <pc:docMk/>
            <pc:sldMk cId="906530972" sldId="327"/>
            <ac:spMk id="6" creationId="{FB1EFDE0-68DA-1748-B4AC-C126827108F1}"/>
          </ac:spMkLst>
        </pc:spChg>
      </pc:sldChg>
      <pc:sldChg chg="delSp modSp mod">
        <pc:chgData name="Priscilla O'Connor" userId="d3b9681a-6783-45a0-a9cd-fbceb3f6df13" providerId="ADAL" clId="{46DC1B6A-72DE-41F8-BD92-6F4FA578CE15}" dt="2022-01-27T02:24:46.597" v="208" actId="14100"/>
        <pc:sldMkLst>
          <pc:docMk/>
          <pc:sldMk cId="3116441058" sldId="330"/>
        </pc:sldMkLst>
        <pc:spChg chg="mod">
          <ac:chgData name="Priscilla O'Connor" userId="d3b9681a-6783-45a0-a9cd-fbceb3f6df13" providerId="ADAL" clId="{46DC1B6A-72DE-41F8-BD92-6F4FA578CE15}" dt="2022-01-27T02:24:46.597" v="208" actId="14100"/>
          <ac:spMkLst>
            <pc:docMk/>
            <pc:sldMk cId="3116441058" sldId="330"/>
            <ac:spMk id="7" creationId="{B2B1EADB-D570-4F34-ABD2-D3D3B9BF47D2}"/>
          </ac:spMkLst>
        </pc:spChg>
        <pc:spChg chg="del">
          <ac:chgData name="Priscilla O'Connor" userId="d3b9681a-6783-45a0-a9cd-fbceb3f6df13" providerId="ADAL" clId="{46DC1B6A-72DE-41F8-BD92-6F4FA578CE15}" dt="2022-01-27T02:21:56.760" v="128" actId="478"/>
          <ac:spMkLst>
            <pc:docMk/>
            <pc:sldMk cId="3116441058" sldId="330"/>
            <ac:spMk id="9" creationId="{C9B4AC25-5A46-4F3E-B384-F6022499A2FC}"/>
          </ac:spMkLst>
        </pc:spChg>
        <pc:picChg chg="mod">
          <ac:chgData name="Priscilla O'Connor" userId="d3b9681a-6783-45a0-a9cd-fbceb3f6df13" providerId="ADAL" clId="{46DC1B6A-72DE-41F8-BD92-6F4FA578CE15}" dt="2022-01-27T02:24:35.641" v="204" actId="1076"/>
          <ac:picMkLst>
            <pc:docMk/>
            <pc:sldMk cId="3116441058" sldId="330"/>
            <ac:picMk id="8" creationId="{23089850-1B5E-4853-8F0A-FC56BB84628D}"/>
          </ac:picMkLst>
        </pc:picChg>
      </pc:sldChg>
      <pc:sldChg chg="delSp modSp mod modAnim">
        <pc:chgData name="Priscilla O'Connor" userId="d3b9681a-6783-45a0-a9cd-fbceb3f6df13" providerId="ADAL" clId="{46DC1B6A-72DE-41F8-BD92-6F4FA578CE15}" dt="2022-01-27T02:28:49.970" v="262" actId="1076"/>
        <pc:sldMkLst>
          <pc:docMk/>
          <pc:sldMk cId="3812162486" sldId="331"/>
        </pc:sldMkLst>
        <pc:spChg chg="mod">
          <ac:chgData name="Priscilla O'Connor" userId="d3b9681a-6783-45a0-a9cd-fbceb3f6df13" providerId="ADAL" clId="{46DC1B6A-72DE-41F8-BD92-6F4FA578CE15}" dt="2022-01-27T02:28:49.970" v="262" actId="1076"/>
          <ac:spMkLst>
            <pc:docMk/>
            <pc:sldMk cId="3812162486" sldId="331"/>
            <ac:spMk id="3" creationId="{C01984F7-61EF-5245-A5E9-4DB8A6E7E038}"/>
          </ac:spMkLst>
        </pc:spChg>
        <pc:spChg chg="del">
          <ac:chgData name="Priscilla O'Connor" userId="d3b9681a-6783-45a0-a9cd-fbceb3f6df13" providerId="ADAL" clId="{46DC1B6A-72DE-41F8-BD92-6F4FA578CE15}" dt="2022-01-27T02:27:50.150" v="249" actId="478"/>
          <ac:spMkLst>
            <pc:docMk/>
            <pc:sldMk cId="3812162486" sldId="331"/>
            <ac:spMk id="13" creationId="{90E97084-5438-4E54-B501-E923C9973B15}"/>
          </ac:spMkLst>
        </pc:spChg>
        <pc:spChg chg="mod">
          <ac:chgData name="Priscilla O'Connor" userId="d3b9681a-6783-45a0-a9cd-fbceb3f6df13" providerId="ADAL" clId="{46DC1B6A-72DE-41F8-BD92-6F4FA578CE15}" dt="2022-01-27T02:28:42.580" v="260" actId="1076"/>
          <ac:spMkLst>
            <pc:docMk/>
            <pc:sldMk cId="3812162486" sldId="331"/>
            <ac:spMk id="16" creationId="{DC0B4006-6C9E-4779-91C7-46C7302957BC}"/>
          </ac:spMkLst>
        </pc:spChg>
        <pc:picChg chg="del">
          <ac:chgData name="Priscilla O'Connor" userId="d3b9681a-6783-45a0-a9cd-fbceb3f6df13" providerId="ADAL" clId="{46DC1B6A-72DE-41F8-BD92-6F4FA578CE15}" dt="2022-01-27T02:27:49.044" v="248" actId="478"/>
          <ac:picMkLst>
            <pc:docMk/>
            <pc:sldMk cId="3812162486" sldId="331"/>
            <ac:picMk id="11" creationId="{8EFE0750-10AF-4003-AFD4-4897D2D83200}"/>
          </ac:picMkLst>
        </pc:picChg>
        <pc:picChg chg="mod">
          <ac:chgData name="Priscilla O'Connor" userId="d3b9681a-6783-45a0-a9cd-fbceb3f6df13" providerId="ADAL" clId="{46DC1B6A-72DE-41F8-BD92-6F4FA578CE15}" dt="2022-01-27T02:28:34.143" v="258" actId="14100"/>
          <ac:picMkLst>
            <pc:docMk/>
            <pc:sldMk cId="3812162486" sldId="331"/>
            <ac:picMk id="15" creationId="{BB971DB7-BA26-4B29-A4DA-11C1AC456F37}"/>
          </ac:picMkLst>
        </pc:picChg>
      </pc:sldChg>
      <pc:sldChg chg="addSp delSp modSp mod">
        <pc:chgData name="Priscilla O'Connor" userId="d3b9681a-6783-45a0-a9cd-fbceb3f6df13" providerId="ADAL" clId="{46DC1B6A-72DE-41F8-BD92-6F4FA578CE15}" dt="2022-01-27T01:52:23.531" v="62" actId="1076"/>
        <pc:sldMkLst>
          <pc:docMk/>
          <pc:sldMk cId="3805761579" sldId="332"/>
        </pc:sldMkLst>
        <pc:picChg chg="del">
          <ac:chgData name="Priscilla O'Connor" userId="d3b9681a-6783-45a0-a9cd-fbceb3f6df13" providerId="ADAL" clId="{46DC1B6A-72DE-41F8-BD92-6F4FA578CE15}" dt="2022-01-27T01:44:56.041" v="35" actId="478"/>
          <ac:picMkLst>
            <pc:docMk/>
            <pc:sldMk cId="3805761579" sldId="332"/>
            <ac:picMk id="3" creationId="{6CFB9AE2-4469-4622-8D90-B1A5C10DEF79}"/>
          </ac:picMkLst>
        </pc:picChg>
        <pc:picChg chg="add del mod">
          <ac:chgData name="Priscilla O'Connor" userId="d3b9681a-6783-45a0-a9cd-fbceb3f6df13" providerId="ADAL" clId="{46DC1B6A-72DE-41F8-BD92-6F4FA578CE15}" dt="2022-01-27T01:46:38.639" v="41" actId="478"/>
          <ac:picMkLst>
            <pc:docMk/>
            <pc:sldMk cId="3805761579" sldId="332"/>
            <ac:picMk id="4" creationId="{D9BE3C74-3036-4067-839D-DA867E32AEB2}"/>
          </ac:picMkLst>
        </pc:picChg>
        <pc:picChg chg="add mod">
          <ac:chgData name="Priscilla O'Connor" userId="d3b9681a-6783-45a0-a9cd-fbceb3f6df13" providerId="ADAL" clId="{46DC1B6A-72DE-41F8-BD92-6F4FA578CE15}" dt="2022-01-27T01:52:23.531" v="62" actId="1076"/>
          <ac:picMkLst>
            <pc:docMk/>
            <pc:sldMk cId="3805761579" sldId="332"/>
            <ac:picMk id="7" creationId="{F1F79B38-83AD-47B8-BB5A-26B8DA2DE66A}"/>
          </ac:picMkLst>
        </pc:picChg>
        <pc:picChg chg="add del mod">
          <ac:chgData name="Priscilla O'Connor" userId="d3b9681a-6783-45a0-a9cd-fbceb3f6df13" providerId="ADAL" clId="{46DC1B6A-72DE-41F8-BD92-6F4FA578CE15}" dt="2022-01-27T01:50:55.925" v="49" actId="931"/>
          <ac:picMkLst>
            <pc:docMk/>
            <pc:sldMk cId="3805761579" sldId="332"/>
            <ac:picMk id="9" creationId="{635723B6-5A51-4E7F-BED6-1967691F9E9B}"/>
          </ac:picMkLst>
        </pc:picChg>
        <pc:picChg chg="del mod">
          <ac:chgData name="Priscilla O'Connor" userId="d3b9681a-6783-45a0-a9cd-fbceb3f6df13" providerId="ADAL" clId="{46DC1B6A-72DE-41F8-BD92-6F4FA578CE15}" dt="2022-01-27T01:49:17.811" v="47" actId="478"/>
          <ac:picMkLst>
            <pc:docMk/>
            <pc:sldMk cId="3805761579" sldId="332"/>
            <ac:picMk id="10" creationId="{4D9A1C61-1A62-4B09-A00D-3627AD3B8C9F}"/>
          </ac:picMkLst>
        </pc:picChg>
        <pc:picChg chg="add mod">
          <ac:chgData name="Priscilla O'Connor" userId="d3b9681a-6783-45a0-a9cd-fbceb3f6df13" providerId="ADAL" clId="{46DC1B6A-72DE-41F8-BD92-6F4FA578CE15}" dt="2022-01-27T01:52:14.521" v="60" actId="14100"/>
          <ac:picMkLst>
            <pc:docMk/>
            <pc:sldMk cId="3805761579" sldId="332"/>
            <ac:picMk id="12" creationId="{507C4670-30E3-49A6-B933-1F8B7528DA12}"/>
          </ac:picMkLst>
        </pc:picChg>
      </pc:sldChg>
      <pc:sldChg chg="addSp delSp modSp mod">
        <pc:chgData name="Priscilla O'Connor" userId="d3b9681a-6783-45a0-a9cd-fbceb3f6df13" providerId="ADAL" clId="{46DC1B6A-72DE-41F8-BD92-6F4FA578CE15}" dt="2022-01-27T11:49:11.986" v="337" actId="255"/>
        <pc:sldMkLst>
          <pc:docMk/>
          <pc:sldMk cId="1302833137" sldId="333"/>
        </pc:sldMkLst>
        <pc:spChg chg="mod">
          <ac:chgData name="Priscilla O'Connor" userId="d3b9681a-6783-45a0-a9cd-fbceb3f6df13" providerId="ADAL" clId="{46DC1B6A-72DE-41F8-BD92-6F4FA578CE15}" dt="2022-01-27T11:49:11.986" v="337" actId="255"/>
          <ac:spMkLst>
            <pc:docMk/>
            <pc:sldMk cId="1302833137" sldId="333"/>
            <ac:spMk id="7" creationId="{06C72191-E850-44DC-B691-8605AB764629}"/>
          </ac:spMkLst>
        </pc:spChg>
        <pc:picChg chg="add mod">
          <ac:chgData name="Priscilla O'Connor" userId="d3b9681a-6783-45a0-a9cd-fbceb3f6df13" providerId="ADAL" clId="{46DC1B6A-72DE-41F8-BD92-6F4FA578CE15}" dt="2022-01-27T02:35:56.837" v="312" actId="14100"/>
          <ac:picMkLst>
            <pc:docMk/>
            <pc:sldMk cId="1302833137" sldId="333"/>
            <ac:picMk id="3" creationId="{BD2DA625-80E1-431F-9874-369F4B2D00C5}"/>
          </ac:picMkLst>
        </pc:picChg>
        <pc:picChg chg="del">
          <ac:chgData name="Priscilla O'Connor" userId="d3b9681a-6783-45a0-a9cd-fbceb3f6df13" providerId="ADAL" clId="{46DC1B6A-72DE-41F8-BD92-6F4FA578CE15}" dt="2022-01-27T02:29:43.776" v="263" actId="478"/>
          <ac:picMkLst>
            <pc:docMk/>
            <pc:sldMk cId="1302833137" sldId="333"/>
            <ac:picMk id="9" creationId="{445A3A6E-2D82-4CC2-B760-A8CEBA25C6F5}"/>
          </ac:picMkLst>
        </pc:picChg>
      </pc:sldChg>
      <pc:sldChg chg="addSp delSp modSp mod">
        <pc:chgData name="Priscilla O'Connor" userId="d3b9681a-6783-45a0-a9cd-fbceb3f6df13" providerId="ADAL" clId="{46DC1B6A-72DE-41F8-BD92-6F4FA578CE15}" dt="2022-01-27T12:04:31.777" v="358" actId="113"/>
        <pc:sldMkLst>
          <pc:docMk/>
          <pc:sldMk cId="2170414624" sldId="334"/>
        </pc:sldMkLst>
        <pc:spChg chg="mod">
          <ac:chgData name="Priscilla O'Connor" userId="d3b9681a-6783-45a0-a9cd-fbceb3f6df13" providerId="ADAL" clId="{46DC1B6A-72DE-41F8-BD92-6F4FA578CE15}" dt="2022-01-27T12:04:31.777" v="358" actId="113"/>
          <ac:spMkLst>
            <pc:docMk/>
            <pc:sldMk cId="2170414624" sldId="334"/>
            <ac:spMk id="4" creationId="{D3E4FB61-1795-4EB1-A327-EE480F3A7F75}"/>
          </ac:spMkLst>
        </pc:spChg>
        <pc:spChg chg="add del mod">
          <ac:chgData name="Priscilla O'Connor" userId="d3b9681a-6783-45a0-a9cd-fbceb3f6df13" providerId="ADAL" clId="{46DC1B6A-72DE-41F8-BD92-6F4FA578CE15}" dt="2022-01-27T02:33:38.306" v="291" actId="478"/>
          <ac:spMkLst>
            <pc:docMk/>
            <pc:sldMk cId="2170414624" sldId="334"/>
            <ac:spMk id="5" creationId="{C666A116-D5E6-452A-B8D0-B720F6B7A954}"/>
          </ac:spMkLst>
        </pc:spChg>
      </pc:sldChg>
      <pc:sldChg chg="del">
        <pc:chgData name="Priscilla O'Connor" userId="d3b9681a-6783-45a0-a9cd-fbceb3f6df13" providerId="ADAL" clId="{46DC1B6A-72DE-41F8-BD92-6F4FA578CE15}" dt="2022-01-27T01:56:10.389" v="82" actId="2696"/>
        <pc:sldMkLst>
          <pc:docMk/>
          <pc:sldMk cId="2820941716" sldId="335"/>
        </pc:sldMkLst>
      </pc:sldChg>
      <pc:sldChg chg="modSp mod">
        <pc:chgData name="Priscilla O'Connor" userId="d3b9681a-6783-45a0-a9cd-fbceb3f6df13" providerId="ADAL" clId="{46DC1B6A-72DE-41F8-BD92-6F4FA578CE15}" dt="2022-01-27T11:44:44.101" v="317" actId="14734"/>
        <pc:sldMkLst>
          <pc:docMk/>
          <pc:sldMk cId="1550542723" sldId="336"/>
        </pc:sldMkLst>
        <pc:graphicFrameChg chg="modGraphic">
          <ac:chgData name="Priscilla O'Connor" userId="d3b9681a-6783-45a0-a9cd-fbceb3f6df13" providerId="ADAL" clId="{46DC1B6A-72DE-41F8-BD92-6F4FA578CE15}" dt="2022-01-27T11:44:44.101" v="317" actId="14734"/>
          <ac:graphicFrameMkLst>
            <pc:docMk/>
            <pc:sldMk cId="1550542723" sldId="336"/>
            <ac:graphicFrameMk id="8" creationId="{C06A6247-14D5-4822-ADF8-2FC6C8D4AE7B}"/>
          </ac:graphicFrameMkLst>
        </pc:graphicFrameChg>
      </pc:sldChg>
      <pc:sldChg chg="modSp mod">
        <pc:chgData name="Priscilla O'Connor" userId="d3b9681a-6783-45a0-a9cd-fbceb3f6df13" providerId="ADAL" clId="{46DC1B6A-72DE-41F8-BD92-6F4FA578CE15}" dt="2022-01-27T01:39:09.217" v="7" actId="255"/>
        <pc:sldMkLst>
          <pc:docMk/>
          <pc:sldMk cId="456723150" sldId="337"/>
        </pc:sldMkLst>
        <pc:graphicFrameChg chg="modGraphic">
          <ac:chgData name="Priscilla O'Connor" userId="d3b9681a-6783-45a0-a9cd-fbceb3f6df13" providerId="ADAL" clId="{46DC1B6A-72DE-41F8-BD92-6F4FA578CE15}" dt="2022-01-27T01:39:09.217" v="7" actId="255"/>
          <ac:graphicFrameMkLst>
            <pc:docMk/>
            <pc:sldMk cId="456723150" sldId="337"/>
            <ac:graphicFrameMk id="4" creationId="{0651D6EF-15FC-4080-A719-26F9BE0D87F9}"/>
          </ac:graphicFrameMkLst>
        </pc:graphicFrameChg>
      </pc:sldChg>
      <pc:sldChg chg="modSp mod setBg">
        <pc:chgData name="Priscilla O'Connor" userId="d3b9681a-6783-45a0-a9cd-fbceb3f6df13" providerId="ADAL" clId="{46DC1B6A-72DE-41F8-BD92-6F4FA578CE15}" dt="2022-01-27T01:53:20.588" v="65" actId="255"/>
        <pc:sldMkLst>
          <pc:docMk/>
          <pc:sldMk cId="1683123668" sldId="338"/>
        </pc:sldMkLst>
        <pc:spChg chg="mod">
          <ac:chgData name="Priscilla O'Connor" userId="d3b9681a-6783-45a0-a9cd-fbceb3f6df13" providerId="ADAL" clId="{46DC1B6A-72DE-41F8-BD92-6F4FA578CE15}" dt="2022-01-27T01:53:20.588" v="65" actId="255"/>
          <ac:spMkLst>
            <pc:docMk/>
            <pc:sldMk cId="1683123668" sldId="338"/>
            <ac:spMk id="6" creationId="{AF75833A-09C3-4D6C-83D2-96690793F5D1}"/>
          </ac:spMkLst>
        </pc:spChg>
      </pc:sldChg>
      <pc:sldChg chg="modSp mod setBg">
        <pc:chgData name="Priscilla O'Connor" userId="d3b9681a-6783-45a0-a9cd-fbceb3f6df13" providerId="ADAL" clId="{46DC1B6A-72DE-41F8-BD92-6F4FA578CE15}" dt="2022-01-27T01:53:28.765" v="66" actId="255"/>
        <pc:sldMkLst>
          <pc:docMk/>
          <pc:sldMk cId="571390670" sldId="339"/>
        </pc:sldMkLst>
        <pc:spChg chg="mod">
          <ac:chgData name="Priscilla O'Connor" userId="d3b9681a-6783-45a0-a9cd-fbceb3f6df13" providerId="ADAL" clId="{46DC1B6A-72DE-41F8-BD92-6F4FA578CE15}" dt="2022-01-27T01:53:28.765" v="66" actId="255"/>
          <ac:spMkLst>
            <pc:docMk/>
            <pc:sldMk cId="571390670" sldId="339"/>
            <ac:spMk id="5" creationId="{9FF3C768-604F-43CC-B0BA-38E2128F0EEB}"/>
          </ac:spMkLst>
        </pc:spChg>
      </pc:sldChg>
      <pc:sldChg chg="modSp mod setBg">
        <pc:chgData name="Priscilla O'Connor" userId="d3b9681a-6783-45a0-a9cd-fbceb3f6df13" providerId="ADAL" clId="{46DC1B6A-72DE-41F8-BD92-6F4FA578CE15}" dt="2022-01-27T01:53:37.078" v="67" actId="255"/>
        <pc:sldMkLst>
          <pc:docMk/>
          <pc:sldMk cId="1780001472" sldId="340"/>
        </pc:sldMkLst>
        <pc:spChg chg="mod">
          <ac:chgData name="Priscilla O'Connor" userId="d3b9681a-6783-45a0-a9cd-fbceb3f6df13" providerId="ADAL" clId="{46DC1B6A-72DE-41F8-BD92-6F4FA578CE15}" dt="2022-01-27T01:53:37.078" v="67" actId="255"/>
          <ac:spMkLst>
            <pc:docMk/>
            <pc:sldMk cId="1780001472" sldId="340"/>
            <ac:spMk id="6" creationId="{009130B0-4E86-4479-9711-980B3F743986}"/>
          </ac:spMkLst>
        </pc:spChg>
      </pc:sldChg>
      <pc:sldChg chg="modSp mod setBg">
        <pc:chgData name="Priscilla O'Connor" userId="d3b9681a-6783-45a0-a9cd-fbceb3f6df13" providerId="ADAL" clId="{46DC1B6A-72DE-41F8-BD92-6F4FA578CE15}" dt="2022-01-27T01:54:04.602" v="73" actId="1076"/>
        <pc:sldMkLst>
          <pc:docMk/>
          <pc:sldMk cId="1878927276" sldId="341"/>
        </pc:sldMkLst>
        <pc:spChg chg="mod">
          <ac:chgData name="Priscilla O'Connor" userId="d3b9681a-6783-45a0-a9cd-fbceb3f6df13" providerId="ADAL" clId="{46DC1B6A-72DE-41F8-BD92-6F4FA578CE15}" dt="2022-01-27T01:54:04.602" v="73" actId="1076"/>
          <ac:spMkLst>
            <pc:docMk/>
            <pc:sldMk cId="1878927276" sldId="341"/>
            <ac:spMk id="5" creationId="{0D7EF20D-4A6C-4657-B932-B5621191F4F8}"/>
          </ac:spMkLst>
        </pc:spChg>
      </pc:sldChg>
      <pc:sldChg chg="modSp mod setBg">
        <pc:chgData name="Priscilla O'Connor" userId="d3b9681a-6783-45a0-a9cd-fbceb3f6df13" providerId="ADAL" clId="{46DC1B6A-72DE-41F8-BD92-6F4FA578CE15}" dt="2022-01-27T12:07:21.704" v="359" actId="1076"/>
        <pc:sldMkLst>
          <pc:docMk/>
          <pc:sldMk cId="4120365498" sldId="342"/>
        </pc:sldMkLst>
        <pc:spChg chg="mod">
          <ac:chgData name="Priscilla O'Connor" userId="d3b9681a-6783-45a0-a9cd-fbceb3f6df13" providerId="ADAL" clId="{46DC1B6A-72DE-41F8-BD92-6F4FA578CE15}" dt="2022-01-27T12:07:21.704" v="359" actId="1076"/>
          <ac:spMkLst>
            <pc:docMk/>
            <pc:sldMk cId="4120365498" sldId="342"/>
            <ac:spMk id="5" creationId="{3A32D95F-FCFB-4F0E-B47A-9B615301D630}"/>
          </ac:spMkLst>
        </pc:spChg>
      </pc:sldChg>
      <pc:sldChg chg="modSp mod">
        <pc:chgData name="Priscilla O'Connor" userId="d3b9681a-6783-45a0-a9cd-fbceb3f6df13" providerId="ADAL" clId="{46DC1B6A-72DE-41F8-BD92-6F4FA578CE15}" dt="2022-01-27T02:18:17.694" v="123" actId="14100"/>
        <pc:sldMkLst>
          <pc:docMk/>
          <pc:sldMk cId="746574239" sldId="343"/>
        </pc:sldMkLst>
        <pc:graphicFrameChg chg="mod modGraphic">
          <ac:chgData name="Priscilla O'Connor" userId="d3b9681a-6783-45a0-a9cd-fbceb3f6df13" providerId="ADAL" clId="{46DC1B6A-72DE-41F8-BD92-6F4FA578CE15}" dt="2022-01-27T02:18:17.694" v="123" actId="14100"/>
          <ac:graphicFrameMkLst>
            <pc:docMk/>
            <pc:sldMk cId="746574239" sldId="343"/>
            <ac:graphicFrameMk id="8" creationId="{82874903-3DC0-4BE2-9593-F8615B894AE0}"/>
          </ac:graphicFrameMkLst>
        </pc:graphicFrameChg>
      </pc:sldChg>
      <pc:sldChg chg="modSp mod">
        <pc:chgData name="Priscilla O'Connor" userId="d3b9681a-6783-45a0-a9cd-fbceb3f6df13" providerId="ADAL" clId="{46DC1B6A-72DE-41F8-BD92-6F4FA578CE15}" dt="2022-01-27T11:46:11.335" v="325" actId="1076"/>
        <pc:sldMkLst>
          <pc:docMk/>
          <pc:sldMk cId="683263979" sldId="344"/>
        </pc:sldMkLst>
        <pc:graphicFrameChg chg="mod modGraphic">
          <ac:chgData name="Priscilla O'Connor" userId="d3b9681a-6783-45a0-a9cd-fbceb3f6df13" providerId="ADAL" clId="{46DC1B6A-72DE-41F8-BD92-6F4FA578CE15}" dt="2022-01-27T11:46:11.335" v="325" actId="1076"/>
          <ac:graphicFrameMkLst>
            <pc:docMk/>
            <pc:sldMk cId="683263979" sldId="344"/>
            <ac:graphicFrameMk id="3" creationId="{43FBC095-369B-4913-83A0-B28ABCC3E6C7}"/>
          </ac:graphicFrameMkLst>
        </pc:graphicFrameChg>
      </pc:sldChg>
      <pc:sldChg chg="modSp mod">
        <pc:chgData name="Priscilla O'Connor" userId="d3b9681a-6783-45a0-a9cd-fbceb3f6df13" providerId="ADAL" clId="{46DC1B6A-72DE-41F8-BD92-6F4FA578CE15}" dt="2022-01-27T02:31:16.740" v="278" actId="1076"/>
        <pc:sldMkLst>
          <pc:docMk/>
          <pc:sldMk cId="1567137584" sldId="345"/>
        </pc:sldMkLst>
        <pc:graphicFrameChg chg="mod modGraphic">
          <ac:chgData name="Priscilla O'Connor" userId="d3b9681a-6783-45a0-a9cd-fbceb3f6df13" providerId="ADAL" clId="{46DC1B6A-72DE-41F8-BD92-6F4FA578CE15}" dt="2022-01-27T02:31:16.740" v="278" actId="1076"/>
          <ac:graphicFrameMkLst>
            <pc:docMk/>
            <pc:sldMk cId="1567137584" sldId="345"/>
            <ac:graphicFrameMk id="5" creationId="{7CC113C7-DAE1-4CB6-9F94-76CF38F30B41}"/>
          </ac:graphicFrameMkLst>
        </pc:graphicFrameChg>
      </pc:sldChg>
      <pc:sldChg chg="modSp mod">
        <pc:chgData name="Priscilla O'Connor" userId="d3b9681a-6783-45a0-a9cd-fbceb3f6df13" providerId="ADAL" clId="{46DC1B6A-72DE-41F8-BD92-6F4FA578CE15}" dt="2022-01-27T11:50:07.631" v="340" actId="1076"/>
        <pc:sldMkLst>
          <pc:docMk/>
          <pc:sldMk cId="4274274235" sldId="347"/>
        </pc:sldMkLst>
        <pc:spChg chg="mod">
          <ac:chgData name="Priscilla O'Connor" userId="d3b9681a-6783-45a0-a9cd-fbceb3f6df13" providerId="ADAL" clId="{46DC1B6A-72DE-41F8-BD92-6F4FA578CE15}" dt="2022-01-27T02:00:08.543" v="95" actId="1582"/>
          <ac:spMkLst>
            <pc:docMk/>
            <pc:sldMk cId="4274274235" sldId="347"/>
            <ac:spMk id="6" creationId="{5E557CA8-C853-4575-ACDA-CDC63AD5F9BB}"/>
          </ac:spMkLst>
        </pc:spChg>
        <pc:spChg chg="mod">
          <ac:chgData name="Priscilla O'Connor" userId="d3b9681a-6783-45a0-a9cd-fbceb3f6df13" providerId="ADAL" clId="{46DC1B6A-72DE-41F8-BD92-6F4FA578CE15}" dt="2022-01-27T11:50:04.324" v="339" actId="14100"/>
          <ac:spMkLst>
            <pc:docMk/>
            <pc:sldMk cId="4274274235" sldId="347"/>
            <ac:spMk id="7" creationId="{B6A24C45-2495-41A3-BCC2-CB230D9BD5FC}"/>
          </ac:spMkLst>
        </pc:spChg>
        <pc:spChg chg="mod">
          <ac:chgData name="Priscilla O'Connor" userId="d3b9681a-6783-45a0-a9cd-fbceb3f6df13" providerId="ADAL" clId="{46DC1B6A-72DE-41F8-BD92-6F4FA578CE15}" dt="2022-01-27T11:50:07.631" v="340" actId="1076"/>
          <ac:spMkLst>
            <pc:docMk/>
            <pc:sldMk cId="4274274235" sldId="347"/>
            <ac:spMk id="8" creationId="{98465922-094D-4E8F-96E0-B5775EA0E0EE}"/>
          </ac:spMkLst>
        </pc:spChg>
      </pc:sldChg>
      <pc:sldChg chg="addSp delSp modSp add mod">
        <pc:chgData name="Priscilla O'Connor" userId="d3b9681a-6783-45a0-a9cd-fbceb3f6df13" providerId="ADAL" clId="{46DC1B6A-72DE-41F8-BD92-6F4FA578CE15}" dt="2022-01-27T02:25:16.713" v="220" actId="1036"/>
        <pc:sldMkLst>
          <pc:docMk/>
          <pc:sldMk cId="4271209386" sldId="348"/>
        </pc:sldMkLst>
        <pc:spChg chg="mod">
          <ac:chgData name="Priscilla O'Connor" userId="d3b9681a-6783-45a0-a9cd-fbceb3f6df13" providerId="ADAL" clId="{46DC1B6A-72DE-41F8-BD92-6F4FA578CE15}" dt="2022-01-27T02:25:16.713" v="220" actId="1036"/>
          <ac:spMkLst>
            <pc:docMk/>
            <pc:sldMk cId="4271209386" sldId="348"/>
            <ac:spMk id="7" creationId="{B2B1EADB-D570-4F34-ABD2-D3D3B9BF47D2}"/>
          </ac:spMkLst>
        </pc:spChg>
        <pc:spChg chg="add del">
          <ac:chgData name="Priscilla O'Connor" userId="d3b9681a-6783-45a0-a9cd-fbceb3f6df13" providerId="ADAL" clId="{46DC1B6A-72DE-41F8-BD92-6F4FA578CE15}" dt="2022-01-27T02:23:09.737" v="183" actId="478"/>
          <ac:spMkLst>
            <pc:docMk/>
            <pc:sldMk cId="4271209386" sldId="348"/>
            <ac:spMk id="9" creationId="{C9B4AC25-5A46-4F3E-B384-F6022499A2FC}"/>
          </ac:spMkLst>
        </pc:spChg>
        <pc:picChg chg="mod">
          <ac:chgData name="Priscilla O'Connor" userId="d3b9681a-6783-45a0-a9cd-fbceb3f6df13" providerId="ADAL" clId="{46DC1B6A-72DE-41F8-BD92-6F4FA578CE15}" dt="2022-01-27T02:25:03.339" v="213" actId="1035"/>
          <ac:picMkLst>
            <pc:docMk/>
            <pc:sldMk cId="4271209386" sldId="348"/>
            <ac:picMk id="8" creationId="{23089850-1B5E-4853-8F0A-FC56BB84628D}"/>
          </ac:picMkLst>
        </pc:picChg>
      </pc:sldChg>
      <pc:sldChg chg="delSp modSp add mod ord modAnim">
        <pc:chgData name="Priscilla O'Connor" userId="d3b9681a-6783-45a0-a9cd-fbceb3f6df13" providerId="ADAL" clId="{46DC1B6A-72DE-41F8-BD92-6F4FA578CE15}" dt="2022-01-27T02:27:25.981" v="245"/>
        <pc:sldMkLst>
          <pc:docMk/>
          <pc:sldMk cId="2401942900" sldId="349"/>
        </pc:sldMkLst>
        <pc:spChg chg="mod">
          <ac:chgData name="Priscilla O'Connor" userId="d3b9681a-6783-45a0-a9cd-fbceb3f6df13" providerId="ADAL" clId="{46DC1B6A-72DE-41F8-BD92-6F4FA578CE15}" dt="2022-01-27T02:27:15.993" v="243" actId="1076"/>
          <ac:spMkLst>
            <pc:docMk/>
            <pc:sldMk cId="2401942900" sldId="349"/>
            <ac:spMk id="3" creationId="{C01984F7-61EF-5245-A5E9-4DB8A6E7E038}"/>
          </ac:spMkLst>
        </pc:spChg>
        <pc:spChg chg="mod">
          <ac:chgData name="Priscilla O'Connor" userId="d3b9681a-6783-45a0-a9cd-fbceb3f6df13" providerId="ADAL" clId="{46DC1B6A-72DE-41F8-BD92-6F4FA578CE15}" dt="2022-01-27T02:26:32.634" v="234" actId="1076"/>
          <ac:spMkLst>
            <pc:docMk/>
            <pc:sldMk cId="2401942900" sldId="349"/>
            <ac:spMk id="13" creationId="{90E97084-5438-4E54-B501-E923C9973B15}"/>
          </ac:spMkLst>
        </pc:spChg>
        <pc:spChg chg="del">
          <ac:chgData name="Priscilla O'Connor" userId="d3b9681a-6783-45a0-a9cd-fbceb3f6df13" providerId="ADAL" clId="{46DC1B6A-72DE-41F8-BD92-6F4FA578CE15}" dt="2022-01-27T02:26:06.709" v="226" actId="478"/>
          <ac:spMkLst>
            <pc:docMk/>
            <pc:sldMk cId="2401942900" sldId="349"/>
            <ac:spMk id="16" creationId="{DC0B4006-6C9E-4779-91C7-46C7302957BC}"/>
          </ac:spMkLst>
        </pc:spChg>
        <pc:picChg chg="mod">
          <ac:chgData name="Priscilla O'Connor" userId="d3b9681a-6783-45a0-a9cd-fbceb3f6df13" providerId="ADAL" clId="{46DC1B6A-72DE-41F8-BD92-6F4FA578CE15}" dt="2022-01-27T02:26:51.575" v="239" actId="1036"/>
          <ac:picMkLst>
            <pc:docMk/>
            <pc:sldMk cId="2401942900" sldId="349"/>
            <ac:picMk id="11" creationId="{8EFE0750-10AF-4003-AFD4-4897D2D83200}"/>
          </ac:picMkLst>
        </pc:picChg>
        <pc:picChg chg="del">
          <ac:chgData name="Priscilla O'Connor" userId="d3b9681a-6783-45a0-a9cd-fbceb3f6df13" providerId="ADAL" clId="{46DC1B6A-72DE-41F8-BD92-6F4FA578CE15}" dt="2022-01-27T02:26:07.354" v="227" actId="478"/>
          <ac:picMkLst>
            <pc:docMk/>
            <pc:sldMk cId="2401942900" sldId="349"/>
            <ac:picMk id="15" creationId="{BB971DB7-BA26-4B29-A4DA-11C1AC456F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282280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030119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ons.wikimedia.org/w/index.php?curid=65428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3D6-CDCF-284A-9984-0E7447373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09" y="4610511"/>
            <a:ext cx="5949244" cy="1099912"/>
          </a:xfrm>
        </p:spPr>
        <p:txBody>
          <a:bodyPr/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Population Change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5C31-9E57-BC4C-867A-C6AFE157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64" y="5593391"/>
            <a:ext cx="3022979" cy="44574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Learning outcome: 3.1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54F2A2-8384-4751-92DF-EA72F3DFCBC8}"/>
              </a:ext>
            </a:extLst>
          </p:cNvPr>
          <p:cNvSpPr/>
          <p:nvPr/>
        </p:nvSpPr>
        <p:spPr>
          <a:xfrm>
            <a:off x="481795" y="609599"/>
            <a:ext cx="1405053" cy="140505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E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E5359-05EB-4D14-AA9B-5C3F16D96E25}"/>
              </a:ext>
            </a:extLst>
          </p:cNvPr>
          <p:cNvSpPr txBox="1"/>
          <p:nvPr/>
        </p:nvSpPr>
        <p:spPr>
          <a:xfrm>
            <a:off x="663932" y="750705"/>
            <a:ext cx="107051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+mn-lt"/>
              </a:rPr>
              <a:t>Chapter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BAE91-2C4D-4999-8BAC-AD790B06FA30}"/>
              </a:ext>
            </a:extLst>
          </p:cNvPr>
          <p:cNvSpPr txBox="1"/>
          <p:nvPr/>
        </p:nvSpPr>
        <p:spPr>
          <a:xfrm>
            <a:off x="670221" y="872191"/>
            <a:ext cx="1070517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+mj-ea"/>
                <a:cs typeface="+mj-cs"/>
              </a:rPr>
              <a:t>24</a:t>
            </a:r>
            <a:endParaRPr lang="en-IE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181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FABC60-38CD-724A-ACD1-325AF7724D83}"/>
              </a:ext>
            </a:extLst>
          </p:cNvPr>
          <p:cNvSpPr txBox="1"/>
          <p:nvPr/>
        </p:nvSpPr>
        <p:spPr>
          <a:xfrm>
            <a:off x="432000" y="972000"/>
            <a:ext cx="155658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+mn-lt"/>
              </a:rPr>
              <a:t>Education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EEF696F-F3DF-4F1E-AB4F-EF5898F59945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06F5A-D649-4E99-9071-BB6C89E836E3}"/>
              </a:ext>
            </a:extLst>
          </p:cNvPr>
          <p:cNvSpPr txBox="1"/>
          <p:nvPr/>
        </p:nvSpPr>
        <p:spPr>
          <a:xfrm>
            <a:off x="432000" y="1548000"/>
            <a:ext cx="6393916" cy="41362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49263" indent="-4492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400" b="1" dirty="0">
                <a:solidFill>
                  <a:srgbClr val="E84141"/>
                </a:solidFill>
                <a:latin typeface="+mn-lt"/>
              </a:rPr>
              <a:t>1.</a:t>
            </a:r>
            <a:r>
              <a:rPr lang="en-US" sz="24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Where there is less education available, the population increases.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62013" lvl="1" indent="-404813">
              <a:spcAft>
                <a:spcPts val="6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Females leave school early.</a:t>
            </a:r>
          </a:p>
          <a:p>
            <a:pPr marL="862013" lvl="1" indent="-404813">
              <a:spcAft>
                <a:spcPts val="6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They have children at a younger age</a:t>
            </a:r>
          </a:p>
          <a:p>
            <a:pPr marL="862013" lvl="1" indent="-404813">
              <a:spcAft>
                <a:spcPts val="18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They have more children over their lifetime.</a:t>
            </a:r>
            <a:endParaRPr lang="en-US" sz="2200" dirty="0">
              <a:solidFill>
                <a:srgbClr val="1E4783"/>
              </a:solidFill>
            </a:endParaRPr>
          </a:p>
          <a:p>
            <a:pPr marL="449263" indent="-4492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</a:rPr>
              <a:t>2</a:t>
            </a:r>
            <a:r>
              <a:rPr lang="en-US" sz="2200" b="1" dirty="0">
                <a:solidFill>
                  <a:srgbClr val="E84141"/>
                </a:solidFill>
                <a:latin typeface="+mn-lt"/>
              </a:rPr>
              <a:t>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The longer people stay in education, the fewer children they tend to have.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62013" lvl="1" indent="-404813">
              <a:spcAft>
                <a:spcPts val="6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This reduces the size of the population.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Women who stay in education longer </a:t>
            </a:r>
            <a:br>
              <a:rPr lang="en-GB" sz="2200" dirty="0">
                <a:solidFill>
                  <a:srgbClr val="1E4783"/>
                </a:solidFill>
              </a:rPr>
            </a:br>
            <a:r>
              <a:rPr lang="en-GB" sz="2200" dirty="0">
                <a:solidFill>
                  <a:srgbClr val="1E4783"/>
                </a:solidFill>
              </a:rPr>
              <a:t>usually have fewer children.</a:t>
            </a:r>
            <a:endParaRPr lang="en-GB" sz="2200" dirty="0">
              <a:solidFill>
                <a:srgbClr val="1E4783"/>
              </a:solidFill>
              <a:latin typeface="Calibri" panose="020F0502020204030204"/>
            </a:endParaRPr>
          </a:p>
        </p:txBody>
      </p:sp>
      <p:pic>
        <p:nvPicPr>
          <p:cNvPr id="4" name="Picture 3" descr="A person standing in front of 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95B36AD-F54D-4100-905E-62236C5D0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800" y="1692000"/>
            <a:ext cx="5296277" cy="35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3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4B157173-216E-4F62-9526-19E9FE984905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6A6247-14D5-4822-ADF8-2FC6C8D4A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92729"/>
              </p:ext>
            </p:extLst>
          </p:nvPr>
        </p:nvGraphicFramePr>
        <p:xfrm>
          <a:off x="1573382" y="1259607"/>
          <a:ext cx="7461436" cy="3039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1436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590068">
                <a:tc>
                  <a:txBody>
                    <a:bodyPr/>
                    <a:lstStyle/>
                    <a:p>
                      <a:pPr algn="l"/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Why is good nutrition important?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Why have modern conveniences improved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people’s standard of living?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What are vaccines, and how do they affect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population growth?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How have improved women’s rights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affected population growth?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48244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Explain </a:t>
                      </a:r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one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way level of education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reduces population growth.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76026"/>
                  </a:ext>
                </a:extLst>
              </a:tr>
            </a:tbl>
          </a:graphicData>
        </a:graphic>
      </p:graphicFrame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E80B5F9E-D3AB-42FF-B60B-70854606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51" y="1286903"/>
            <a:ext cx="3296110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761786E1-0951-4C61-83AC-93C473DBC95D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51D6EF-15FC-4080-A719-26F9BE0D8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12686"/>
              </p:ext>
            </p:extLst>
          </p:nvPr>
        </p:nvGraphicFramePr>
        <p:xfrm>
          <a:off x="2029002" y="1432727"/>
          <a:ext cx="7748661" cy="2060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4866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Going further… 1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800" dirty="0"/>
                        <a:t>You examine each factor affecting population separately. What can happen to population if you combine two or three factors at the same time?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dirty="0"/>
                        <a:t>Do a quick class survey. How many children do each of your classmates think they might like to have in future? Why that number of children?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6088" indent="-446088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	</a:t>
                      </a:r>
                      <a:r>
                        <a:rPr lang="en-US" sz="1800" dirty="0"/>
                        <a:t>Why are vaccines important?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72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1E86787-11DF-4A51-826F-C684F7AC551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5833A-09C3-4D6C-83D2-96690793F5D1}"/>
              </a:ext>
            </a:extLst>
          </p:cNvPr>
          <p:cNvSpPr txBox="1"/>
          <p:nvPr/>
        </p:nvSpPr>
        <p:spPr>
          <a:xfrm>
            <a:off x="551921" y="2055304"/>
            <a:ext cx="81723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 24.1 on page 132 of your Skills Book.</a:t>
            </a:r>
          </a:p>
        </p:txBody>
      </p:sp>
    </p:spTree>
    <p:extLst>
      <p:ext uri="{BB962C8B-B14F-4D97-AF65-F5344CB8AC3E}">
        <p14:creationId xmlns:p14="http://schemas.microsoft.com/office/powerpoint/2010/main" val="168312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103684" y="5554970"/>
            <a:ext cx="3163389" cy="3912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Demographic Transition Model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FEB0011-832D-43C5-96FB-A9FCC989B4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079" y="1082843"/>
            <a:ext cx="7762231" cy="43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8BA9B-A581-724B-B842-86D2399413CE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</p:spTree>
    <p:extLst>
      <p:ext uri="{BB962C8B-B14F-4D97-AF65-F5344CB8AC3E}">
        <p14:creationId xmlns:p14="http://schemas.microsoft.com/office/powerpoint/2010/main" val="127201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1152000"/>
            <a:ext cx="3251014" cy="924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Stage 1: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High fluctuating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E885D-0F86-4DEF-B694-1FBA162DEB55}"/>
              </a:ext>
            </a:extLst>
          </p:cNvPr>
          <p:cNvSpPr txBox="1"/>
          <p:nvPr/>
        </p:nvSpPr>
        <p:spPr>
          <a:xfrm>
            <a:off x="6480000" y="1152000"/>
            <a:ext cx="5275278" cy="50980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Birth rates are high and fluctuating.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 rates are high and fluctuating.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size is low and stationary (doesn’t change).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Explanation: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Famine, disease and war cause high death rates, which cancel out high birth rates.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birth rates occur as parents have more children to ensure some survive to adulthood.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Stage 1, a country is poorly developed.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present, no country is at Stage 1.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DE443-DF58-4D1B-9896-AA8348815EE9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DD9BAD4-341C-4C68-8CC8-565CE8368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000" y="1008000"/>
            <a:ext cx="1316249" cy="390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06C6CF4-7CBC-48DE-A87F-BEDA840CA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905" y="4941079"/>
            <a:ext cx="1744650" cy="90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43A6D-9EE9-49CF-BF70-F44C6A79C7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69" y="1596915"/>
            <a:ext cx="416953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4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6480000" y="1152000"/>
            <a:ext cx="5268509" cy="49493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birth rate remains high.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death rate falls quickly.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population size increases rapidly.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Explanation: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economy of a country starts to grow.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increased food, improved water supplies, and improvements in medicine and public health cause the death rate to decrease.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large gap grows between the birth rate and death rate, so the population grows quickly.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 and Tanzania are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currently in this stage of the population cycle.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1152000"/>
            <a:ext cx="3219333" cy="825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Stage 2: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Early expanding stage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706C75-C02B-428C-AEB2-052CDAE3B5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000" y="1008000"/>
            <a:ext cx="1379531" cy="39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B34C0D0-95F8-4249-B8DC-AAD7C7CC0A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91" y="4910049"/>
            <a:ext cx="1804211" cy="9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B76A55A-2F03-40AB-A909-EF31EE7CA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69" y="1596915"/>
            <a:ext cx="416953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85FDD2-8737-48F4-AC07-F7AEB3ADA908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</p:spTree>
    <p:extLst>
      <p:ext uri="{BB962C8B-B14F-4D97-AF65-F5344CB8AC3E}">
        <p14:creationId xmlns:p14="http://schemas.microsoft.com/office/powerpoint/2010/main" val="349044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1152000"/>
            <a:ext cx="3008443" cy="789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Stage 3: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Late expanding stage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F4348-C938-4F9D-8A6F-65E4BD234897}"/>
              </a:ext>
            </a:extLst>
          </p:cNvPr>
          <p:cNvSpPr txBox="1"/>
          <p:nvPr/>
        </p:nvSpPr>
        <p:spPr>
          <a:xfrm>
            <a:off x="6480001" y="1152000"/>
            <a:ext cx="5280000" cy="47136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birth rate begins to decrease rapidly.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death rate continues to decrease but not as quickly.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size of the population continues to increase but much more slowly.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Explanation: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want to protect their standard of living so start </a:t>
            </a:r>
            <a:b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plan the size of their family. This causes the birth rate to decrease.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fewer improvements in food and water supplies and healthcare, so the death rate only decreases gradually.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gap between birth and death rates is shrinking, </a:t>
            </a:r>
            <a:b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population growth decreases.</a:t>
            </a:r>
            <a:endParaRPr lang="en-GB" sz="1600" dirty="0">
              <a:solidFill>
                <a:srgbClr val="1E4783"/>
              </a:solidFill>
              <a:latin typeface="Calibri" panose="020F0502020204030204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Botswana and Colombia are currently in this stage of the population cycle.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729D2-76E3-470C-9CF1-4AEBE52C57ED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15A0102-2830-42A0-95D1-277F2E180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000" y="1008000"/>
            <a:ext cx="1253673" cy="3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CBD8145-1E5C-4EA0-8354-1718BCD00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91" y="4910049"/>
            <a:ext cx="1804211" cy="9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437EB48D-BBEE-4AF9-8A3D-699D9CBC1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69" y="1596915"/>
            <a:ext cx="416953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1152000"/>
            <a:ext cx="3018092" cy="845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Stage 4: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Low fluctuating stage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F4348-C938-4F9D-8A6F-65E4BD234897}"/>
              </a:ext>
            </a:extLst>
          </p:cNvPr>
          <p:cNvSpPr txBox="1"/>
          <p:nvPr/>
        </p:nvSpPr>
        <p:spPr>
          <a:xfrm>
            <a:off x="6480000" y="1152000"/>
            <a:ext cx="5359074" cy="4698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Birth rates decrease to a low level but fluctuate.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 rates are low but fluctuating.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size reaches a maximum and stops increasing.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Explanation: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economy of a country is developed. Healthcare, food and water supplies are excellent, so people live long lives and the death rate is low.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children is more costly than in developing countries and people want to protect their standard of living, so the birth rate is low.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Ireland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currently in this stage of the population cycle.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1D63634-8604-42BD-81F9-9EA64AADE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000" y="1008000"/>
            <a:ext cx="1325562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66EB8B-DA35-4143-A371-55B634F730D2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2DB2DA5-85BF-4641-BC18-DA3E2202A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91" y="4910049"/>
            <a:ext cx="1804211" cy="9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8BC0630F-9F10-4F86-8414-E554CFAD1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69" y="1596915"/>
            <a:ext cx="416953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9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1152000"/>
            <a:ext cx="2345218" cy="764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Stage 5: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1E4783"/>
                </a:solidFill>
                <a:latin typeface="Calibri" panose="020F0502020204030204"/>
              </a:rPr>
              <a:t>Senile stage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F4348-C938-4F9D-8A6F-65E4BD234897}"/>
              </a:ext>
            </a:extLst>
          </p:cNvPr>
          <p:cNvSpPr txBox="1"/>
          <p:nvPr/>
        </p:nvSpPr>
        <p:spPr>
          <a:xfrm>
            <a:off x="6480000" y="1152000"/>
            <a:ext cx="4992249" cy="45451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death rate is low and fluctuating.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birth rate decreases below the death rate.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population size begins to decrease.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Explanation: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economy of a country is well developed. New improvements in medicine and healthcare are rare, so the death rate doesn’t change from Stage 4.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decide to have fewer children. One-child families are more common, so the birth rate is lower than the death rate.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natural decrease so the population size decreases.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 and Italy are currently in this stage of the population cycle.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0B2C580-DD26-4D62-9E50-EE5E4989E6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59" y="1008176"/>
            <a:ext cx="138588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01D47-FEA9-4FD7-B6F9-BD3CE58BBAA0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D3A27AA-AD60-47A0-B9F9-603E29735B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91" y="4910049"/>
            <a:ext cx="1804211" cy="9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F812C9EE-0AF7-487B-89AC-975D9D722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69" y="1596915"/>
            <a:ext cx="416953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1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3D465B58-7E57-4ED1-ACDE-DABB44014F8F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At the end of this chapter, you will be able to: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7231-6F36-40C7-8E98-278E4C141DE2}"/>
              </a:ext>
            </a:extLst>
          </p:cNvPr>
          <p:cNvSpPr txBox="1"/>
          <p:nvPr/>
        </p:nvSpPr>
        <p:spPr>
          <a:xfrm>
            <a:off x="432000" y="972000"/>
            <a:ext cx="10840691" cy="45182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9625" indent="-809625">
              <a:spcAft>
                <a:spcPts val="1800"/>
              </a:spcAft>
            </a:pPr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24.1</a:t>
            </a:r>
            <a:r>
              <a:rPr lang="en-US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Explain the six factors affecting population change.</a:t>
            </a:r>
          </a:p>
          <a:p>
            <a:pPr marL="809625" indent="-809625">
              <a:spcAft>
                <a:spcPts val="1800"/>
              </a:spcAft>
            </a:pPr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24.2</a:t>
            </a:r>
            <a:r>
              <a:rPr lang="en-US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different stages of the Demographic Transition Model. </a:t>
            </a:r>
          </a:p>
          <a:p>
            <a:pPr marL="809625" indent="-809625">
              <a:spcAft>
                <a:spcPts val="1800"/>
              </a:spcAft>
            </a:pPr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24.3</a:t>
            </a:r>
            <a:r>
              <a:rPr lang="en-US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trends in the world’s population over time.</a:t>
            </a:r>
          </a:p>
          <a:p>
            <a:pPr marL="809625" indent="-809625">
              <a:spcAft>
                <a:spcPts val="1800"/>
              </a:spcAft>
            </a:pPr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24.4</a:t>
            </a:r>
            <a:r>
              <a:rPr lang="en-US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population distribution and density</a:t>
            </a:r>
          </a:p>
          <a:p>
            <a:pPr marL="809625" indent="-809625">
              <a:spcAft>
                <a:spcPts val="1800"/>
              </a:spcAft>
            </a:pPr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24.5</a:t>
            </a:r>
            <a:r>
              <a:rPr lang="en-US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population change in Tanzania and Ireland.</a:t>
            </a:r>
          </a:p>
          <a:p>
            <a:pPr marL="809625" indent="-809625"/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24.6</a:t>
            </a:r>
            <a:r>
              <a:rPr lang="en-US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sustainable issues related to population.</a:t>
            </a:r>
            <a:endParaRPr lang="en-GB" sz="24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0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FEB0011-832D-43C5-96FB-A9FCC989B4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83" y="1293959"/>
            <a:ext cx="78454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7458D-D222-46D3-9AEF-2FC58FF73C86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</p:spTree>
    <p:extLst>
      <p:ext uri="{BB962C8B-B14F-4D97-AF65-F5344CB8AC3E}">
        <p14:creationId xmlns:p14="http://schemas.microsoft.com/office/powerpoint/2010/main" val="399903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A3BCCB-B63A-45E2-9F30-2FC79DC849B4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874903-3DC0-4BE2-9593-F8615B894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59058"/>
              </p:ext>
            </p:extLst>
          </p:nvPr>
        </p:nvGraphicFramePr>
        <p:xfrm>
          <a:off x="1525614" y="1396084"/>
          <a:ext cx="7318349" cy="3039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8349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590068">
                <a:tc>
                  <a:txBody>
                    <a:bodyPr/>
                    <a:lstStyle/>
                    <a:p>
                      <a:pPr algn="l"/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Name the </a:t>
                      </a:r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Inter-Bold"/>
                        </a:rPr>
                        <a:t>five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stages of the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Demographic Transition Model.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How many countries are presently in stage 1 of the model?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At which stage of the model does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population grow the fastest?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Why does the size of the population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decrease in stage 5?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48244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Why is the Demographic Transition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Inter-Medium"/>
                        </a:rPr>
                        <a:t>Model useful to governments?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76026"/>
                  </a:ext>
                </a:extLst>
              </a:tr>
            </a:tbl>
          </a:graphicData>
        </a:graphic>
      </p:graphicFrame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5997E4C0-43A7-4F72-8B2F-FA932D55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16" y="1355702"/>
            <a:ext cx="3993918" cy="7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7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77CA25-FADF-48AF-AF8F-C2AF8E75D19E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FBC095-369B-4913-83A0-B28ABCC3E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23314"/>
              </p:ext>
            </p:extLst>
          </p:nvPr>
        </p:nvGraphicFramePr>
        <p:xfrm>
          <a:off x="1903085" y="1457135"/>
          <a:ext cx="7411512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11512">
                  <a:extLst>
                    <a:ext uri="{9D8B030D-6E8A-4147-A177-3AD203B41FA5}">
                      <a16:colId xmlns:a16="http://schemas.microsoft.com/office/drawing/2014/main" val="2991670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Going further… 2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20090945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800" dirty="0"/>
                        <a:t>Do some countries have high birth rates because they are poor, or are they poor because they have high birth rates?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63728138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dirty="0"/>
                        <a:t>What is the connection between the Demographic Transition Model and population pyramids?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57136958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6088" indent="-446088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	</a:t>
                      </a:r>
                      <a:r>
                        <a:rPr lang="en-US" sz="1800" dirty="0"/>
                        <a:t>What does the Demographic Transition Model tell us about the health of a country?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649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26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91652F-267D-4589-A2F1-379DE4985B90}"/>
              </a:ext>
            </a:extLst>
          </p:cNvPr>
          <p:cNvSpPr txBox="1"/>
          <p:nvPr/>
        </p:nvSpPr>
        <p:spPr>
          <a:xfrm>
            <a:off x="432000" y="360000"/>
            <a:ext cx="1164966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3000" b="1" dirty="0">
                <a:solidFill>
                  <a:srgbClr val="1E4783"/>
                </a:solidFill>
              </a:rPr>
              <a:t>24.2	Describe the different stages of the Demographic Transition Model.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3C768-604F-43CC-B0BA-38E2128F0EEB}"/>
              </a:ext>
            </a:extLst>
          </p:cNvPr>
          <p:cNvSpPr txBox="1"/>
          <p:nvPr/>
        </p:nvSpPr>
        <p:spPr>
          <a:xfrm>
            <a:off x="432000" y="2309311"/>
            <a:ext cx="673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 24.2 on page 133 of your Skills Book.</a:t>
            </a:r>
          </a:p>
        </p:txBody>
      </p:sp>
    </p:spTree>
    <p:extLst>
      <p:ext uri="{BB962C8B-B14F-4D97-AF65-F5344CB8AC3E}">
        <p14:creationId xmlns:p14="http://schemas.microsoft.com/office/powerpoint/2010/main" val="57139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F089B-5197-AE4E-9B22-2E44D61154A5}"/>
              </a:ext>
            </a:extLst>
          </p:cNvPr>
          <p:cNvSpPr/>
          <p:nvPr/>
        </p:nvSpPr>
        <p:spPr>
          <a:xfrm>
            <a:off x="431999" y="360000"/>
            <a:ext cx="6924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>
              <a:tabLst>
                <a:tab pos="6278563" algn="l"/>
              </a:tabLst>
            </a:pPr>
            <a:r>
              <a:rPr lang="en-US" sz="3200" b="1" dirty="0">
                <a:solidFill>
                  <a:srgbClr val="1E4783"/>
                </a:solidFill>
              </a:rPr>
              <a:t>24.3	Describe the trends in the world’s population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1C653-696F-7843-9CD0-F1E3F089BD9D}"/>
              </a:ext>
            </a:extLst>
          </p:cNvPr>
          <p:cNvSpPr txBox="1"/>
          <p:nvPr/>
        </p:nvSpPr>
        <p:spPr>
          <a:xfrm>
            <a:off x="431999" y="1572767"/>
            <a:ext cx="4522137" cy="8463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200" dirty="0">
                <a:solidFill>
                  <a:srgbClr val="1E4783"/>
                </a:solidFill>
                <a:latin typeface="+mn-lt"/>
              </a:rPr>
              <a:t>Examine the graph opposite.</a:t>
            </a:r>
          </a:p>
          <a:p>
            <a:pPr algn="l"/>
            <a:r>
              <a:rPr lang="en-US" sz="2200" dirty="0">
                <a:solidFill>
                  <a:srgbClr val="1E4783"/>
                </a:solidFill>
                <a:latin typeface="+mn-lt"/>
              </a:rPr>
              <a:t>What trend is shown by the graph?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387CA74-5A23-42DC-BC64-3877397C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91" y="229266"/>
            <a:ext cx="9865762" cy="56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2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8CDC7-7D16-774A-9F6F-B7EA7C7581E5}"/>
              </a:ext>
            </a:extLst>
          </p:cNvPr>
          <p:cNvSpPr/>
          <p:nvPr/>
        </p:nvSpPr>
        <p:spPr>
          <a:xfrm>
            <a:off x="432000" y="360000"/>
            <a:ext cx="10537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25" indent="-809625"/>
            <a:r>
              <a:rPr lang="en-US" sz="3200" b="1" dirty="0">
                <a:solidFill>
                  <a:srgbClr val="1E4783"/>
                </a:solidFill>
              </a:rPr>
              <a:t>24.3	Describe the trends in the world’s population over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7AAE8-BFD4-472E-A451-DC0EFD29570E}"/>
              </a:ext>
            </a:extLst>
          </p:cNvPr>
          <p:cNvSpPr txBox="1"/>
          <p:nvPr/>
        </p:nvSpPr>
        <p:spPr>
          <a:xfrm>
            <a:off x="432002" y="1080000"/>
            <a:ext cx="3280190" cy="41362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60363" indent="-360363">
              <a:spcAft>
                <a:spcPts val="900"/>
              </a:spcAft>
            </a:pPr>
            <a:r>
              <a:rPr lang="en-US" sz="2200" b="1" dirty="0">
                <a:solidFill>
                  <a:srgbClr val="E84141"/>
                </a:solidFill>
              </a:rPr>
              <a:t>1.</a:t>
            </a:r>
            <a:r>
              <a:rPr lang="en-US" sz="2200" dirty="0">
                <a:solidFill>
                  <a:srgbClr val="1E4783"/>
                </a:solidFill>
              </a:rPr>
              <a:t>	Name </a:t>
            </a:r>
            <a:r>
              <a:rPr lang="en-US" sz="2200" b="1" dirty="0">
                <a:solidFill>
                  <a:srgbClr val="1E4783"/>
                </a:solidFill>
              </a:rPr>
              <a:t>two</a:t>
            </a:r>
            <a:r>
              <a:rPr lang="en-US" sz="2200" dirty="0">
                <a:solidFill>
                  <a:srgbClr val="1E4783"/>
                </a:solidFill>
              </a:rPr>
              <a:t> countries with rapid population growth.</a:t>
            </a:r>
          </a:p>
          <a:p>
            <a:pPr marL="360363" indent="-360363">
              <a:spcAft>
                <a:spcPts val="9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2.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Which term best describes Ireland’s population growth?</a:t>
            </a:r>
          </a:p>
          <a:p>
            <a:pPr marL="360363" indent="-360363"/>
            <a:r>
              <a:rPr lang="en-US" sz="2200" b="1" dirty="0">
                <a:solidFill>
                  <a:srgbClr val="E84141"/>
                </a:solidFill>
              </a:rPr>
              <a:t>3.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Which continent experiences rapid </a:t>
            </a:r>
            <a:br>
              <a:rPr lang="en-US" sz="2200" dirty="0">
                <a:solidFill>
                  <a:srgbClr val="1E4783"/>
                </a:solidFill>
              </a:rPr>
            </a:br>
            <a:r>
              <a:rPr lang="en-US" sz="2200" dirty="0">
                <a:solidFill>
                  <a:srgbClr val="1E4783"/>
                </a:solidFill>
              </a:rPr>
              <a:t>growth the most?</a:t>
            </a:r>
          </a:p>
          <a:p>
            <a:pPr marL="457200" indent="-457200" algn="l">
              <a:buClr>
                <a:srgbClr val="3F3153"/>
              </a:buClr>
              <a:buSzPct val="80000"/>
              <a:buAutoNum type="arabicPeriod" startAt="2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5D6-0F50-4383-8D86-B14B01F9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70" y="1161181"/>
            <a:ext cx="7857097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7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C4F169-7BB8-1B48-A51F-9F9FD3DA4E2B}"/>
              </a:ext>
            </a:extLst>
          </p:cNvPr>
          <p:cNvSpPr/>
          <p:nvPr/>
        </p:nvSpPr>
        <p:spPr>
          <a:xfrm>
            <a:off x="432000" y="360000"/>
            <a:ext cx="10537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24.3 Describe the trends in the world’s population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130B0-4E86-4479-9711-980B3F743986}"/>
              </a:ext>
            </a:extLst>
          </p:cNvPr>
          <p:cNvSpPr txBox="1"/>
          <p:nvPr/>
        </p:nvSpPr>
        <p:spPr>
          <a:xfrm>
            <a:off x="432000" y="2219370"/>
            <a:ext cx="673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 24.3 on page 135 of your Skills Book.</a:t>
            </a:r>
          </a:p>
        </p:txBody>
      </p:sp>
    </p:spTree>
    <p:extLst>
      <p:ext uri="{BB962C8B-B14F-4D97-AF65-F5344CB8AC3E}">
        <p14:creationId xmlns:p14="http://schemas.microsoft.com/office/powerpoint/2010/main" val="1780001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4CE98C-263D-7A45-82AD-8ACEEE7840E8}"/>
              </a:ext>
            </a:extLst>
          </p:cNvPr>
          <p:cNvSpPr/>
          <p:nvPr/>
        </p:nvSpPr>
        <p:spPr>
          <a:xfrm>
            <a:off x="432000" y="360000"/>
            <a:ext cx="844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24.4 Explain population distribution and density.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3DBAC-2B22-0C47-9E59-7B7977C03433}"/>
              </a:ext>
            </a:extLst>
          </p:cNvPr>
          <p:cNvSpPr txBox="1"/>
          <p:nvPr/>
        </p:nvSpPr>
        <p:spPr>
          <a:xfrm>
            <a:off x="432000" y="1080000"/>
            <a:ext cx="3754989" cy="18620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1E4783"/>
                </a:solidFill>
              </a:rPr>
              <a:t>Population distribution </a:t>
            </a:r>
            <a:r>
              <a:rPr lang="en-US" sz="2200" dirty="0">
                <a:solidFill>
                  <a:srgbClr val="1E4783"/>
                </a:solidFill>
              </a:rPr>
              <a:t>describes where people live. </a:t>
            </a:r>
          </a:p>
          <a:p>
            <a:r>
              <a:rPr lang="en-US" sz="2200" dirty="0">
                <a:solidFill>
                  <a:srgbClr val="1E4783"/>
                </a:solidFill>
              </a:rPr>
              <a:t>The world’s population is unevenly distributed across </a:t>
            </a:r>
            <a:br>
              <a:rPr lang="en-US" sz="2200" dirty="0">
                <a:solidFill>
                  <a:srgbClr val="1E4783"/>
                </a:solidFill>
              </a:rPr>
            </a:br>
            <a:r>
              <a:rPr lang="en-US" sz="2200" dirty="0">
                <a:solidFill>
                  <a:srgbClr val="1E4783"/>
                </a:solidFill>
              </a:rPr>
              <a:t>the surface of the Earth.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7F7EA-EE9C-4D66-BF77-DA1373CB20D3}"/>
              </a:ext>
            </a:extLst>
          </p:cNvPr>
          <p:cNvSpPr txBox="1"/>
          <p:nvPr/>
        </p:nvSpPr>
        <p:spPr>
          <a:xfrm>
            <a:off x="432000" y="3077273"/>
            <a:ext cx="3754989" cy="27315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solidFill>
                  <a:srgbClr val="E84141"/>
                </a:solidFill>
                <a:latin typeface="Calibri" panose="020F0502020204030204"/>
                <a:ea typeface="+mj-ea"/>
                <a:cs typeface="+mj-cs"/>
              </a:rPr>
              <a:t>Think-Pair-Share</a:t>
            </a:r>
          </a:p>
          <a:p>
            <a:pPr algn="l">
              <a:spcAft>
                <a:spcPts val="1200"/>
              </a:spcAft>
            </a:pPr>
            <a:r>
              <a:rPr lang="en-US" sz="2200" b="1" dirty="0">
                <a:solidFill>
                  <a:srgbClr val="1E4783"/>
                </a:solidFill>
              </a:rPr>
              <a:t>Pair up with a classmate.</a:t>
            </a:r>
          </a:p>
          <a:p>
            <a:pPr algn="l">
              <a:spcAft>
                <a:spcPts val="900"/>
              </a:spcAft>
            </a:pPr>
            <a:r>
              <a:rPr lang="en-US" sz="2200" dirty="0">
                <a:solidFill>
                  <a:srgbClr val="1E4783"/>
                </a:solidFill>
                <a:latin typeface="+mn-lt"/>
              </a:rPr>
              <a:t>What places on Earth are people less likely to live in? Why?</a:t>
            </a:r>
          </a:p>
          <a:p>
            <a:pPr algn="l"/>
            <a:r>
              <a:rPr lang="en-US" sz="2200" dirty="0">
                <a:solidFill>
                  <a:srgbClr val="1E4783"/>
                </a:solidFill>
                <a:latin typeface="+mn-lt"/>
              </a:rPr>
              <a:t>Where are people more likely to live?</a:t>
            </a:r>
            <a:endParaRPr lang="en-US" sz="2200" b="1" dirty="0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9D039-5DE7-4D0F-8F47-4CD49C960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627" y="1188000"/>
            <a:ext cx="7571425" cy="43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3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0F700B-053A-4CA4-8961-440E687E21FA}"/>
              </a:ext>
            </a:extLst>
          </p:cNvPr>
          <p:cNvSpPr/>
          <p:nvPr/>
        </p:nvSpPr>
        <p:spPr>
          <a:xfrm>
            <a:off x="432000" y="360000"/>
            <a:ext cx="844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24.4 Explain population distribution and density.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1F79B38-83AD-47B8-BB5A-26B8DA2D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96" y="1180645"/>
            <a:ext cx="9296932" cy="274967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07C4670-30E3-49A6-B933-1F8B7528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16" y="3278367"/>
            <a:ext cx="4343906" cy="2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1EFDE0-68DA-1748-B4AC-C126827108F1}"/>
              </a:ext>
            </a:extLst>
          </p:cNvPr>
          <p:cNvSpPr txBox="1"/>
          <p:nvPr/>
        </p:nvSpPr>
        <p:spPr>
          <a:xfrm>
            <a:off x="432000" y="1080000"/>
            <a:ext cx="3430316" cy="36779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200" dirty="0">
                <a:solidFill>
                  <a:srgbClr val="1E4783"/>
                </a:solidFill>
                <a:latin typeface="+mn-lt"/>
              </a:rPr>
              <a:t>Examine the map opposite.</a:t>
            </a:r>
          </a:p>
          <a:p>
            <a:pPr marL="360363" indent="-360363" algn="l">
              <a:spcAft>
                <a:spcPts val="600"/>
              </a:spcAft>
            </a:pPr>
            <a:r>
              <a:rPr lang="en-US" sz="2200" b="1" dirty="0">
                <a:solidFill>
                  <a:srgbClr val="E84141"/>
                </a:solidFill>
              </a:rPr>
              <a:t>1.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  <a:latin typeface="+mn-lt"/>
              </a:rPr>
              <a:t>Which places are densely populated?</a:t>
            </a:r>
          </a:p>
          <a:p>
            <a:pPr marL="360363" indent="-360363" algn="l">
              <a:spcAft>
                <a:spcPts val="18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2.</a:t>
            </a:r>
            <a:r>
              <a:rPr lang="en-US" sz="2200" dirty="0">
                <a:solidFill>
                  <a:srgbClr val="1E4783"/>
                </a:solidFill>
              </a:rPr>
              <a:t>	What do they have in common?</a:t>
            </a:r>
          </a:p>
          <a:p>
            <a:pPr marL="360363" indent="-360363" algn="l">
              <a:spcAft>
                <a:spcPts val="600"/>
              </a:spcAft>
            </a:pPr>
            <a:r>
              <a:rPr lang="en-US" sz="2200" b="1" dirty="0">
                <a:solidFill>
                  <a:srgbClr val="E84141"/>
                </a:solidFill>
              </a:rPr>
              <a:t>3.</a:t>
            </a:r>
            <a:r>
              <a:rPr lang="en-US" sz="2200" dirty="0">
                <a:solidFill>
                  <a:srgbClr val="1E4783"/>
                </a:solidFill>
              </a:rPr>
              <a:t>	Which places are sparsely populated?</a:t>
            </a:r>
          </a:p>
          <a:p>
            <a:pPr marL="360363" indent="-360363" algn="l"/>
            <a:r>
              <a:rPr lang="en-US" sz="2200" b="1" dirty="0">
                <a:solidFill>
                  <a:srgbClr val="E84141"/>
                </a:solidFill>
              </a:rPr>
              <a:t>4.</a:t>
            </a:r>
            <a:r>
              <a:rPr lang="en-US" sz="2200" dirty="0">
                <a:solidFill>
                  <a:srgbClr val="1E4783"/>
                </a:solidFill>
                <a:latin typeface="+mn-lt"/>
              </a:rPr>
              <a:t>	What do they have in common?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7992C-0DBF-4F29-8CCF-A6DAD2AAFE93}"/>
              </a:ext>
            </a:extLst>
          </p:cNvPr>
          <p:cNvSpPr/>
          <p:nvPr/>
        </p:nvSpPr>
        <p:spPr>
          <a:xfrm>
            <a:off x="432000" y="360000"/>
            <a:ext cx="844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24.4 Explain population distribution and density.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0095-8F0D-4CB2-8624-5DE9A9A27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627" y="1188000"/>
            <a:ext cx="7571425" cy="43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Keyword connections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FC901B7-F46C-41D3-9CB1-B32A440E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4" y="1184319"/>
            <a:ext cx="11041551" cy="4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0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F385598A-EC7C-483B-8055-61252A8351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1430" y="2918010"/>
            <a:ext cx="3471471" cy="3168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AE1D1411-6854-4295-A337-B8BE72EB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374" y="2944858"/>
            <a:ext cx="3471471" cy="3168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3CA03790-D02B-48AF-A89E-9C2F5580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899" y="792000"/>
            <a:ext cx="3471471" cy="3168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F7066286-2DED-45A8-8813-D58DBF00DD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363" y="792000"/>
            <a:ext cx="3471471" cy="3079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24AB6C-9D1C-498A-8A09-A0FAE11AB59E}"/>
              </a:ext>
            </a:extLst>
          </p:cNvPr>
          <p:cNvSpPr/>
          <p:nvPr/>
        </p:nvSpPr>
        <p:spPr>
          <a:xfrm>
            <a:off x="432000" y="360000"/>
            <a:ext cx="844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24.4 Explain population distribution and density.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87314B-ECEB-415A-B01D-26611A67B8FE}"/>
              </a:ext>
            </a:extLst>
          </p:cNvPr>
          <p:cNvSpPr txBox="1"/>
          <p:nvPr/>
        </p:nvSpPr>
        <p:spPr>
          <a:xfrm>
            <a:off x="523945" y="1105875"/>
            <a:ext cx="2703095" cy="2634253"/>
          </a:xfrm>
          <a:prstGeom prst="rect">
            <a:avLst/>
          </a:prstGeom>
          <a:noFill/>
        </p:spPr>
        <p:txBody>
          <a:bodyPr wrap="square" lIns="36000" rIns="3600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IE" sz="1200" b="1" i="0" u="none" strike="noStrike" baseline="0" dirty="0">
                <a:latin typeface="Inter-SemiBold"/>
              </a:rPr>
              <a:t>Relief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Most people live 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below 200 m, as the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land is easier to access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and to build on. Most of the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world’s major cities are located on </a:t>
            </a:r>
            <a:br>
              <a:rPr lang="en-GB" sz="1200" b="0" i="0" u="none" strike="noStrike" baseline="0" dirty="0">
                <a:latin typeface="Inter-Regular"/>
              </a:rPr>
            </a:br>
            <a:r>
              <a:rPr lang="en-GB" sz="1200" b="0" i="0" u="none" strike="noStrike" baseline="0" dirty="0">
                <a:latin typeface="Inter-Regular"/>
              </a:rPr>
              <a:t>low-lying  coasts and river </a:t>
            </a:r>
            <a:br>
              <a:rPr lang="en-GB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floodplains.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E2267-9464-4178-B88F-174C8AD0E60E}"/>
              </a:ext>
            </a:extLst>
          </p:cNvPr>
          <p:cNvSpPr txBox="1"/>
          <p:nvPr/>
        </p:nvSpPr>
        <p:spPr>
          <a:xfrm>
            <a:off x="4375744" y="1112121"/>
            <a:ext cx="302070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200" b="1" i="0" u="none" strike="noStrike" baseline="0" dirty="0">
                <a:latin typeface="Inter-SemiBold"/>
              </a:rPr>
              <a:t>History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The voyages </a:t>
            </a:r>
            <a:br>
              <a:rPr lang="en-IE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of discovery led to events </a:t>
            </a:r>
            <a:br>
              <a:rPr lang="en-IE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such as Portugal’s  influence </a:t>
            </a:r>
            <a:br>
              <a:rPr lang="en-IE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in Tanzania. The plantations and </a:t>
            </a:r>
            <a:br>
              <a:rPr lang="en-IE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poor economic development </a:t>
            </a:r>
            <a:r>
              <a:rPr lang="en-GB" sz="1200" b="0" i="0" u="none" strike="noStrike" baseline="0" dirty="0">
                <a:latin typeface="Inter-Regular"/>
              </a:rPr>
              <a:t>led to emigration from Ireland. </a:t>
            </a:r>
            <a:r>
              <a:rPr lang="en-IE" sz="1200" b="0" i="0" u="none" strike="noStrike" baseline="0" dirty="0">
                <a:latin typeface="Inter-Regular"/>
              </a:rPr>
              <a:t>These have </a:t>
            </a:r>
            <a:br>
              <a:rPr lang="en-IE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all impacted on the population </a:t>
            </a:r>
            <a:br>
              <a:rPr lang="en-IE" sz="1200" b="0" i="0" u="none" strike="noStrike" baseline="0" dirty="0">
                <a:latin typeface="Inter-Regular"/>
              </a:rPr>
            </a:br>
            <a:r>
              <a:rPr lang="en-IE" sz="1200" b="0" i="0" u="none" strike="noStrike" baseline="0" dirty="0">
                <a:latin typeface="Inter-Regular"/>
              </a:rPr>
              <a:t>density  of regions.</a:t>
            </a:r>
            <a:endParaRPr lang="en-IE" sz="1200" dirty="0"/>
          </a:p>
        </p:txBody>
      </p:sp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8BD718B2-1CAC-4822-B760-438233E2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828" y="792000"/>
            <a:ext cx="3471471" cy="3168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912841-F9F4-49A3-B6F9-46003BE86593}"/>
              </a:ext>
            </a:extLst>
          </p:cNvPr>
          <p:cNvSpPr txBox="1"/>
          <p:nvPr/>
        </p:nvSpPr>
        <p:spPr>
          <a:xfrm>
            <a:off x="8427931" y="1086739"/>
            <a:ext cx="2995017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200" b="1" i="0" u="none" strike="noStrike" baseline="0" dirty="0">
                <a:latin typeface="Inter-SemiBold"/>
              </a:rPr>
              <a:t>Economic</a:t>
            </a:r>
          </a:p>
          <a:p>
            <a:pPr algn="ctr">
              <a:spcAft>
                <a:spcPts val="600"/>
              </a:spcAft>
            </a:pPr>
            <a:r>
              <a:rPr lang="en-IE" sz="1200" b="1" i="0" u="none" strike="noStrike" baseline="0" dirty="0">
                <a:latin typeface="Inter-SemiBold"/>
              </a:rPr>
              <a:t>development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People have abandoned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rural areas in search of work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in cities. This has led to the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growth of cities. More than 50 per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cent of the world’s population live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in urban areas. Cities also have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more facilities, services and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opportunities, which attract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people seeking a better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standard of living.</a:t>
            </a:r>
            <a:endParaRPr lang="en-I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A44A2-DE3F-462E-8566-40C09A5D9EED}"/>
              </a:ext>
            </a:extLst>
          </p:cNvPr>
          <p:cNvSpPr txBox="1"/>
          <p:nvPr/>
        </p:nvSpPr>
        <p:spPr>
          <a:xfrm>
            <a:off x="2524343" y="3335934"/>
            <a:ext cx="2824259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200" b="1" i="0" u="none" strike="noStrike" baseline="0" dirty="0">
                <a:latin typeface="Inter-SemiBold"/>
              </a:rPr>
              <a:t>Climate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Ninety per cent of the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world’s population lives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in the northern hemisphere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between latitudes 20 ° and 60 °,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as the climate is more favourable.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It is neither too hot nor too cold.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Intensive agriculture is possible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in this region, and over time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the increased food supply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increased the population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living there.</a:t>
            </a:r>
            <a:endParaRPr lang="en-IE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15030-4978-4BF3-87C9-1D32222D4FC1}"/>
              </a:ext>
            </a:extLst>
          </p:cNvPr>
          <p:cNvSpPr txBox="1"/>
          <p:nvPr/>
        </p:nvSpPr>
        <p:spPr>
          <a:xfrm>
            <a:off x="6505074" y="3336766"/>
            <a:ext cx="2775284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200" b="1" i="0" u="none" strike="noStrike" baseline="0" dirty="0">
                <a:latin typeface="Inter-SemiBold"/>
              </a:rPr>
              <a:t>Resources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Population densities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are high in Europe, as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this was the location of large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deposits of coal and iron ore.</a:t>
            </a:r>
          </a:p>
          <a:p>
            <a:pPr algn="ctr"/>
            <a:r>
              <a:rPr lang="en-GB" sz="1200" b="0" i="0" u="none" strike="noStrike" baseline="0" dirty="0">
                <a:latin typeface="Inter-Regular"/>
              </a:rPr>
              <a:t>These resources drove the Industrial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Revolution in the nineteenth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century. Workers and their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families were attracted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to locations with</a:t>
            </a:r>
          </a:p>
          <a:p>
            <a:pPr algn="ctr"/>
            <a:r>
              <a:rPr lang="en-IE" sz="1200" b="0" i="0" u="none" strike="noStrike" baseline="0" dirty="0">
                <a:latin typeface="Inter-Regular"/>
              </a:rPr>
              <a:t>resources.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4073411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3FF071-A1BD-4185-9FAA-C52D74AE5C33}"/>
              </a:ext>
            </a:extLst>
          </p:cNvPr>
          <p:cNvSpPr/>
          <p:nvPr/>
        </p:nvSpPr>
        <p:spPr>
          <a:xfrm>
            <a:off x="432000" y="360000"/>
            <a:ext cx="844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24.4 Explain population distribution and density.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EF20D-4A6C-4657-B932-B5621191F4F8}"/>
              </a:ext>
            </a:extLst>
          </p:cNvPr>
          <p:cNvSpPr txBox="1"/>
          <p:nvPr/>
        </p:nvSpPr>
        <p:spPr>
          <a:xfrm>
            <a:off x="431999" y="2270653"/>
            <a:ext cx="673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 24.4 on page 136 of your Skills Book.</a:t>
            </a:r>
          </a:p>
        </p:txBody>
      </p:sp>
    </p:spTree>
    <p:extLst>
      <p:ext uri="{BB962C8B-B14F-4D97-AF65-F5344CB8AC3E}">
        <p14:creationId xmlns:p14="http://schemas.microsoft.com/office/powerpoint/2010/main" val="1878927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FE8DA7-C84B-8C46-B124-FEEA7330099C}"/>
              </a:ext>
            </a:extLst>
          </p:cNvPr>
          <p:cNvSpPr/>
          <p:nvPr/>
        </p:nvSpPr>
        <p:spPr>
          <a:xfrm>
            <a:off x="432000" y="360000"/>
            <a:ext cx="993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in Tanzania and Ireland.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1EADB-D570-4F34-ABD2-D3D3B9BF47D2}"/>
              </a:ext>
            </a:extLst>
          </p:cNvPr>
          <p:cNvSpPr txBox="1"/>
          <p:nvPr/>
        </p:nvSpPr>
        <p:spPr>
          <a:xfrm>
            <a:off x="432001" y="1178313"/>
            <a:ext cx="4397174" cy="29793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Tanzania is a developing country.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It has a population of 62 million.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Poverty has impacted on its population. 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People have more children to ensure that some survive to adulthood.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3089850-1B5E-4853-8F0A-FC56BB846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395" y="981688"/>
            <a:ext cx="7300527" cy="45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1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FE8DA7-C84B-8C46-B124-FEEA7330099C}"/>
              </a:ext>
            </a:extLst>
          </p:cNvPr>
          <p:cNvSpPr/>
          <p:nvPr/>
        </p:nvSpPr>
        <p:spPr>
          <a:xfrm>
            <a:off x="432000" y="360000"/>
            <a:ext cx="993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in Tanzania and Ireland.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1EADB-D570-4F34-ABD2-D3D3B9BF47D2}"/>
              </a:ext>
            </a:extLst>
          </p:cNvPr>
          <p:cNvSpPr txBox="1"/>
          <p:nvPr/>
        </p:nvSpPr>
        <p:spPr>
          <a:xfrm>
            <a:off x="7182759" y="1224588"/>
            <a:ext cx="4390116" cy="399451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Tanzania’s population is growing at 2.68 per cent per year.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45% of the population is under 15 years of age.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Only 3% is above 64 years of age.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The highest population density is in Dodoma and Dar es Salaam.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The rate of population increase is slowing down.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3089850-1B5E-4853-8F0A-FC56BB846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74" y="1034686"/>
            <a:ext cx="6986485" cy="43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9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984F7-61EF-5245-A5E9-4DB8A6E7E038}"/>
              </a:ext>
            </a:extLst>
          </p:cNvPr>
          <p:cNvSpPr txBox="1"/>
          <p:nvPr/>
        </p:nvSpPr>
        <p:spPr>
          <a:xfrm>
            <a:off x="432000" y="1151453"/>
            <a:ext cx="5068688" cy="22775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Ireland’s population was over 8 million in 1845.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The Famine and emigration reduced the population to 5.4 million by 1871.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The population continued to decrease until 1961.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FBE03-F40C-4DF2-BD89-8F202A8EB6D8}"/>
              </a:ext>
            </a:extLst>
          </p:cNvPr>
          <p:cNvSpPr/>
          <p:nvPr/>
        </p:nvSpPr>
        <p:spPr>
          <a:xfrm>
            <a:off x="432000" y="360000"/>
            <a:ext cx="993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in Tanzania and Ireland.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EFE0750-10AF-4003-AFD4-4897D2D83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60" y="1585914"/>
            <a:ext cx="5238925" cy="4234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E97084-5438-4E54-B501-E923C9973B15}"/>
              </a:ext>
            </a:extLst>
          </p:cNvPr>
          <p:cNvSpPr txBox="1"/>
          <p:nvPr/>
        </p:nvSpPr>
        <p:spPr>
          <a:xfrm>
            <a:off x="6350380" y="1092115"/>
            <a:ext cx="303954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latin typeface="+mn-lt"/>
              </a:rPr>
              <a:t>Population pyramid of Ireland, </a:t>
            </a:r>
            <a:br>
              <a:rPr lang="en-IE" sz="1600" b="1" dirty="0">
                <a:latin typeface="+mn-lt"/>
              </a:rPr>
            </a:br>
            <a:r>
              <a:rPr lang="en-IE" sz="1600" b="1" dirty="0">
                <a:latin typeface="+mn-lt"/>
              </a:rPr>
              <a:t>1841</a:t>
            </a:r>
          </a:p>
        </p:txBody>
      </p:sp>
    </p:spTree>
    <p:extLst>
      <p:ext uri="{BB962C8B-B14F-4D97-AF65-F5344CB8AC3E}">
        <p14:creationId xmlns:p14="http://schemas.microsoft.com/office/powerpoint/2010/main" val="24019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984F7-61EF-5245-A5E9-4DB8A6E7E038}"/>
              </a:ext>
            </a:extLst>
          </p:cNvPr>
          <p:cNvSpPr txBox="1"/>
          <p:nvPr/>
        </p:nvSpPr>
        <p:spPr>
          <a:xfrm>
            <a:off x="432000" y="1107508"/>
            <a:ext cx="4881746" cy="40472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Emigration returned between the 1980s and 1994.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The population increased during </a:t>
            </a:r>
            <a:br>
              <a:rPr lang="en-US" sz="2200" dirty="0">
                <a:solidFill>
                  <a:srgbClr val="1E4783"/>
                </a:solidFill>
              </a:rPr>
            </a:br>
            <a:r>
              <a:rPr lang="en-US" sz="2200" dirty="0">
                <a:solidFill>
                  <a:srgbClr val="1E4783"/>
                </a:solidFill>
              </a:rPr>
              <a:t>the ‘Celtic Tiger’ – between 1994 </a:t>
            </a:r>
            <a:br>
              <a:rPr lang="en-US" sz="2200" dirty="0">
                <a:solidFill>
                  <a:srgbClr val="1E4783"/>
                </a:solidFill>
              </a:rPr>
            </a:br>
            <a:r>
              <a:rPr lang="en-US" sz="2200" dirty="0">
                <a:solidFill>
                  <a:srgbClr val="1E4783"/>
                </a:solidFill>
              </a:rPr>
              <a:t>and 2008.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Emigration occurred again between 2008 and 2013.</a:t>
            </a:r>
          </a:p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Ireland’s birth rate is low (1.12 per cent in 2020), but immigration </a:t>
            </a:r>
            <a:br>
              <a:rPr lang="en-US" sz="2200" dirty="0">
                <a:solidFill>
                  <a:srgbClr val="1E4783"/>
                </a:solidFill>
              </a:rPr>
            </a:br>
            <a:r>
              <a:rPr lang="en-US" sz="2200" dirty="0">
                <a:solidFill>
                  <a:srgbClr val="1E4783"/>
                </a:solidFill>
              </a:rPr>
              <a:t>has created a net increase in the population.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FBE03-F40C-4DF2-BD89-8F202A8EB6D8}"/>
              </a:ext>
            </a:extLst>
          </p:cNvPr>
          <p:cNvSpPr/>
          <p:nvPr/>
        </p:nvSpPr>
        <p:spPr>
          <a:xfrm>
            <a:off x="432000" y="360000"/>
            <a:ext cx="993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in Tanzania and Ireland.</a:t>
            </a:r>
          </a:p>
        </p:txBody>
      </p:sp>
      <p:pic>
        <p:nvPicPr>
          <p:cNvPr id="15" name="Picture 14" descr="Chart, diagram&#10;&#10;Description automatically generated">
            <a:extLst>
              <a:ext uri="{FF2B5EF4-FFF2-40B4-BE49-F238E27FC236}">
                <a16:creationId xmlns:a16="http://schemas.microsoft.com/office/drawing/2014/main" id="{BB971DB7-BA26-4B29-A4DA-11C1AC45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33686" y="909771"/>
            <a:ext cx="4572049" cy="5552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0B4006-6C9E-4779-91C7-46C7302957BC}"/>
              </a:ext>
            </a:extLst>
          </p:cNvPr>
          <p:cNvSpPr txBox="1"/>
          <p:nvPr/>
        </p:nvSpPr>
        <p:spPr>
          <a:xfrm>
            <a:off x="6878255" y="1107508"/>
            <a:ext cx="308290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latin typeface="+mn-lt"/>
              </a:rPr>
              <a:t>Net migration in Ireland, </a:t>
            </a:r>
            <a:br>
              <a:rPr lang="en-IE" sz="1600" b="1" dirty="0">
                <a:latin typeface="+mn-lt"/>
              </a:rPr>
            </a:br>
            <a:r>
              <a:rPr lang="en-IE" sz="1600" b="1" dirty="0">
                <a:latin typeface="+mn-lt"/>
              </a:rPr>
              <a:t>2009</a:t>
            </a:r>
            <a:r>
              <a:rPr lang="en-IE" sz="1600" b="1" dirty="0"/>
              <a:t>–2020</a:t>
            </a:r>
            <a:endParaRPr lang="en-IE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1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CB1A10-5819-4921-AD8B-615A9673F15C}"/>
              </a:ext>
            </a:extLst>
          </p:cNvPr>
          <p:cNvSpPr/>
          <p:nvPr/>
        </p:nvSpPr>
        <p:spPr>
          <a:xfrm>
            <a:off x="432000" y="360000"/>
            <a:ext cx="5905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</a:t>
            </a:r>
            <a:br>
              <a:rPr lang="en-US" sz="3200" b="1" dirty="0">
                <a:solidFill>
                  <a:srgbClr val="1E4783"/>
                </a:solidFill>
              </a:rPr>
            </a:br>
            <a:r>
              <a:rPr lang="en-US" sz="3200" b="1" dirty="0">
                <a:solidFill>
                  <a:srgbClr val="1E4783"/>
                </a:solidFill>
              </a:rPr>
              <a:t>in Tanzania and Ireland.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72191-E850-44DC-B691-8605AB764629}"/>
              </a:ext>
            </a:extLst>
          </p:cNvPr>
          <p:cNvSpPr txBox="1"/>
          <p:nvPr/>
        </p:nvSpPr>
        <p:spPr>
          <a:xfrm>
            <a:off x="432000" y="1585327"/>
            <a:ext cx="6068813" cy="25083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200" dirty="0">
                <a:solidFill>
                  <a:srgbClr val="1E4783"/>
                </a:solidFill>
                <a:latin typeface="+mn-lt"/>
              </a:rPr>
              <a:t>Examine the map opposite.</a:t>
            </a:r>
          </a:p>
          <a:p>
            <a:pPr marL="360363" indent="-360363" algn="l"/>
            <a:r>
              <a:rPr lang="en-US" sz="2200" b="1" dirty="0">
                <a:solidFill>
                  <a:srgbClr val="E84141"/>
                </a:solidFill>
              </a:rPr>
              <a:t>1.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Which places in Ireland have the highest population density?</a:t>
            </a:r>
          </a:p>
          <a:p>
            <a:pPr marL="360363" indent="-360363" algn="l">
              <a:spcAft>
                <a:spcPts val="1800"/>
              </a:spcAft>
            </a:pPr>
            <a:r>
              <a:rPr lang="en-US" sz="2200" dirty="0">
                <a:solidFill>
                  <a:srgbClr val="1E4783"/>
                </a:solidFill>
              </a:rPr>
              <a:t>	Explain why.</a:t>
            </a:r>
            <a:endParaRPr lang="en-US" sz="2200" dirty="0">
              <a:solidFill>
                <a:srgbClr val="1E4783"/>
              </a:solidFill>
              <a:latin typeface="+mn-lt"/>
            </a:endParaRPr>
          </a:p>
          <a:p>
            <a:pPr marL="360363" indent="-360363" algn="l"/>
            <a:r>
              <a:rPr lang="en-US" sz="2200" b="1" dirty="0">
                <a:solidFill>
                  <a:srgbClr val="E84141"/>
                </a:solidFill>
              </a:rPr>
              <a:t>2.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Which areas have lower population density?</a:t>
            </a:r>
          </a:p>
          <a:p>
            <a:pPr marL="360363" indent="-360363" algn="l"/>
            <a:r>
              <a:rPr lang="en-US" sz="2200" dirty="0">
                <a:solidFill>
                  <a:srgbClr val="1E4783"/>
                </a:solidFill>
              </a:rPr>
              <a:t>	Explain why.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DA625-80E1-431F-9874-369F4B2D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48" y="-20847"/>
            <a:ext cx="4719552" cy="58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3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60482-2733-48DB-8F3C-C5630C8C7FA4}"/>
              </a:ext>
            </a:extLst>
          </p:cNvPr>
          <p:cNvSpPr/>
          <p:nvPr/>
        </p:nvSpPr>
        <p:spPr>
          <a:xfrm>
            <a:off x="432000" y="360000"/>
            <a:ext cx="993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in Tanzania and Ireland.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113C7-DAE1-4CB6-9F94-76CF38F30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31693"/>
              </p:ext>
            </p:extLst>
          </p:nvPr>
        </p:nvGraphicFramePr>
        <p:xfrm>
          <a:off x="2405663" y="1628091"/>
          <a:ext cx="6581175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1175">
                  <a:extLst>
                    <a:ext uri="{9D8B030D-6E8A-4147-A177-3AD203B41FA5}">
                      <a16:colId xmlns:a16="http://schemas.microsoft.com/office/drawing/2014/main" val="2991670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Going further… 3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20090945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800" dirty="0"/>
                        <a:t>Why is the status of women important in improving the quality of life in developing countries?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63728138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dirty="0"/>
                        <a:t>Ireland has a history of emigration. In your class, discuss your experience of emigration.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57136958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6088" indent="-446088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	</a:t>
                      </a:r>
                      <a:r>
                        <a:rPr lang="en-US" sz="1800" dirty="0"/>
                        <a:t>How could the government rebalance the distribution of population in Ireland?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649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137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D98391-7947-4E4D-9EAF-BEBE547FEF04}"/>
              </a:ext>
            </a:extLst>
          </p:cNvPr>
          <p:cNvSpPr/>
          <p:nvPr/>
        </p:nvSpPr>
        <p:spPr>
          <a:xfrm>
            <a:off x="432000" y="360000"/>
            <a:ext cx="993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24.5 Compare population change in Tanzania and Ireland.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2D95F-FCFB-4F0E-B47A-9B615301D630}"/>
              </a:ext>
            </a:extLst>
          </p:cNvPr>
          <p:cNvSpPr txBox="1"/>
          <p:nvPr/>
        </p:nvSpPr>
        <p:spPr>
          <a:xfrm>
            <a:off x="432000" y="2085689"/>
            <a:ext cx="673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 24.5 on page 138 of your Skills Book.</a:t>
            </a:r>
          </a:p>
        </p:txBody>
      </p:sp>
    </p:spTree>
    <p:extLst>
      <p:ext uri="{BB962C8B-B14F-4D97-AF65-F5344CB8AC3E}">
        <p14:creationId xmlns:p14="http://schemas.microsoft.com/office/powerpoint/2010/main" val="4120365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C81E32-E99E-194E-A40F-1617256C7ACA}"/>
              </a:ext>
            </a:extLst>
          </p:cNvPr>
          <p:cNvSpPr/>
          <p:nvPr/>
        </p:nvSpPr>
        <p:spPr>
          <a:xfrm>
            <a:off x="432000" y="360000"/>
            <a:ext cx="9444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4783"/>
                </a:solidFill>
              </a:rPr>
              <a:t>24.6 Describe sustainable issues related to population.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4FB61-1795-4EB1-A327-EE480F3A7F75}"/>
              </a:ext>
            </a:extLst>
          </p:cNvPr>
          <p:cNvSpPr txBox="1"/>
          <p:nvPr/>
        </p:nvSpPr>
        <p:spPr>
          <a:xfrm>
            <a:off x="432000" y="1080000"/>
            <a:ext cx="9538168" cy="477100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If a region does not have enough of a particular resource, it can </a:t>
            </a:r>
            <a:r>
              <a:rPr lang="en-US" sz="2200" b="1" dirty="0">
                <a:solidFill>
                  <a:srgbClr val="1E4783"/>
                </a:solidFill>
              </a:rPr>
              <a:t>trade</a:t>
            </a:r>
            <a:r>
              <a:rPr lang="en-US" sz="2200" dirty="0">
                <a:solidFill>
                  <a:srgbClr val="1E4783"/>
                </a:solidFill>
              </a:rPr>
              <a:t> with other regions to get the resources it needs.</a:t>
            </a:r>
            <a:endParaRPr lang="en-GB" sz="2200" dirty="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If a region has more people than resources, or it cannot access resources </a:t>
            </a:r>
            <a:br>
              <a:rPr lang="en-US" sz="2200" dirty="0">
                <a:solidFill>
                  <a:srgbClr val="1E4783"/>
                </a:solidFill>
              </a:rPr>
            </a:br>
            <a:r>
              <a:rPr lang="en-US" sz="2200" dirty="0">
                <a:solidFill>
                  <a:srgbClr val="1E4783"/>
                </a:solidFill>
              </a:rPr>
              <a:t>(by trading), we say it is </a:t>
            </a:r>
            <a:r>
              <a:rPr lang="en-US" sz="2200" b="1" dirty="0">
                <a:solidFill>
                  <a:srgbClr val="1E4783"/>
                </a:solidFill>
              </a:rPr>
              <a:t>overpopulated</a:t>
            </a:r>
            <a:r>
              <a:rPr lang="en-US" sz="2200" dirty="0">
                <a:solidFill>
                  <a:srgbClr val="1E4783"/>
                </a:solidFill>
              </a:rPr>
              <a:t>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</a:rPr>
              <a:t>A shortage of resources in one region will cause people to </a:t>
            </a:r>
            <a:r>
              <a:rPr lang="en-US" sz="2200" b="1" dirty="0">
                <a:solidFill>
                  <a:srgbClr val="1E4783"/>
                </a:solidFill>
              </a:rPr>
              <a:t>migrate</a:t>
            </a:r>
            <a:r>
              <a:rPr lang="en-US" sz="2200" dirty="0">
                <a:solidFill>
                  <a:srgbClr val="1E4783"/>
                </a:solidFill>
              </a:rPr>
              <a:t> to another region.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1E4783"/>
                </a:solidFill>
              </a:rPr>
              <a:t>Climate change </a:t>
            </a:r>
            <a:r>
              <a:rPr lang="en-US" sz="2200" dirty="0">
                <a:solidFill>
                  <a:srgbClr val="1E4783"/>
                </a:solidFill>
              </a:rPr>
              <a:t>is increasing droughts and floods in many regions across the world.</a:t>
            </a:r>
          </a:p>
          <a:p>
            <a:pPr marL="1347788" lvl="1" indent="-449263">
              <a:spcAft>
                <a:spcPts val="6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200" dirty="0">
                <a:solidFill>
                  <a:srgbClr val="1E4783"/>
                </a:solidFill>
              </a:rPr>
              <a:t>This affects a region’s ability to grow food.</a:t>
            </a:r>
          </a:p>
          <a:p>
            <a:pPr marL="1347788" lvl="1" indent="-449263">
              <a:spcAft>
                <a:spcPts val="6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200" dirty="0">
                <a:solidFill>
                  <a:srgbClr val="1E4783"/>
                </a:solidFill>
              </a:rPr>
              <a:t>People in poorer countries suffer the effects of extreme climate more than people in richer countries.</a:t>
            </a:r>
          </a:p>
          <a:p>
            <a:pPr marL="1347788" lvl="1" indent="-449263">
              <a:spcAft>
                <a:spcPts val="6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200" dirty="0">
                <a:solidFill>
                  <a:srgbClr val="1E4783"/>
                </a:solidFill>
              </a:rPr>
              <a:t>This causes migration, as people move in order to survive.</a:t>
            </a:r>
            <a:endParaRPr lang="en-GB" sz="2200" dirty="0">
              <a:solidFill>
                <a:srgbClr val="1E478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041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972000"/>
            <a:ext cx="5904553" cy="42420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84141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things influence population growth?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84141"/>
              </a:buClr>
              <a:buSzPct val="100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54E5A-0BA9-4490-9D2E-37D430182CD8}"/>
              </a:ext>
            </a:extLst>
          </p:cNvPr>
          <p:cNvSpPr txBox="1"/>
          <p:nvPr/>
        </p:nvSpPr>
        <p:spPr>
          <a:xfrm rot="20452494">
            <a:off x="1627081" y="2302420"/>
            <a:ext cx="2733675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charset="0"/>
                <a:ea typeface="MS PGothic" charset="-128"/>
              </a:rPr>
              <a:t>Food supply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847DC-18AA-4C8D-A8EF-A261309415DC}"/>
              </a:ext>
            </a:extLst>
          </p:cNvPr>
          <p:cNvSpPr txBox="1"/>
          <p:nvPr/>
        </p:nvSpPr>
        <p:spPr>
          <a:xfrm>
            <a:off x="6945826" y="4926338"/>
            <a:ext cx="2574925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charset="0"/>
                <a:ea typeface="MS PGothic" charset="-128"/>
              </a:rPr>
              <a:t>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80622-2CC1-47D8-BF28-F1D9B25C404C}"/>
              </a:ext>
            </a:extLst>
          </p:cNvPr>
          <p:cNvSpPr txBox="1"/>
          <p:nvPr/>
        </p:nvSpPr>
        <p:spPr>
          <a:xfrm>
            <a:off x="1135442" y="4604325"/>
            <a:ext cx="4283075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charset="0"/>
                <a:ea typeface="MS PGothic" charset="-128"/>
              </a:rPr>
              <a:t>The status of 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F99E2-FAB8-40B3-BA13-A617FF6C67AB}"/>
              </a:ext>
            </a:extLst>
          </p:cNvPr>
          <p:cNvSpPr txBox="1"/>
          <p:nvPr/>
        </p:nvSpPr>
        <p:spPr>
          <a:xfrm rot="20827300">
            <a:off x="3424360" y="3220462"/>
            <a:ext cx="1120775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charset="0"/>
                <a:ea typeface="MS PGothic" charset="-128"/>
              </a:rPr>
              <a:t>War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7E8BC-D929-4D61-9E65-FF359E039AE0}"/>
              </a:ext>
            </a:extLst>
          </p:cNvPr>
          <p:cNvSpPr txBox="1"/>
          <p:nvPr/>
        </p:nvSpPr>
        <p:spPr>
          <a:xfrm rot="878883">
            <a:off x="5869519" y="3515904"/>
            <a:ext cx="2573338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charset="0"/>
                <a:ea typeface="MS PGothic" charset="-128"/>
              </a:rPr>
              <a:t>Healthcare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A09995-4B2A-46C3-99A1-268870FCB82C}"/>
              </a:ext>
            </a:extLst>
          </p:cNvPr>
          <p:cNvSpPr txBox="1"/>
          <p:nvPr/>
        </p:nvSpPr>
        <p:spPr>
          <a:xfrm>
            <a:off x="5912787" y="1915628"/>
            <a:ext cx="4300537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charset="0"/>
                <a:ea typeface="MS PGothic" charset="-128"/>
              </a:rPr>
              <a:t>Improved technology</a:t>
            </a:r>
          </a:p>
        </p:txBody>
      </p:sp>
    </p:spTree>
    <p:extLst>
      <p:ext uri="{BB962C8B-B14F-4D97-AF65-F5344CB8AC3E}">
        <p14:creationId xmlns:p14="http://schemas.microsoft.com/office/powerpoint/2010/main" val="390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Assess your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57CA8-C853-4575-ACDA-CDC63AD5F9BB}"/>
              </a:ext>
            </a:extLst>
          </p:cNvPr>
          <p:cNvSpPr txBox="1"/>
          <p:nvPr/>
        </p:nvSpPr>
        <p:spPr>
          <a:xfrm>
            <a:off x="432000" y="972000"/>
            <a:ext cx="9730674" cy="400110"/>
          </a:xfrm>
          <a:prstGeom prst="rect">
            <a:avLst/>
          </a:prstGeom>
          <a:noFill/>
          <a:ln w="9525">
            <a:solidFill>
              <a:srgbClr val="FFDE3B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84141"/>
                </a:solidFill>
                <a:latin typeface="+mn-lt"/>
              </a:rPr>
              <a:t>Go to page 141 of your Skills Book and assess your progress.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24C45-2495-41A3-BCC2-CB230D9BD5FC}"/>
              </a:ext>
            </a:extLst>
          </p:cNvPr>
          <p:cNvSpPr txBox="1"/>
          <p:nvPr/>
        </p:nvSpPr>
        <p:spPr>
          <a:xfrm>
            <a:off x="432001" y="1548000"/>
            <a:ext cx="9926650" cy="34691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9625" indent="-809625">
              <a:spcAft>
                <a:spcPts val="18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24.1</a:t>
            </a:r>
            <a:r>
              <a:rPr lang="en-US" sz="2200" dirty="0">
                <a:solidFill>
                  <a:srgbClr val="1E4783"/>
                </a:solidFill>
              </a:rPr>
              <a:t>	Explain the six factors affecting population change.</a:t>
            </a:r>
          </a:p>
          <a:p>
            <a:pPr marL="809625" indent="-809625">
              <a:spcAft>
                <a:spcPts val="18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24.2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Describe the different stages of the Demographic Transition Model. </a:t>
            </a:r>
          </a:p>
          <a:p>
            <a:pPr marL="809625" indent="-809625">
              <a:spcAft>
                <a:spcPts val="18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24.3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Describe the trends in the world’s population over time.</a:t>
            </a:r>
          </a:p>
          <a:p>
            <a:pPr marL="809625" indent="-809625">
              <a:spcAft>
                <a:spcPts val="18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24.4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Explain population distribution and density</a:t>
            </a:r>
          </a:p>
          <a:p>
            <a:pPr marL="809625" indent="-809625">
              <a:spcAft>
                <a:spcPts val="1800"/>
              </a:spcAft>
            </a:pPr>
            <a:r>
              <a:rPr lang="en-US" sz="2200" b="1" dirty="0">
                <a:solidFill>
                  <a:srgbClr val="E84141"/>
                </a:solidFill>
              </a:rPr>
              <a:t>24.5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Compare population change in Tanzania and Ireland.</a:t>
            </a:r>
          </a:p>
          <a:p>
            <a:pPr marL="809625" indent="-809625"/>
            <a:r>
              <a:rPr lang="en-US" sz="2200" b="1" dirty="0">
                <a:solidFill>
                  <a:srgbClr val="E84141"/>
                </a:solidFill>
              </a:rPr>
              <a:t>24.6</a:t>
            </a:r>
            <a:r>
              <a:rPr lang="en-US" sz="2200" b="1" dirty="0">
                <a:solidFill>
                  <a:srgbClr val="1E4783"/>
                </a:solidFill>
              </a:rPr>
              <a:t>	</a:t>
            </a:r>
            <a:r>
              <a:rPr lang="en-US" sz="2200" dirty="0">
                <a:solidFill>
                  <a:srgbClr val="1E4783"/>
                </a:solidFill>
              </a:rPr>
              <a:t>Describe sustainable issues related to population.</a:t>
            </a:r>
            <a:endParaRPr lang="en-GB" sz="2200" dirty="0">
              <a:solidFill>
                <a:srgbClr val="1E478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65922-094D-4E8F-96E0-B5775EA0E0EE}"/>
              </a:ext>
            </a:extLst>
          </p:cNvPr>
          <p:cNvSpPr txBox="1"/>
          <p:nvPr/>
        </p:nvSpPr>
        <p:spPr>
          <a:xfrm>
            <a:off x="431999" y="5017110"/>
            <a:ext cx="9730675" cy="707886"/>
          </a:xfrm>
          <a:prstGeom prst="rect">
            <a:avLst/>
          </a:prstGeom>
          <a:noFill/>
          <a:ln>
            <a:solidFill>
              <a:srgbClr val="FFDE3B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84141"/>
                </a:solidFill>
              </a:rPr>
              <a:t>Identify any gaps in your learning. Use the Rapid Revision on page 307 of your textbook to jog your memory</a:t>
            </a:r>
            <a:r>
              <a:rPr lang="en-US" sz="2000" b="1" dirty="0">
                <a:solidFill>
                  <a:srgbClr val="E8414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27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3B81BD-97F0-8A49-88D1-9CDE78BFAC66}"/>
              </a:ext>
            </a:extLst>
          </p:cNvPr>
          <p:cNvSpPr txBox="1"/>
          <p:nvPr/>
        </p:nvSpPr>
        <p:spPr>
          <a:xfrm>
            <a:off x="432000" y="972000"/>
            <a:ext cx="185897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+mn-lt"/>
              </a:rPr>
              <a:t>Food supply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541F7C6-5A9D-4032-9398-368BF80584A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48943-37B5-484B-81F2-D5045EA47D93}"/>
              </a:ext>
            </a:extLst>
          </p:cNvPr>
          <p:cNvSpPr txBox="1"/>
          <p:nvPr/>
        </p:nvSpPr>
        <p:spPr>
          <a:xfrm>
            <a:off x="432000" y="1548000"/>
            <a:ext cx="5431391" cy="418798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60363" indent="-360363" algn="l"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  <a:latin typeface="+mn-lt"/>
              </a:rPr>
              <a:t>1.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When there is more and better food available, the population increases. </a:t>
            </a:r>
          </a:p>
          <a:p>
            <a:pPr marL="862013" lvl="1" indent="-404813">
              <a:spcAft>
                <a:spcPts val="18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Good nutrition means people live longer and healthier lives.</a:t>
            </a:r>
            <a:endParaRPr lang="en-US" sz="2200" dirty="0">
              <a:solidFill>
                <a:srgbClr val="1E4783"/>
              </a:solidFill>
              <a:latin typeface="+mn-lt"/>
            </a:endParaRPr>
          </a:p>
          <a:p>
            <a:pPr marL="360363" indent="-360363" algn="l"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GB" sz="2200" b="1" dirty="0">
                <a:solidFill>
                  <a:srgbClr val="E84141"/>
                </a:solidFill>
              </a:rPr>
              <a:t>2.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Lack of food, e.g. famine, causes the population to decrease.</a:t>
            </a:r>
            <a:endParaRPr lang="en-GB" sz="2200" dirty="0">
              <a:solidFill>
                <a:srgbClr val="1E4783"/>
              </a:solidFill>
            </a:endParaRP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Ireland during the Famine, 1845–52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Clr>
                <a:srgbClr val="E84141"/>
              </a:buClr>
              <a:buSzPct val="100000"/>
              <a:defRPr/>
            </a:pPr>
            <a:endParaRPr lang="en-US" sz="2400" dirty="0">
              <a:solidFill>
                <a:srgbClr val="1E4783"/>
              </a:solidFill>
            </a:endParaRPr>
          </a:p>
        </p:txBody>
      </p:sp>
      <p:pic>
        <p:nvPicPr>
          <p:cNvPr id="3" name="Picture 2" descr="A picture containing sky, grass, outdoor, outdoor object&#10;&#10;Description automatically generated">
            <a:extLst>
              <a:ext uri="{FF2B5EF4-FFF2-40B4-BE49-F238E27FC236}">
                <a16:creationId xmlns:a16="http://schemas.microsoft.com/office/drawing/2014/main" id="{E323FAC5-010D-47AA-8101-4D5CE352C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072" y="1548000"/>
            <a:ext cx="5643527" cy="37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DC6907-D60F-5840-BA0E-7C1AB5576A35}"/>
              </a:ext>
            </a:extLst>
          </p:cNvPr>
          <p:cNvSpPr txBox="1"/>
          <p:nvPr/>
        </p:nvSpPr>
        <p:spPr>
          <a:xfrm>
            <a:off x="432000" y="972000"/>
            <a:ext cx="313008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+mn-lt"/>
              </a:rPr>
              <a:t>Improved technology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043E53D-BE7D-460D-B497-B2C923CB8C71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5BFBA-BE6F-4466-AB33-7942138EA18F}"/>
              </a:ext>
            </a:extLst>
          </p:cNvPr>
          <p:cNvSpPr txBox="1"/>
          <p:nvPr/>
        </p:nvSpPr>
        <p:spPr>
          <a:xfrm>
            <a:off x="432000" y="1548001"/>
            <a:ext cx="6658368" cy="4338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60363" indent="-3603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400" b="1" dirty="0">
                <a:solidFill>
                  <a:srgbClr val="E84141"/>
                </a:solidFill>
                <a:latin typeface="+mn-lt"/>
              </a:rPr>
              <a:t>1.</a:t>
            </a:r>
            <a:r>
              <a:rPr lang="en-US" sz="24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Modern farm machinery, artificial fertilisers and pesticides have all increased the amount of food </a:t>
            </a:r>
            <a:br>
              <a:rPr lang="en-GB" sz="2200" dirty="0">
                <a:solidFill>
                  <a:srgbClr val="1E4783"/>
                </a:solidFill>
              </a:rPr>
            </a:br>
            <a:r>
              <a:rPr lang="en-GB" sz="2200" dirty="0">
                <a:solidFill>
                  <a:srgbClr val="1E4783"/>
                </a:solidFill>
              </a:rPr>
              <a:t>that can be grown. </a:t>
            </a:r>
          </a:p>
          <a:p>
            <a:pPr marL="862013" lvl="1" indent="-404813">
              <a:spcAft>
                <a:spcPts val="6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Modern conveniences have made life easier.</a:t>
            </a:r>
          </a:p>
          <a:p>
            <a:pPr marL="862013" lvl="1" indent="-404813">
              <a:spcAft>
                <a:spcPts val="12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People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longer and the population increases.</a:t>
            </a:r>
            <a:endParaRPr lang="en-US" sz="2200" dirty="0">
              <a:solidFill>
                <a:srgbClr val="1E4783"/>
              </a:solidFill>
              <a:latin typeface="+mn-lt"/>
            </a:endParaRPr>
          </a:p>
          <a:p>
            <a:pPr marL="360363" indent="-3603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GB" sz="2200" b="1" dirty="0">
                <a:solidFill>
                  <a:srgbClr val="E84141"/>
                </a:solidFill>
              </a:rPr>
              <a:t>2.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An absence of modern conveniences makes life harder in some countries. A poorer quality of life leads to higher death rates.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Sometimes improved technology, for example, war technology, can lead to a decrease in population.</a:t>
            </a:r>
          </a:p>
        </p:txBody>
      </p:sp>
      <p:pic>
        <p:nvPicPr>
          <p:cNvPr id="4" name="Picture 3" descr="A picture containing sky, outdoor, outdoor object, farm machine&#10;&#10;Description automatically generated">
            <a:extLst>
              <a:ext uri="{FF2B5EF4-FFF2-40B4-BE49-F238E27FC236}">
                <a16:creationId xmlns:a16="http://schemas.microsoft.com/office/drawing/2014/main" id="{A7EFDC03-3754-4A83-BBB6-EF4F5BD5A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357" y="1728000"/>
            <a:ext cx="4648631" cy="31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A55D33-2773-2943-9FF4-EB869371F784}"/>
              </a:ext>
            </a:extLst>
          </p:cNvPr>
          <p:cNvSpPr txBox="1"/>
          <p:nvPr/>
        </p:nvSpPr>
        <p:spPr>
          <a:xfrm>
            <a:off x="432000" y="972000"/>
            <a:ext cx="1765996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+mn-lt"/>
              </a:rPr>
              <a:t>Health care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9C02082-427A-426E-B77D-43A0AF675BB7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1024C-1904-4EF8-93CB-83A6984CAC6F}"/>
              </a:ext>
            </a:extLst>
          </p:cNvPr>
          <p:cNvSpPr txBox="1"/>
          <p:nvPr/>
        </p:nvSpPr>
        <p:spPr>
          <a:xfrm>
            <a:off x="432000" y="1548000"/>
            <a:ext cx="6658368" cy="41362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60363" indent="-3603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400" b="1" dirty="0">
                <a:solidFill>
                  <a:srgbClr val="E84141"/>
                </a:solidFill>
                <a:latin typeface="+mn-lt"/>
              </a:rPr>
              <a:t>1.</a:t>
            </a:r>
            <a:r>
              <a:rPr lang="en-US" sz="2400" dirty="0">
                <a:solidFill>
                  <a:srgbClr val="1E4783"/>
                </a:solidFill>
              </a:rPr>
              <a:t>	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the health of a country improves, the death rate decreases, and population size increases.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1E4783"/>
                </a:solidFill>
              </a:rPr>
              <a:t>Vaccines </a:t>
            </a:r>
          </a:p>
          <a:p>
            <a:pPr marL="1347788" lvl="1" indent="-449263">
              <a:spcAft>
                <a:spcPts val="6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GB" sz="2200" dirty="0">
                <a:solidFill>
                  <a:srgbClr val="1E4783"/>
                </a:solidFill>
                <a:latin typeface="Calibri" panose="020F0502020204030204"/>
              </a:rPr>
              <a:t>Polio, smallpox, Covid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devices</a:t>
            </a:r>
            <a:r>
              <a:rPr lang="en-US" sz="2200" dirty="0">
                <a:solidFill>
                  <a:srgbClr val="1E4783"/>
                </a:solidFill>
              </a:rPr>
              <a:t> </a:t>
            </a:r>
          </a:p>
          <a:p>
            <a:pPr marL="1347788" lvl="1" indent="-449263">
              <a:spcAft>
                <a:spcPts val="6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GB" sz="2200" dirty="0">
                <a:solidFill>
                  <a:srgbClr val="1E4783"/>
                </a:solidFill>
                <a:latin typeface="Calibri" panose="020F0502020204030204"/>
              </a:rPr>
              <a:t>H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valves, respirators</a:t>
            </a:r>
          </a:p>
          <a:p>
            <a:pPr marL="360363" indent="-3603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400" b="1" dirty="0">
                <a:solidFill>
                  <a:srgbClr val="E84141"/>
                </a:solidFill>
              </a:rPr>
              <a:t>2</a:t>
            </a:r>
            <a:r>
              <a:rPr lang="en-US" sz="2400" b="1" dirty="0">
                <a:solidFill>
                  <a:srgbClr val="E84141"/>
                </a:solidFill>
                <a:latin typeface="+mn-lt"/>
              </a:rPr>
              <a:t>.</a:t>
            </a:r>
            <a:r>
              <a:rPr lang="en-US" sz="2400" dirty="0">
                <a:solidFill>
                  <a:srgbClr val="1E4783"/>
                </a:solidFill>
              </a:rPr>
              <a:t>	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absence of good healthcare leads to a higher death rate and a decrease in the size of a population.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  <a:latin typeface="Calibri" panose="020F0502020204030204"/>
              </a:rPr>
              <a:t>AIDS crisis in southern Africa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person, indoor, blue&#10;&#10;Description automatically generated">
            <a:extLst>
              <a:ext uri="{FF2B5EF4-FFF2-40B4-BE49-F238E27FC236}">
                <a16:creationId xmlns:a16="http://schemas.microsoft.com/office/drawing/2014/main" id="{8E08D7C5-74F5-4BE6-B058-E3444B975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53" y="1728000"/>
            <a:ext cx="4915526" cy="27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2F8A-9229-C846-B80E-EEABF7F4A046}"/>
              </a:ext>
            </a:extLst>
          </p:cNvPr>
          <p:cNvSpPr txBox="1"/>
          <p:nvPr/>
        </p:nvSpPr>
        <p:spPr>
          <a:xfrm>
            <a:off x="6326771" y="5246389"/>
            <a:ext cx="520317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I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Deutsche </a:t>
            </a:r>
            <a:r>
              <a:rPr lang="en-IE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Fotothek</a:t>
            </a:r>
            <a:r>
              <a:rPr lang="en-I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‎, CC BY-SA 3.0 de, </a:t>
            </a:r>
            <a:r>
              <a:rPr lang="en-IE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https://commons.wikimedia.org/w/index.php?curid=6542862</a:t>
            </a:r>
            <a:endParaRPr lang="en-US" sz="9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FEF0-427E-F646-B765-DCB3F8472DE7}"/>
              </a:ext>
            </a:extLst>
          </p:cNvPr>
          <p:cNvSpPr txBox="1"/>
          <p:nvPr/>
        </p:nvSpPr>
        <p:spPr>
          <a:xfrm>
            <a:off x="432000" y="972000"/>
            <a:ext cx="75931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+mn-lt"/>
              </a:rPr>
              <a:t>War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C43B1D1-FE54-486F-B554-D1033EBCCC1A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7A11A-41A6-4594-AD26-8871A7A0DA41}"/>
              </a:ext>
            </a:extLst>
          </p:cNvPr>
          <p:cNvSpPr txBox="1"/>
          <p:nvPr/>
        </p:nvSpPr>
        <p:spPr>
          <a:xfrm>
            <a:off x="432000" y="1548000"/>
            <a:ext cx="5289929" cy="40134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49263" indent="-4492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  <a:latin typeface="+mn-lt"/>
              </a:rPr>
              <a:t>1.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War causes the death of large numbers of people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862013" lvl="1" indent="-404813"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Economic activity is disrupted.</a:t>
            </a:r>
            <a:endParaRPr lang="en-US" sz="2200" dirty="0">
              <a:solidFill>
                <a:srgbClr val="1E4783"/>
              </a:solidFill>
            </a:endParaRPr>
          </a:p>
          <a:p>
            <a:pPr marL="862013" lvl="1" indent="-404813"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Harvesting and transporting of food are affected.</a:t>
            </a:r>
          </a:p>
          <a:p>
            <a:pPr marL="862013" lvl="1" indent="-404813">
              <a:spcAft>
                <a:spcPts val="12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Many people die from starvation </a:t>
            </a:r>
            <a:br>
              <a:rPr lang="en-GB" sz="2200" dirty="0">
                <a:solidFill>
                  <a:srgbClr val="1E4783"/>
                </a:solidFill>
              </a:rPr>
            </a:br>
            <a:r>
              <a:rPr lang="en-GB" sz="2200" dirty="0">
                <a:solidFill>
                  <a:srgbClr val="1E4783"/>
                </a:solidFill>
              </a:rPr>
              <a:t>and exposure.</a:t>
            </a:r>
            <a:r>
              <a:rPr lang="en-US" sz="2200" dirty="0">
                <a:solidFill>
                  <a:srgbClr val="1E4783"/>
                </a:solidFill>
              </a:rPr>
              <a:t> </a:t>
            </a:r>
          </a:p>
          <a:p>
            <a:pPr marL="449263" indent="-449263" algn="l"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</a:rPr>
              <a:t>2</a:t>
            </a:r>
            <a:r>
              <a:rPr lang="en-US" sz="2200" b="1" dirty="0">
                <a:solidFill>
                  <a:srgbClr val="E84141"/>
                </a:solidFill>
                <a:latin typeface="+mn-lt"/>
              </a:rPr>
              <a:t>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population often increases rapidly after a war.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  <a:latin typeface="Calibri" panose="020F0502020204030204"/>
              </a:rPr>
              <a:t>There is a ‘baby boom’.</a:t>
            </a:r>
          </a:p>
        </p:txBody>
      </p:sp>
      <p:pic>
        <p:nvPicPr>
          <p:cNvPr id="4" name="Picture 3" descr="A picture containing outdoor, street, white, black&#10;&#10;Description automatically generated">
            <a:extLst>
              <a:ext uri="{FF2B5EF4-FFF2-40B4-BE49-F238E27FC236}">
                <a16:creationId xmlns:a16="http://schemas.microsoft.com/office/drawing/2014/main" id="{CCAA8712-6B09-4260-A3BF-FA8AE1BE9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15" y="1485465"/>
            <a:ext cx="5203172" cy="37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56A065-8AC4-5946-8939-7E237685C4F9}"/>
              </a:ext>
            </a:extLst>
          </p:cNvPr>
          <p:cNvSpPr txBox="1"/>
          <p:nvPr/>
        </p:nvSpPr>
        <p:spPr>
          <a:xfrm>
            <a:off x="432000" y="972000"/>
            <a:ext cx="3084499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+mn-lt"/>
              </a:rPr>
              <a:t>The status of women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72E7EE-4525-429D-B938-AC2E2D172839}"/>
              </a:ext>
            </a:extLst>
          </p:cNvPr>
          <p:cNvSpPr txBox="1">
            <a:spLocks/>
          </p:cNvSpPr>
          <p:nvPr/>
        </p:nvSpPr>
        <p:spPr>
          <a:xfrm>
            <a:off x="414000" y="360000"/>
            <a:ext cx="1164632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24.1 Explain the six factors affecting population change.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C2A54-8272-4800-BF1B-631BD47A5598}"/>
              </a:ext>
            </a:extLst>
          </p:cNvPr>
          <p:cNvSpPr txBox="1"/>
          <p:nvPr/>
        </p:nvSpPr>
        <p:spPr>
          <a:xfrm>
            <a:off x="432001" y="1548000"/>
            <a:ext cx="5952758" cy="41362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49263" indent="-449263" algn="l">
              <a:spcAft>
                <a:spcPts val="600"/>
              </a:spcAft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  <a:latin typeface="+mn-lt"/>
              </a:rPr>
              <a:t>1.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In traditional societies, women often do not work outside the home, and they are expected to have many children.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9263" indent="-449263" algn="l"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</a:rPr>
              <a:t>2</a:t>
            </a:r>
            <a:r>
              <a:rPr lang="en-US" sz="2200" b="1" dirty="0">
                <a:solidFill>
                  <a:srgbClr val="E84141"/>
                </a:solidFill>
                <a:latin typeface="+mn-lt"/>
              </a:rPr>
              <a:t>.</a:t>
            </a:r>
            <a:r>
              <a:rPr lang="en-US" sz="2200" dirty="0">
                <a:solidFill>
                  <a:srgbClr val="1E4783"/>
                </a:solidFill>
              </a:rPr>
              <a:t>	</a:t>
            </a:r>
            <a:r>
              <a:rPr lang="en-GB" sz="2200" dirty="0">
                <a:solidFill>
                  <a:srgbClr val="1E4783"/>
                </a:solidFill>
              </a:rPr>
              <a:t>In modern societies, women have more control and choice over how they live </a:t>
            </a:r>
            <a:br>
              <a:rPr lang="en-GB" sz="2200" dirty="0">
                <a:solidFill>
                  <a:srgbClr val="1E4783"/>
                </a:solidFill>
              </a:rPr>
            </a:br>
            <a:r>
              <a:rPr lang="en-GB" sz="2200" dirty="0">
                <a:solidFill>
                  <a:srgbClr val="1E4783"/>
                </a:solidFill>
              </a:rPr>
              <a:t>their lives.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This includes being able to decide how many children they have.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E4783"/>
                </a:solidFill>
              </a:rPr>
              <a:t>This reduces the number of children </a:t>
            </a:r>
            <a:br>
              <a:rPr lang="en-GB" sz="2200" dirty="0">
                <a:solidFill>
                  <a:srgbClr val="1E4783"/>
                </a:solidFill>
              </a:rPr>
            </a:br>
            <a:r>
              <a:rPr lang="en-GB" sz="2200" dirty="0">
                <a:solidFill>
                  <a:srgbClr val="1E4783"/>
                </a:solidFill>
              </a:rPr>
              <a:t>they have.</a:t>
            </a:r>
            <a:endParaRPr lang="en-GB" sz="2200" dirty="0">
              <a:solidFill>
                <a:srgbClr val="1E4783"/>
              </a:solidFill>
              <a:latin typeface="Calibri" panose="020F0502020204030204"/>
            </a:endParaRPr>
          </a:p>
        </p:txBody>
      </p:sp>
      <p:pic>
        <p:nvPicPr>
          <p:cNvPr id="4" name="Picture 3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D00C3546-D519-4BAD-B6A2-D796B9F09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073" y="1719979"/>
            <a:ext cx="5243794" cy="34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4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123AA01EF3E4EB10343E2DCBC669D" ma:contentTypeVersion="12" ma:contentTypeDescription="Create a new document." ma:contentTypeScope="" ma:versionID="1ce36a88f8ae56d151ef13d621354600">
  <xsd:schema xmlns:xsd="http://www.w3.org/2001/XMLSchema" xmlns:xs="http://www.w3.org/2001/XMLSchema" xmlns:p="http://schemas.microsoft.com/office/2006/metadata/properties" xmlns:ns2="58cd18ff-e955-4ae6-bd4e-60eb373c968c" xmlns:ns3="655ce375-5a72-4c05-9e37-f277e8124871" targetNamespace="http://schemas.microsoft.com/office/2006/metadata/properties" ma:root="true" ma:fieldsID="7f077217c28d2c6bae90c0eb6525739e" ns2:_="" ns3:_="">
    <xsd:import namespace="58cd18ff-e955-4ae6-bd4e-60eb373c968c"/>
    <xsd:import namespace="655ce375-5a72-4c05-9e37-f277e8124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18ff-e955-4ae6-bd4e-60eb373c9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e375-5a72-4c05-9e37-f277e8124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830AA2-81FE-4682-ABC2-27C5AC3D6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d18ff-e955-4ae6-bd4e-60eb373c968c"/>
    <ds:schemaRef ds:uri="655ce375-5a72-4c05-9e37-f277e8124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2C948-0F82-4264-AB9B-BDB322ED8A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B02C07-C1B4-4F10-AD22-1FBE420653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2601</Words>
  <Application>Microsoft Office PowerPoint</Application>
  <PresentationFormat>Widescreen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HGGothicE</vt:lpstr>
      <vt:lpstr>Arial</vt:lpstr>
      <vt:lpstr>Calibri</vt:lpstr>
      <vt:lpstr>Calibri Light</vt:lpstr>
      <vt:lpstr>Courier New</vt:lpstr>
      <vt:lpstr>Helvetica</vt:lpstr>
      <vt:lpstr>Inter-Bold</vt:lpstr>
      <vt:lpstr>Inter-Medium</vt:lpstr>
      <vt:lpstr>Inter-Regular</vt:lpstr>
      <vt:lpstr>Inter-SemiBold</vt:lpstr>
      <vt:lpstr>Office Theme</vt:lpstr>
      <vt:lpstr>Population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165</cp:revision>
  <dcterms:created xsi:type="dcterms:W3CDTF">2021-10-04T12:15:27Z</dcterms:created>
  <dcterms:modified xsi:type="dcterms:W3CDTF">2022-01-27T12:07:22Z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0x010100B71123AA01EF3E4EB10343E2DCBC669D</vt:lpwstr>
  </property>
</Properties>
</file>