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36"/>
  </p:notesMasterIdLst>
  <p:sldIdLst>
    <p:sldId id="282" r:id="rId6"/>
    <p:sldId id="275" r:id="rId7"/>
    <p:sldId id="283" r:id="rId8"/>
    <p:sldId id="285" r:id="rId9"/>
    <p:sldId id="284" r:id="rId10"/>
    <p:sldId id="311" r:id="rId11"/>
    <p:sldId id="305" r:id="rId12"/>
    <p:sldId id="312" r:id="rId13"/>
    <p:sldId id="301" r:id="rId14"/>
    <p:sldId id="313" r:id="rId15"/>
    <p:sldId id="314" r:id="rId16"/>
    <p:sldId id="315" r:id="rId17"/>
    <p:sldId id="319" r:id="rId18"/>
    <p:sldId id="316" r:id="rId19"/>
    <p:sldId id="317" r:id="rId20"/>
    <p:sldId id="318" r:id="rId21"/>
    <p:sldId id="320" r:id="rId22"/>
    <p:sldId id="321" r:id="rId23"/>
    <p:sldId id="322" r:id="rId24"/>
    <p:sldId id="288" r:id="rId25"/>
    <p:sldId id="323" r:id="rId26"/>
    <p:sldId id="324" r:id="rId27"/>
    <p:sldId id="326" r:id="rId28"/>
    <p:sldId id="325" r:id="rId29"/>
    <p:sldId id="306" r:id="rId30"/>
    <p:sldId id="328" r:id="rId31"/>
    <p:sldId id="329" r:id="rId32"/>
    <p:sldId id="330" r:id="rId33"/>
    <p:sldId id="331" r:id="rId34"/>
    <p:sldId id="33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C00"/>
    <a:srgbClr val="16568F"/>
    <a:srgbClr val="8A5DA4"/>
    <a:srgbClr val="EA4E3C"/>
    <a:srgbClr val="2E56A6"/>
    <a:srgbClr val="3DA546"/>
    <a:srgbClr val="BCD953"/>
    <a:srgbClr val="40C8F4"/>
    <a:srgbClr val="57C5C7"/>
    <a:srgbClr val="009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B589FF-3E7C-4560-869D-DE48ADFFA85A}" v="172" dt="2023-02-10T11:01:01.356"/>
    <p1510:client id="{AE3F756E-E180-4BB8-B0FF-D503180E0286}" v="13" dt="2023-01-22T12:12:10.9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9" autoAdjust="0"/>
    <p:restoredTop sz="96327"/>
  </p:normalViewPr>
  <p:slideViewPr>
    <p:cSldViewPr snapToGrid="0">
      <p:cViewPr varScale="1">
        <p:scale>
          <a:sx n="64" d="100"/>
          <a:sy n="64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aran Deane" userId="S::ciaran.deane@folens.ie::74006de6-6fd8-48a6-bbc8-0cc9330118f9" providerId="AD" clId="Web-{1EB589FF-3E7C-4560-869D-DE48ADFFA85A}"/>
    <pc:docChg chg="modSld">
      <pc:chgData name="Ciaran Deane" userId="S::ciaran.deane@folens.ie::74006de6-6fd8-48a6-bbc8-0cc9330118f9" providerId="AD" clId="Web-{1EB589FF-3E7C-4560-869D-DE48ADFFA85A}" dt="2023-02-10T11:01:01.356" v="72" actId="14100"/>
      <pc:docMkLst>
        <pc:docMk/>
      </pc:docMkLst>
      <pc:sldChg chg="modSp">
        <pc:chgData name="Ciaran Deane" userId="S::ciaran.deane@folens.ie::74006de6-6fd8-48a6-bbc8-0cc9330118f9" providerId="AD" clId="Web-{1EB589FF-3E7C-4560-869D-DE48ADFFA85A}" dt="2023-02-10T10:51:04.812" v="1" actId="20577"/>
        <pc:sldMkLst>
          <pc:docMk/>
          <pc:sldMk cId="683932892" sldId="275"/>
        </pc:sldMkLst>
        <pc:spChg chg="mod">
          <ac:chgData name="Ciaran Deane" userId="S::ciaran.deane@folens.ie::74006de6-6fd8-48a6-bbc8-0cc9330118f9" providerId="AD" clId="Web-{1EB589FF-3E7C-4560-869D-DE48ADFFA85A}" dt="2023-02-10T10:51:04.812" v="1" actId="20577"/>
          <ac:spMkLst>
            <pc:docMk/>
            <pc:sldMk cId="683932892" sldId="275"/>
            <ac:spMk id="5" creationId="{AC1B2521-DF9B-289E-ACC6-8D1F7BDB1524}"/>
          </ac:spMkLst>
        </pc:spChg>
      </pc:sldChg>
      <pc:sldChg chg="modSp">
        <pc:chgData name="Ciaran Deane" userId="S::ciaran.deane@folens.ie::74006de6-6fd8-48a6-bbc8-0cc9330118f9" providerId="AD" clId="Web-{1EB589FF-3E7C-4560-869D-DE48ADFFA85A}" dt="2023-02-10T10:51:17.719" v="4" actId="20577"/>
        <pc:sldMkLst>
          <pc:docMk/>
          <pc:sldMk cId="3721401356" sldId="283"/>
        </pc:sldMkLst>
        <pc:spChg chg="mod">
          <ac:chgData name="Ciaran Deane" userId="S::ciaran.deane@folens.ie::74006de6-6fd8-48a6-bbc8-0cc9330118f9" providerId="AD" clId="Web-{1EB589FF-3E7C-4560-869D-DE48ADFFA85A}" dt="2023-02-10T10:51:17.719" v="4" actId="20577"/>
          <ac:spMkLst>
            <pc:docMk/>
            <pc:sldMk cId="3721401356" sldId="283"/>
            <ac:spMk id="7" creationId="{BF5E3DC5-B857-3468-C068-AF34D20B7342}"/>
          </ac:spMkLst>
        </pc:spChg>
      </pc:sldChg>
      <pc:sldChg chg="modSp">
        <pc:chgData name="Ciaran Deane" userId="S::ciaran.deane@folens.ie::74006de6-6fd8-48a6-bbc8-0cc9330118f9" providerId="AD" clId="Web-{1EB589FF-3E7C-4560-869D-DE48ADFFA85A}" dt="2023-02-10T10:51:53.329" v="9" actId="20577"/>
        <pc:sldMkLst>
          <pc:docMk/>
          <pc:sldMk cId="273732551" sldId="284"/>
        </pc:sldMkLst>
        <pc:spChg chg="mod">
          <ac:chgData name="Ciaran Deane" userId="S::ciaran.deane@folens.ie::74006de6-6fd8-48a6-bbc8-0cc9330118f9" providerId="AD" clId="Web-{1EB589FF-3E7C-4560-869D-DE48ADFFA85A}" dt="2023-02-10T10:51:53.329" v="9" actId="20577"/>
          <ac:spMkLst>
            <pc:docMk/>
            <pc:sldMk cId="273732551" sldId="284"/>
            <ac:spMk id="6" creationId="{6B4324AD-8DDF-E347-B1E7-3DC613CD5DAF}"/>
          </ac:spMkLst>
        </pc:spChg>
      </pc:sldChg>
      <pc:sldChg chg="modSp">
        <pc:chgData name="Ciaran Deane" userId="S::ciaran.deane@folens.ie::74006de6-6fd8-48a6-bbc8-0cc9330118f9" providerId="AD" clId="Web-{1EB589FF-3E7C-4560-869D-DE48ADFFA85A}" dt="2023-02-10T10:51:33.422" v="6" actId="20577"/>
        <pc:sldMkLst>
          <pc:docMk/>
          <pc:sldMk cId="2101027938" sldId="285"/>
        </pc:sldMkLst>
        <pc:spChg chg="mod">
          <ac:chgData name="Ciaran Deane" userId="S::ciaran.deane@folens.ie::74006de6-6fd8-48a6-bbc8-0cc9330118f9" providerId="AD" clId="Web-{1EB589FF-3E7C-4560-869D-DE48ADFFA85A}" dt="2023-02-10T10:51:33.422" v="6" actId="20577"/>
          <ac:spMkLst>
            <pc:docMk/>
            <pc:sldMk cId="2101027938" sldId="285"/>
            <ac:spMk id="8" creationId="{8B737A37-F911-671B-308E-F2B5EA0294E8}"/>
          </ac:spMkLst>
        </pc:spChg>
      </pc:sldChg>
      <pc:sldChg chg="modSp">
        <pc:chgData name="Ciaran Deane" userId="S::ciaran.deane@folens.ie::74006de6-6fd8-48a6-bbc8-0cc9330118f9" providerId="AD" clId="Web-{1EB589FF-3E7C-4560-869D-DE48ADFFA85A}" dt="2023-02-10T10:57:21.695" v="47" actId="20577"/>
        <pc:sldMkLst>
          <pc:docMk/>
          <pc:sldMk cId="1490597940" sldId="288"/>
        </pc:sldMkLst>
        <pc:spChg chg="mod">
          <ac:chgData name="Ciaran Deane" userId="S::ciaran.deane@folens.ie::74006de6-6fd8-48a6-bbc8-0cc9330118f9" providerId="AD" clId="Web-{1EB589FF-3E7C-4560-869D-DE48ADFFA85A}" dt="2023-02-10T10:57:21.695" v="47" actId="20577"/>
          <ac:spMkLst>
            <pc:docMk/>
            <pc:sldMk cId="1490597940" sldId="288"/>
            <ac:spMk id="11" creationId="{18EE5757-5169-BF6B-F5CD-7E8443D800BE}"/>
          </ac:spMkLst>
        </pc:spChg>
      </pc:sldChg>
      <pc:sldChg chg="modSp">
        <pc:chgData name="Ciaran Deane" userId="S::ciaran.deane@folens.ie::74006de6-6fd8-48a6-bbc8-0cc9330118f9" providerId="AD" clId="Web-{1EB589FF-3E7C-4560-869D-DE48ADFFA85A}" dt="2023-02-10T10:53:03.034" v="19" actId="20577"/>
        <pc:sldMkLst>
          <pc:docMk/>
          <pc:sldMk cId="1904593760" sldId="301"/>
        </pc:sldMkLst>
        <pc:spChg chg="mod">
          <ac:chgData name="Ciaran Deane" userId="S::ciaran.deane@folens.ie::74006de6-6fd8-48a6-bbc8-0cc9330118f9" providerId="AD" clId="Web-{1EB589FF-3E7C-4560-869D-DE48ADFFA85A}" dt="2023-02-10T10:53:03.034" v="19" actId="20577"/>
          <ac:spMkLst>
            <pc:docMk/>
            <pc:sldMk cId="1904593760" sldId="301"/>
            <ac:spMk id="18" creationId="{DDF313BA-A79A-DC19-8E01-543A80A11AA6}"/>
          </ac:spMkLst>
        </pc:spChg>
      </pc:sldChg>
      <pc:sldChg chg="modSp">
        <pc:chgData name="Ciaran Deane" userId="S::ciaran.deane@folens.ie::74006de6-6fd8-48a6-bbc8-0cc9330118f9" providerId="AD" clId="Web-{1EB589FF-3E7C-4560-869D-DE48ADFFA85A}" dt="2023-02-10T10:52:29.205" v="13" actId="20577"/>
        <pc:sldMkLst>
          <pc:docMk/>
          <pc:sldMk cId="1997035608" sldId="305"/>
        </pc:sldMkLst>
        <pc:spChg chg="mod">
          <ac:chgData name="Ciaran Deane" userId="S::ciaran.deane@folens.ie::74006de6-6fd8-48a6-bbc8-0cc9330118f9" providerId="AD" clId="Web-{1EB589FF-3E7C-4560-869D-DE48ADFFA85A}" dt="2023-02-10T10:52:29.205" v="13" actId="20577"/>
          <ac:spMkLst>
            <pc:docMk/>
            <pc:sldMk cId="1997035608" sldId="305"/>
            <ac:spMk id="5" creationId="{C6EE14E9-85D2-1CDC-C631-80E75A4C4ED7}"/>
          </ac:spMkLst>
        </pc:spChg>
      </pc:sldChg>
      <pc:sldChg chg="modSp">
        <pc:chgData name="Ciaran Deane" userId="S::ciaran.deane@folens.ie::74006de6-6fd8-48a6-bbc8-0cc9330118f9" providerId="AD" clId="Web-{1EB589FF-3E7C-4560-869D-DE48ADFFA85A}" dt="2023-02-10T10:59:03.494" v="59" actId="20577"/>
        <pc:sldMkLst>
          <pc:docMk/>
          <pc:sldMk cId="1379416705" sldId="306"/>
        </pc:sldMkLst>
        <pc:spChg chg="mod">
          <ac:chgData name="Ciaran Deane" userId="S::ciaran.deane@folens.ie::74006de6-6fd8-48a6-bbc8-0cc9330118f9" providerId="AD" clId="Web-{1EB589FF-3E7C-4560-869D-DE48ADFFA85A}" dt="2023-02-10T10:59:03.494" v="59" actId="20577"/>
          <ac:spMkLst>
            <pc:docMk/>
            <pc:sldMk cId="1379416705" sldId="306"/>
            <ac:spMk id="12" creationId="{96412D93-2340-EB0C-7793-529955769345}"/>
          </ac:spMkLst>
        </pc:spChg>
      </pc:sldChg>
      <pc:sldChg chg="modSp">
        <pc:chgData name="Ciaran Deane" userId="S::ciaran.deane@folens.ie::74006de6-6fd8-48a6-bbc8-0cc9330118f9" providerId="AD" clId="Web-{1EB589FF-3E7C-4560-869D-DE48ADFFA85A}" dt="2023-02-10T10:52:07.251" v="11" actId="20577"/>
        <pc:sldMkLst>
          <pc:docMk/>
          <pc:sldMk cId="1604200642" sldId="311"/>
        </pc:sldMkLst>
        <pc:spChg chg="mod">
          <ac:chgData name="Ciaran Deane" userId="S::ciaran.deane@folens.ie::74006de6-6fd8-48a6-bbc8-0cc9330118f9" providerId="AD" clId="Web-{1EB589FF-3E7C-4560-869D-DE48ADFFA85A}" dt="2023-02-10T10:52:07.251" v="11" actId="20577"/>
          <ac:spMkLst>
            <pc:docMk/>
            <pc:sldMk cId="1604200642" sldId="311"/>
            <ac:spMk id="6" creationId="{6B4324AD-8DDF-E347-B1E7-3DC613CD5DAF}"/>
          </ac:spMkLst>
        </pc:spChg>
      </pc:sldChg>
      <pc:sldChg chg="modSp">
        <pc:chgData name="Ciaran Deane" userId="S::ciaran.deane@folens.ie::74006de6-6fd8-48a6-bbc8-0cc9330118f9" providerId="AD" clId="Web-{1EB589FF-3E7C-4560-869D-DE48ADFFA85A}" dt="2023-02-10T10:52:47.955" v="17" actId="20577"/>
        <pc:sldMkLst>
          <pc:docMk/>
          <pc:sldMk cId="1532148711" sldId="312"/>
        </pc:sldMkLst>
        <pc:spChg chg="mod">
          <ac:chgData name="Ciaran Deane" userId="S::ciaran.deane@folens.ie::74006de6-6fd8-48a6-bbc8-0cc9330118f9" providerId="AD" clId="Web-{1EB589FF-3E7C-4560-869D-DE48ADFFA85A}" dt="2023-02-10T10:52:47.955" v="17" actId="20577"/>
          <ac:spMkLst>
            <pc:docMk/>
            <pc:sldMk cId="1532148711" sldId="312"/>
            <ac:spMk id="5" creationId="{C6EE14E9-85D2-1CDC-C631-80E75A4C4ED7}"/>
          </ac:spMkLst>
        </pc:spChg>
      </pc:sldChg>
      <pc:sldChg chg="modSp">
        <pc:chgData name="Ciaran Deane" userId="S::ciaran.deane@folens.ie::74006de6-6fd8-48a6-bbc8-0cc9330118f9" providerId="AD" clId="Web-{1EB589FF-3E7C-4560-869D-DE48ADFFA85A}" dt="2023-02-10T10:53:44.644" v="24" actId="20577"/>
        <pc:sldMkLst>
          <pc:docMk/>
          <pc:sldMk cId="319530539" sldId="313"/>
        </pc:sldMkLst>
        <pc:spChg chg="mod">
          <ac:chgData name="Ciaran Deane" userId="S::ciaran.deane@folens.ie::74006de6-6fd8-48a6-bbc8-0cc9330118f9" providerId="AD" clId="Web-{1EB589FF-3E7C-4560-869D-DE48ADFFA85A}" dt="2023-02-10T10:53:44.644" v="24" actId="20577"/>
          <ac:spMkLst>
            <pc:docMk/>
            <pc:sldMk cId="319530539" sldId="313"/>
            <ac:spMk id="5" creationId="{5029FB19-C873-2196-6A09-177DEDBAEACD}"/>
          </ac:spMkLst>
        </pc:spChg>
      </pc:sldChg>
      <pc:sldChg chg="modSp">
        <pc:chgData name="Ciaran Deane" userId="S::ciaran.deane@folens.ie::74006de6-6fd8-48a6-bbc8-0cc9330118f9" providerId="AD" clId="Web-{1EB589FF-3E7C-4560-869D-DE48ADFFA85A}" dt="2023-02-10T10:54:00.613" v="26" actId="20577"/>
        <pc:sldMkLst>
          <pc:docMk/>
          <pc:sldMk cId="241800538" sldId="314"/>
        </pc:sldMkLst>
        <pc:spChg chg="mod">
          <ac:chgData name="Ciaran Deane" userId="S::ciaran.deane@folens.ie::74006de6-6fd8-48a6-bbc8-0cc9330118f9" providerId="AD" clId="Web-{1EB589FF-3E7C-4560-869D-DE48ADFFA85A}" dt="2023-02-10T10:54:00.613" v="26" actId="20577"/>
          <ac:spMkLst>
            <pc:docMk/>
            <pc:sldMk cId="241800538" sldId="314"/>
            <ac:spMk id="18" creationId="{DDF313BA-A79A-DC19-8E01-543A80A11AA6}"/>
          </ac:spMkLst>
        </pc:spChg>
      </pc:sldChg>
      <pc:sldChg chg="modSp">
        <pc:chgData name="Ciaran Deane" userId="S::ciaran.deane@folens.ie::74006de6-6fd8-48a6-bbc8-0cc9330118f9" providerId="AD" clId="Web-{1EB589FF-3E7C-4560-869D-DE48ADFFA85A}" dt="2023-02-10T10:54:08.613" v="28" actId="20577"/>
        <pc:sldMkLst>
          <pc:docMk/>
          <pc:sldMk cId="2357607208" sldId="315"/>
        </pc:sldMkLst>
        <pc:spChg chg="mod">
          <ac:chgData name="Ciaran Deane" userId="S::ciaran.deane@folens.ie::74006de6-6fd8-48a6-bbc8-0cc9330118f9" providerId="AD" clId="Web-{1EB589FF-3E7C-4560-869D-DE48ADFFA85A}" dt="2023-02-10T10:54:08.613" v="28" actId="20577"/>
          <ac:spMkLst>
            <pc:docMk/>
            <pc:sldMk cId="2357607208" sldId="315"/>
            <ac:spMk id="18" creationId="{DDF313BA-A79A-DC19-8E01-543A80A11AA6}"/>
          </ac:spMkLst>
        </pc:spChg>
      </pc:sldChg>
      <pc:sldChg chg="modSp">
        <pc:chgData name="Ciaran Deane" userId="S::ciaran.deane@folens.ie::74006de6-6fd8-48a6-bbc8-0cc9330118f9" providerId="AD" clId="Web-{1EB589FF-3E7C-4560-869D-DE48ADFFA85A}" dt="2023-02-10T10:54:32.754" v="32" actId="20577"/>
        <pc:sldMkLst>
          <pc:docMk/>
          <pc:sldMk cId="3872701941" sldId="316"/>
        </pc:sldMkLst>
        <pc:spChg chg="mod">
          <ac:chgData name="Ciaran Deane" userId="S::ciaran.deane@folens.ie::74006de6-6fd8-48a6-bbc8-0cc9330118f9" providerId="AD" clId="Web-{1EB589FF-3E7C-4560-869D-DE48ADFFA85A}" dt="2023-02-10T10:54:32.754" v="32" actId="20577"/>
          <ac:spMkLst>
            <pc:docMk/>
            <pc:sldMk cId="3872701941" sldId="316"/>
            <ac:spMk id="18" creationId="{DDF313BA-A79A-DC19-8E01-543A80A11AA6}"/>
          </ac:spMkLst>
        </pc:spChg>
      </pc:sldChg>
      <pc:sldChg chg="addSp modSp">
        <pc:chgData name="Ciaran Deane" userId="S::ciaran.deane@folens.ie::74006de6-6fd8-48a6-bbc8-0cc9330118f9" providerId="AD" clId="Web-{1EB589FF-3E7C-4560-869D-DE48ADFFA85A}" dt="2023-02-10T10:54:51.364" v="34" actId="1076"/>
        <pc:sldMkLst>
          <pc:docMk/>
          <pc:sldMk cId="3101194169" sldId="317"/>
        </pc:sldMkLst>
        <pc:spChg chg="add mod">
          <ac:chgData name="Ciaran Deane" userId="S::ciaran.deane@folens.ie::74006de6-6fd8-48a6-bbc8-0cc9330118f9" providerId="AD" clId="Web-{1EB589FF-3E7C-4560-869D-DE48ADFFA85A}" dt="2023-02-10T10:54:51.364" v="34" actId="1076"/>
          <ac:spMkLst>
            <pc:docMk/>
            <pc:sldMk cId="3101194169" sldId="317"/>
            <ac:spMk id="6" creationId="{10612D46-AE40-8A88-3D04-FF6E74F1ADDB}"/>
          </ac:spMkLst>
        </pc:spChg>
      </pc:sldChg>
      <pc:sldChg chg="modSp">
        <pc:chgData name="Ciaran Deane" userId="S::ciaran.deane@folens.ie::74006de6-6fd8-48a6-bbc8-0cc9330118f9" providerId="AD" clId="Web-{1EB589FF-3E7C-4560-869D-DE48ADFFA85A}" dt="2023-02-10T10:55:08.083" v="37" actId="20577"/>
        <pc:sldMkLst>
          <pc:docMk/>
          <pc:sldMk cId="711603805" sldId="318"/>
        </pc:sldMkLst>
        <pc:spChg chg="mod">
          <ac:chgData name="Ciaran Deane" userId="S::ciaran.deane@folens.ie::74006de6-6fd8-48a6-bbc8-0cc9330118f9" providerId="AD" clId="Web-{1EB589FF-3E7C-4560-869D-DE48ADFFA85A}" dt="2023-02-10T10:55:08.083" v="37" actId="20577"/>
          <ac:spMkLst>
            <pc:docMk/>
            <pc:sldMk cId="711603805" sldId="318"/>
            <ac:spMk id="18" creationId="{DDF313BA-A79A-DC19-8E01-543A80A11AA6}"/>
          </ac:spMkLst>
        </pc:spChg>
      </pc:sldChg>
      <pc:sldChg chg="modSp">
        <pc:chgData name="Ciaran Deane" userId="S::ciaran.deane@folens.ie::74006de6-6fd8-48a6-bbc8-0cc9330118f9" providerId="AD" clId="Web-{1EB589FF-3E7C-4560-869D-DE48ADFFA85A}" dt="2023-02-10T10:54:21.488" v="30" actId="20577"/>
        <pc:sldMkLst>
          <pc:docMk/>
          <pc:sldMk cId="2025888156" sldId="319"/>
        </pc:sldMkLst>
        <pc:spChg chg="mod">
          <ac:chgData name="Ciaran Deane" userId="S::ciaran.deane@folens.ie::74006de6-6fd8-48a6-bbc8-0cc9330118f9" providerId="AD" clId="Web-{1EB589FF-3E7C-4560-869D-DE48ADFFA85A}" dt="2023-02-10T10:54:21.488" v="30" actId="20577"/>
          <ac:spMkLst>
            <pc:docMk/>
            <pc:sldMk cId="2025888156" sldId="319"/>
            <ac:spMk id="18" creationId="{DDF313BA-A79A-DC19-8E01-543A80A11AA6}"/>
          </ac:spMkLst>
        </pc:spChg>
      </pc:sldChg>
      <pc:sldChg chg="modSp">
        <pc:chgData name="Ciaran Deane" userId="S::ciaran.deane@folens.ie::74006de6-6fd8-48a6-bbc8-0cc9330118f9" providerId="AD" clId="Web-{1EB589FF-3E7C-4560-869D-DE48ADFFA85A}" dt="2023-02-10T10:55:30.990" v="42" actId="20577"/>
        <pc:sldMkLst>
          <pc:docMk/>
          <pc:sldMk cId="3544634513" sldId="320"/>
        </pc:sldMkLst>
        <pc:spChg chg="mod">
          <ac:chgData name="Ciaran Deane" userId="S::ciaran.deane@folens.ie::74006de6-6fd8-48a6-bbc8-0cc9330118f9" providerId="AD" clId="Web-{1EB589FF-3E7C-4560-869D-DE48ADFFA85A}" dt="2023-02-10T10:55:30.990" v="42" actId="20577"/>
          <ac:spMkLst>
            <pc:docMk/>
            <pc:sldMk cId="3544634513" sldId="320"/>
            <ac:spMk id="18" creationId="{DDF313BA-A79A-DC19-8E01-543A80A11AA6}"/>
          </ac:spMkLst>
        </pc:spChg>
        <pc:picChg chg="mod">
          <ac:chgData name="Ciaran Deane" userId="S::ciaran.deane@folens.ie::74006de6-6fd8-48a6-bbc8-0cc9330118f9" providerId="AD" clId="Web-{1EB589FF-3E7C-4560-869D-DE48ADFFA85A}" dt="2023-02-10T10:55:20.458" v="38" actId="1076"/>
          <ac:picMkLst>
            <pc:docMk/>
            <pc:sldMk cId="3544634513" sldId="320"/>
            <ac:picMk id="5" creationId="{B329524B-6DD9-8AFC-3DAB-278F897C16B4}"/>
          </ac:picMkLst>
        </pc:picChg>
      </pc:sldChg>
      <pc:sldChg chg="modSp">
        <pc:chgData name="Ciaran Deane" userId="S::ciaran.deane@folens.ie::74006de6-6fd8-48a6-bbc8-0cc9330118f9" providerId="AD" clId="Web-{1EB589FF-3E7C-4560-869D-DE48ADFFA85A}" dt="2023-02-10T10:56:21.382" v="43" actId="20577"/>
        <pc:sldMkLst>
          <pc:docMk/>
          <pc:sldMk cId="725802603" sldId="321"/>
        </pc:sldMkLst>
        <pc:spChg chg="mod">
          <ac:chgData name="Ciaran Deane" userId="S::ciaran.deane@folens.ie::74006de6-6fd8-48a6-bbc8-0cc9330118f9" providerId="AD" clId="Web-{1EB589FF-3E7C-4560-869D-DE48ADFFA85A}" dt="2023-02-10T10:56:21.382" v="43" actId="20577"/>
          <ac:spMkLst>
            <pc:docMk/>
            <pc:sldMk cId="725802603" sldId="321"/>
            <ac:spMk id="18" creationId="{DDF313BA-A79A-DC19-8E01-543A80A11AA6}"/>
          </ac:spMkLst>
        </pc:spChg>
      </pc:sldChg>
      <pc:sldChg chg="modSp">
        <pc:chgData name="Ciaran Deane" userId="S::ciaran.deane@folens.ie::74006de6-6fd8-48a6-bbc8-0cc9330118f9" providerId="AD" clId="Web-{1EB589FF-3E7C-4560-869D-DE48ADFFA85A}" dt="2023-02-10T10:57:02.898" v="45" actId="20577"/>
        <pc:sldMkLst>
          <pc:docMk/>
          <pc:sldMk cId="2340257655" sldId="322"/>
        </pc:sldMkLst>
        <pc:spChg chg="mod">
          <ac:chgData name="Ciaran Deane" userId="S::ciaran.deane@folens.ie::74006de6-6fd8-48a6-bbc8-0cc9330118f9" providerId="AD" clId="Web-{1EB589FF-3E7C-4560-869D-DE48ADFFA85A}" dt="2023-02-10T10:57:02.898" v="45" actId="20577"/>
          <ac:spMkLst>
            <pc:docMk/>
            <pc:sldMk cId="2340257655" sldId="322"/>
            <ac:spMk id="2" creationId="{60F74629-D771-7057-70D3-54C47223959E}"/>
          </ac:spMkLst>
        </pc:spChg>
      </pc:sldChg>
      <pc:sldChg chg="modSp">
        <pc:chgData name="Ciaran Deane" userId="S::ciaran.deane@folens.ie::74006de6-6fd8-48a6-bbc8-0cc9330118f9" providerId="AD" clId="Web-{1EB589FF-3E7C-4560-869D-DE48ADFFA85A}" dt="2023-02-10T10:57:36.868" v="49" actId="20577"/>
        <pc:sldMkLst>
          <pc:docMk/>
          <pc:sldMk cId="2832826972" sldId="323"/>
        </pc:sldMkLst>
        <pc:spChg chg="mod">
          <ac:chgData name="Ciaran Deane" userId="S::ciaran.deane@folens.ie::74006de6-6fd8-48a6-bbc8-0cc9330118f9" providerId="AD" clId="Web-{1EB589FF-3E7C-4560-869D-DE48ADFFA85A}" dt="2023-02-10T10:57:36.868" v="49" actId="20577"/>
          <ac:spMkLst>
            <pc:docMk/>
            <pc:sldMk cId="2832826972" sldId="323"/>
            <ac:spMk id="11" creationId="{18EE5757-5169-BF6B-F5CD-7E8443D800BE}"/>
          </ac:spMkLst>
        </pc:spChg>
      </pc:sldChg>
      <pc:sldChg chg="modSp">
        <pc:chgData name="Ciaran Deane" userId="S::ciaran.deane@folens.ie::74006de6-6fd8-48a6-bbc8-0cc9330118f9" providerId="AD" clId="Web-{1EB589FF-3E7C-4560-869D-DE48ADFFA85A}" dt="2023-02-10T10:57:53.509" v="52" actId="20577"/>
        <pc:sldMkLst>
          <pc:docMk/>
          <pc:sldMk cId="4010439250" sldId="324"/>
        </pc:sldMkLst>
        <pc:spChg chg="mod">
          <ac:chgData name="Ciaran Deane" userId="S::ciaran.deane@folens.ie::74006de6-6fd8-48a6-bbc8-0cc9330118f9" providerId="AD" clId="Web-{1EB589FF-3E7C-4560-869D-DE48ADFFA85A}" dt="2023-02-10T10:57:53.509" v="52" actId="20577"/>
          <ac:spMkLst>
            <pc:docMk/>
            <pc:sldMk cId="4010439250" sldId="324"/>
            <ac:spMk id="11" creationId="{18EE5757-5169-BF6B-F5CD-7E8443D800BE}"/>
          </ac:spMkLst>
        </pc:spChg>
      </pc:sldChg>
      <pc:sldChg chg="modSp">
        <pc:chgData name="Ciaran Deane" userId="S::ciaran.deane@folens.ie::74006de6-6fd8-48a6-bbc8-0cc9330118f9" providerId="AD" clId="Web-{1EB589FF-3E7C-4560-869D-DE48ADFFA85A}" dt="2023-02-10T10:58:42.525" v="57" actId="20577"/>
        <pc:sldMkLst>
          <pc:docMk/>
          <pc:sldMk cId="851131374" sldId="325"/>
        </pc:sldMkLst>
        <pc:spChg chg="mod">
          <ac:chgData name="Ciaran Deane" userId="S::ciaran.deane@folens.ie::74006de6-6fd8-48a6-bbc8-0cc9330118f9" providerId="AD" clId="Web-{1EB589FF-3E7C-4560-869D-DE48ADFFA85A}" dt="2023-02-10T10:58:42.525" v="57" actId="20577"/>
          <ac:spMkLst>
            <pc:docMk/>
            <pc:sldMk cId="851131374" sldId="325"/>
            <ac:spMk id="2" creationId="{60F74629-D771-7057-70D3-54C47223959E}"/>
          </ac:spMkLst>
        </pc:spChg>
      </pc:sldChg>
      <pc:sldChg chg="modSp">
        <pc:chgData name="Ciaran Deane" userId="S::ciaran.deane@folens.ie::74006de6-6fd8-48a6-bbc8-0cc9330118f9" providerId="AD" clId="Web-{1EB589FF-3E7C-4560-869D-DE48ADFFA85A}" dt="2023-02-10T10:58:21.978" v="54" actId="20577"/>
        <pc:sldMkLst>
          <pc:docMk/>
          <pc:sldMk cId="2700839485" sldId="326"/>
        </pc:sldMkLst>
        <pc:spChg chg="mod">
          <ac:chgData name="Ciaran Deane" userId="S::ciaran.deane@folens.ie::74006de6-6fd8-48a6-bbc8-0cc9330118f9" providerId="AD" clId="Web-{1EB589FF-3E7C-4560-869D-DE48ADFFA85A}" dt="2023-02-10T10:58:21.978" v="54" actId="20577"/>
          <ac:spMkLst>
            <pc:docMk/>
            <pc:sldMk cId="2700839485" sldId="326"/>
            <ac:spMk id="11" creationId="{18EE5757-5169-BF6B-F5CD-7E8443D800BE}"/>
          </ac:spMkLst>
        </pc:spChg>
      </pc:sldChg>
      <pc:sldChg chg="modSp">
        <pc:chgData name="Ciaran Deane" userId="S::ciaran.deane@folens.ie::74006de6-6fd8-48a6-bbc8-0cc9330118f9" providerId="AD" clId="Web-{1EB589FF-3E7C-4560-869D-DE48ADFFA85A}" dt="2023-02-10T10:59:17.588" v="60" actId="20577"/>
        <pc:sldMkLst>
          <pc:docMk/>
          <pc:sldMk cId="275758877" sldId="328"/>
        </pc:sldMkLst>
        <pc:spChg chg="mod">
          <ac:chgData name="Ciaran Deane" userId="S::ciaran.deane@folens.ie::74006de6-6fd8-48a6-bbc8-0cc9330118f9" providerId="AD" clId="Web-{1EB589FF-3E7C-4560-869D-DE48ADFFA85A}" dt="2023-02-10T10:59:17.588" v="60" actId="20577"/>
          <ac:spMkLst>
            <pc:docMk/>
            <pc:sldMk cId="275758877" sldId="328"/>
            <ac:spMk id="12" creationId="{96412D93-2340-EB0C-7793-529955769345}"/>
          </ac:spMkLst>
        </pc:spChg>
      </pc:sldChg>
      <pc:sldChg chg="delSp">
        <pc:chgData name="Ciaran Deane" userId="S::ciaran.deane@folens.ie::74006de6-6fd8-48a6-bbc8-0cc9330118f9" providerId="AD" clId="Web-{1EB589FF-3E7C-4560-869D-DE48ADFFA85A}" dt="2023-02-10T10:59:36.464" v="61"/>
        <pc:sldMkLst>
          <pc:docMk/>
          <pc:sldMk cId="2864709289" sldId="329"/>
        </pc:sldMkLst>
        <pc:spChg chg="del">
          <ac:chgData name="Ciaran Deane" userId="S::ciaran.deane@folens.ie::74006de6-6fd8-48a6-bbc8-0cc9330118f9" providerId="AD" clId="Web-{1EB589FF-3E7C-4560-869D-DE48ADFFA85A}" dt="2023-02-10T10:59:36.464" v="61"/>
          <ac:spMkLst>
            <pc:docMk/>
            <pc:sldMk cId="2864709289" sldId="329"/>
            <ac:spMk id="12" creationId="{96412D93-2340-EB0C-7793-529955769345}"/>
          </ac:spMkLst>
        </pc:spChg>
      </pc:sldChg>
      <pc:sldChg chg="modSp">
        <pc:chgData name="Ciaran Deane" userId="S::ciaran.deane@folens.ie::74006de6-6fd8-48a6-bbc8-0cc9330118f9" providerId="AD" clId="Web-{1EB589FF-3E7C-4560-869D-DE48ADFFA85A}" dt="2023-02-10T10:59:48.886" v="63" actId="20577"/>
        <pc:sldMkLst>
          <pc:docMk/>
          <pc:sldMk cId="2921119429" sldId="330"/>
        </pc:sldMkLst>
        <pc:spChg chg="mod">
          <ac:chgData name="Ciaran Deane" userId="S::ciaran.deane@folens.ie::74006de6-6fd8-48a6-bbc8-0cc9330118f9" providerId="AD" clId="Web-{1EB589FF-3E7C-4560-869D-DE48ADFFA85A}" dt="2023-02-10T10:59:48.886" v="63" actId="20577"/>
          <ac:spMkLst>
            <pc:docMk/>
            <pc:sldMk cId="2921119429" sldId="330"/>
            <ac:spMk id="12" creationId="{96412D93-2340-EB0C-7793-529955769345}"/>
          </ac:spMkLst>
        </pc:spChg>
      </pc:sldChg>
      <pc:sldChg chg="modSp">
        <pc:chgData name="Ciaran Deane" userId="S::ciaran.deane@folens.ie::74006de6-6fd8-48a6-bbc8-0cc9330118f9" providerId="AD" clId="Web-{1EB589FF-3E7C-4560-869D-DE48ADFFA85A}" dt="2023-02-10T11:00:09.371" v="65" actId="20577"/>
        <pc:sldMkLst>
          <pc:docMk/>
          <pc:sldMk cId="1986227819" sldId="331"/>
        </pc:sldMkLst>
        <pc:spChg chg="mod">
          <ac:chgData name="Ciaran Deane" userId="S::ciaran.deane@folens.ie::74006de6-6fd8-48a6-bbc8-0cc9330118f9" providerId="AD" clId="Web-{1EB589FF-3E7C-4560-869D-DE48ADFFA85A}" dt="2023-02-10T11:00:09.371" v="65" actId="20577"/>
          <ac:spMkLst>
            <pc:docMk/>
            <pc:sldMk cId="1986227819" sldId="331"/>
            <ac:spMk id="2" creationId="{60F74629-D771-7057-70D3-54C47223959E}"/>
          </ac:spMkLst>
        </pc:spChg>
      </pc:sldChg>
      <pc:sldChg chg="modSp">
        <pc:chgData name="Ciaran Deane" userId="S::ciaran.deane@folens.ie::74006de6-6fd8-48a6-bbc8-0cc9330118f9" providerId="AD" clId="Web-{1EB589FF-3E7C-4560-869D-DE48ADFFA85A}" dt="2023-02-10T11:01:01.356" v="72" actId="14100"/>
        <pc:sldMkLst>
          <pc:docMk/>
          <pc:sldMk cId="3151651523" sldId="332"/>
        </pc:sldMkLst>
        <pc:spChg chg="mod">
          <ac:chgData name="Ciaran Deane" userId="S::ciaran.deane@folens.ie::74006de6-6fd8-48a6-bbc8-0cc9330118f9" providerId="AD" clId="Web-{1EB589FF-3E7C-4560-869D-DE48ADFFA85A}" dt="2023-02-10T11:00:22.715" v="68" actId="20577"/>
          <ac:spMkLst>
            <pc:docMk/>
            <pc:sldMk cId="3151651523" sldId="332"/>
            <ac:spMk id="4" creationId="{1A9014FC-A436-0F92-E7B0-0F2030E722E0}"/>
          </ac:spMkLst>
        </pc:spChg>
        <pc:picChg chg="mod">
          <ac:chgData name="Ciaran Deane" userId="S::ciaran.deane@folens.ie::74006de6-6fd8-48a6-bbc8-0cc9330118f9" providerId="AD" clId="Web-{1EB589FF-3E7C-4560-869D-DE48ADFFA85A}" dt="2023-02-10T11:01:01.356" v="72" actId="14100"/>
          <ac:picMkLst>
            <pc:docMk/>
            <pc:sldMk cId="3151651523" sldId="332"/>
            <ac:picMk id="5" creationId="{CE917EA8-0234-E363-FF03-755B63EEF00F}"/>
          </ac:picMkLst>
        </pc:picChg>
      </pc:sldChg>
    </pc:docChg>
  </pc:docChgLst>
  <pc:docChgLst>
    <pc:chgData name="Conor Walker" userId="9e745111-8e3a-4b36-beec-6898a7e39431" providerId="ADAL" clId="{AE3F756E-E180-4BB8-B0FF-D503180E0286}"/>
    <pc:docChg chg="undo redo custSel addSld delSld modSld">
      <pc:chgData name="Conor Walker" userId="9e745111-8e3a-4b36-beec-6898a7e39431" providerId="ADAL" clId="{AE3F756E-E180-4BB8-B0FF-D503180E0286}" dt="2023-01-23T00:45:11.005" v="5618" actId="13926"/>
      <pc:docMkLst>
        <pc:docMk/>
      </pc:docMkLst>
      <pc:sldChg chg="modSp mod">
        <pc:chgData name="Conor Walker" userId="9e745111-8e3a-4b36-beec-6898a7e39431" providerId="ADAL" clId="{AE3F756E-E180-4BB8-B0FF-D503180E0286}" dt="2023-01-22T10:06:19.161" v="150" actId="20577"/>
        <pc:sldMkLst>
          <pc:docMk/>
          <pc:sldMk cId="683932892" sldId="275"/>
        </pc:sldMkLst>
        <pc:spChg chg="mod">
          <ac:chgData name="Conor Walker" userId="9e745111-8e3a-4b36-beec-6898a7e39431" providerId="ADAL" clId="{AE3F756E-E180-4BB8-B0FF-D503180E0286}" dt="2023-01-22T10:06:19.161" v="150" actId="20577"/>
          <ac:spMkLst>
            <pc:docMk/>
            <pc:sldMk cId="683932892" sldId="275"/>
            <ac:spMk id="2" creationId="{60F74629-D771-7057-70D3-54C47223959E}"/>
          </ac:spMkLst>
        </pc:spChg>
      </pc:sldChg>
      <pc:sldChg chg="del">
        <pc:chgData name="Conor Walker" userId="9e745111-8e3a-4b36-beec-6898a7e39431" providerId="ADAL" clId="{AE3F756E-E180-4BB8-B0FF-D503180E0286}" dt="2023-01-22T12:01:58.055" v="5462" actId="47"/>
        <pc:sldMkLst>
          <pc:docMk/>
          <pc:sldMk cId="1918789360" sldId="276"/>
        </pc:sldMkLst>
      </pc:sldChg>
      <pc:sldChg chg="modSp mod">
        <pc:chgData name="Conor Walker" userId="9e745111-8e3a-4b36-beec-6898a7e39431" providerId="ADAL" clId="{AE3F756E-E180-4BB8-B0FF-D503180E0286}" dt="2023-01-23T00:45:11.005" v="5618" actId="13926"/>
        <pc:sldMkLst>
          <pc:docMk/>
          <pc:sldMk cId="3619299395" sldId="282"/>
        </pc:sldMkLst>
        <pc:spChg chg="mod">
          <ac:chgData name="Conor Walker" userId="9e745111-8e3a-4b36-beec-6898a7e39431" providerId="ADAL" clId="{AE3F756E-E180-4BB8-B0FF-D503180E0286}" dt="2023-01-23T00:45:11.005" v="5618" actId="13926"/>
          <ac:spMkLst>
            <pc:docMk/>
            <pc:sldMk cId="3619299395" sldId="282"/>
            <ac:spMk id="2" creationId="{B9E93AEE-CFD6-DDF5-F649-B65B8F7C868A}"/>
          </ac:spMkLst>
        </pc:spChg>
      </pc:sldChg>
      <pc:sldChg chg="addSp delSp modSp mod">
        <pc:chgData name="Conor Walker" userId="9e745111-8e3a-4b36-beec-6898a7e39431" providerId="ADAL" clId="{AE3F756E-E180-4BB8-B0FF-D503180E0286}" dt="2023-01-22T10:06:52.717" v="154" actId="1076"/>
        <pc:sldMkLst>
          <pc:docMk/>
          <pc:sldMk cId="3721401356" sldId="283"/>
        </pc:sldMkLst>
        <pc:picChg chg="add mod">
          <ac:chgData name="Conor Walker" userId="9e745111-8e3a-4b36-beec-6898a7e39431" providerId="ADAL" clId="{AE3F756E-E180-4BB8-B0FF-D503180E0286}" dt="2023-01-22T10:06:52.717" v="154" actId="1076"/>
          <ac:picMkLst>
            <pc:docMk/>
            <pc:sldMk cId="3721401356" sldId="283"/>
            <ac:picMk id="4" creationId="{FF172112-E173-FBB5-79CC-D4E7B6E99D4E}"/>
          </ac:picMkLst>
        </pc:picChg>
        <pc:picChg chg="del">
          <ac:chgData name="Conor Walker" userId="9e745111-8e3a-4b36-beec-6898a7e39431" providerId="ADAL" clId="{AE3F756E-E180-4BB8-B0FF-D503180E0286}" dt="2023-01-22T10:06:23.111" v="151" actId="478"/>
          <ac:picMkLst>
            <pc:docMk/>
            <pc:sldMk cId="3721401356" sldId="283"/>
            <ac:picMk id="6" creationId="{C2DE8C1D-F354-0935-E4D6-485AF28845EE}"/>
          </ac:picMkLst>
        </pc:picChg>
      </pc:sldChg>
      <pc:sldChg chg="addSp modSp mod">
        <pc:chgData name="Conor Walker" userId="9e745111-8e3a-4b36-beec-6898a7e39431" providerId="ADAL" clId="{AE3F756E-E180-4BB8-B0FF-D503180E0286}" dt="2023-01-22T12:04:29.902" v="5476" actId="1076"/>
        <pc:sldMkLst>
          <pc:docMk/>
          <pc:sldMk cId="273732551" sldId="284"/>
        </pc:sldMkLst>
        <pc:spChg chg="mod">
          <ac:chgData name="Conor Walker" userId="9e745111-8e3a-4b36-beec-6898a7e39431" providerId="ADAL" clId="{AE3F756E-E180-4BB8-B0FF-D503180E0286}" dt="2023-01-22T10:07:48.729" v="184" actId="20577"/>
          <ac:spMkLst>
            <pc:docMk/>
            <pc:sldMk cId="273732551" sldId="284"/>
            <ac:spMk id="3" creationId="{B2073CED-A759-4C7E-51EA-271BB47AFC2B}"/>
          </ac:spMkLst>
        </pc:spChg>
        <pc:spChg chg="mod">
          <ac:chgData name="Conor Walker" userId="9e745111-8e3a-4b36-beec-6898a7e39431" providerId="ADAL" clId="{AE3F756E-E180-4BB8-B0FF-D503180E0286}" dt="2023-01-22T10:24:01.421" v="463" actId="20577"/>
          <ac:spMkLst>
            <pc:docMk/>
            <pc:sldMk cId="273732551" sldId="284"/>
            <ac:spMk id="4" creationId="{C4E9D757-93D8-05CB-EA5D-6AD872A96449}"/>
          </ac:spMkLst>
        </pc:spChg>
        <pc:picChg chg="add mod">
          <ac:chgData name="Conor Walker" userId="9e745111-8e3a-4b36-beec-6898a7e39431" providerId="ADAL" clId="{AE3F756E-E180-4BB8-B0FF-D503180E0286}" dt="2023-01-22T12:04:29.902" v="5476" actId="1076"/>
          <ac:picMkLst>
            <pc:docMk/>
            <pc:sldMk cId="273732551" sldId="284"/>
            <ac:picMk id="5" creationId="{EBDF4EA4-7944-346A-E8DF-31E33E967136}"/>
          </ac:picMkLst>
        </pc:picChg>
      </pc:sldChg>
      <pc:sldChg chg="addSp delSp modSp mod">
        <pc:chgData name="Conor Walker" userId="9e745111-8e3a-4b36-beec-6898a7e39431" providerId="ADAL" clId="{AE3F756E-E180-4BB8-B0FF-D503180E0286}" dt="2023-01-22T10:07:20.061" v="158" actId="1076"/>
        <pc:sldMkLst>
          <pc:docMk/>
          <pc:sldMk cId="2101027938" sldId="285"/>
        </pc:sldMkLst>
        <pc:picChg chg="add mod">
          <ac:chgData name="Conor Walker" userId="9e745111-8e3a-4b36-beec-6898a7e39431" providerId="ADAL" clId="{AE3F756E-E180-4BB8-B0FF-D503180E0286}" dt="2023-01-22T10:07:20.061" v="158" actId="1076"/>
          <ac:picMkLst>
            <pc:docMk/>
            <pc:sldMk cId="2101027938" sldId="285"/>
            <ac:picMk id="4" creationId="{4D2329F0-BA95-4273-D1FD-AE62E72FB2CE}"/>
          </ac:picMkLst>
        </pc:picChg>
        <pc:picChg chg="del">
          <ac:chgData name="Conor Walker" userId="9e745111-8e3a-4b36-beec-6898a7e39431" providerId="ADAL" clId="{AE3F756E-E180-4BB8-B0FF-D503180E0286}" dt="2023-01-22T10:07:13.206" v="155" actId="478"/>
          <ac:picMkLst>
            <pc:docMk/>
            <pc:sldMk cId="2101027938" sldId="285"/>
            <ac:picMk id="6" creationId="{4FC17AF8-764F-2538-AB05-D56018597291}"/>
          </ac:picMkLst>
        </pc:picChg>
      </pc:sldChg>
      <pc:sldChg chg="addSp delSp modSp mod">
        <pc:chgData name="Conor Walker" userId="9e745111-8e3a-4b36-beec-6898a7e39431" providerId="ADAL" clId="{AE3F756E-E180-4BB8-B0FF-D503180E0286}" dt="2023-01-22T12:09:24.339" v="5504" actId="1076"/>
        <pc:sldMkLst>
          <pc:docMk/>
          <pc:sldMk cId="1490597940" sldId="288"/>
        </pc:sldMkLst>
        <pc:spChg chg="add del mod">
          <ac:chgData name="Conor Walker" userId="9e745111-8e3a-4b36-beec-6898a7e39431" providerId="ADAL" clId="{AE3F756E-E180-4BB8-B0FF-D503180E0286}" dt="2023-01-22T12:08:44.947" v="5499" actId="1076"/>
          <ac:spMkLst>
            <pc:docMk/>
            <pc:sldMk cId="1490597940" sldId="288"/>
            <ac:spMk id="2" creationId="{60F74629-D771-7057-70D3-54C47223959E}"/>
          </ac:spMkLst>
        </pc:spChg>
        <pc:spChg chg="mod">
          <ac:chgData name="Conor Walker" userId="9e745111-8e3a-4b36-beec-6898a7e39431" providerId="ADAL" clId="{AE3F756E-E180-4BB8-B0FF-D503180E0286}" dt="2023-01-22T11:22:22.645" v="2807" actId="20577"/>
          <ac:spMkLst>
            <pc:docMk/>
            <pc:sldMk cId="1490597940" sldId="288"/>
            <ac:spMk id="3" creationId="{B2073CED-A759-4C7E-51EA-271BB47AFC2B}"/>
          </ac:spMkLst>
        </pc:spChg>
        <pc:spChg chg="del">
          <ac:chgData name="Conor Walker" userId="9e745111-8e3a-4b36-beec-6898a7e39431" providerId="ADAL" clId="{AE3F756E-E180-4BB8-B0FF-D503180E0286}" dt="2023-01-22T11:24:12.793" v="3066" actId="478"/>
          <ac:spMkLst>
            <pc:docMk/>
            <pc:sldMk cId="1490597940" sldId="288"/>
            <ac:spMk id="5" creationId="{226AC5AC-10BB-A6EA-EAD1-0DD538F45D24}"/>
          </ac:spMkLst>
        </pc:spChg>
        <pc:spChg chg="del">
          <ac:chgData name="Conor Walker" userId="9e745111-8e3a-4b36-beec-6898a7e39431" providerId="ADAL" clId="{AE3F756E-E180-4BB8-B0FF-D503180E0286}" dt="2023-01-22T11:24:13.561" v="3067" actId="478"/>
          <ac:spMkLst>
            <pc:docMk/>
            <pc:sldMk cId="1490597940" sldId="288"/>
            <ac:spMk id="6" creationId="{A5B57A8E-E67A-772A-C5AE-BE1AD87D53AF}"/>
          </ac:spMkLst>
        </pc:spChg>
        <pc:spChg chg="del mod">
          <ac:chgData name="Conor Walker" userId="9e745111-8e3a-4b36-beec-6898a7e39431" providerId="ADAL" clId="{AE3F756E-E180-4BB8-B0FF-D503180E0286}" dt="2023-01-22T11:24:35.464" v="3076" actId="478"/>
          <ac:spMkLst>
            <pc:docMk/>
            <pc:sldMk cId="1490597940" sldId="288"/>
            <ac:spMk id="7" creationId="{706BDF42-E6B5-86F2-36EA-3F53058A11A8}"/>
          </ac:spMkLst>
        </pc:spChg>
        <pc:spChg chg="del">
          <ac:chgData name="Conor Walker" userId="9e745111-8e3a-4b36-beec-6898a7e39431" providerId="ADAL" clId="{AE3F756E-E180-4BB8-B0FF-D503180E0286}" dt="2023-01-22T11:24:12.289" v="3065" actId="478"/>
          <ac:spMkLst>
            <pc:docMk/>
            <pc:sldMk cId="1490597940" sldId="288"/>
            <ac:spMk id="8" creationId="{B510D67F-BA01-D61C-2E6E-58762EEDF43C}"/>
          </ac:spMkLst>
        </pc:spChg>
        <pc:spChg chg="mod">
          <ac:chgData name="Conor Walker" userId="9e745111-8e3a-4b36-beec-6898a7e39431" providerId="ADAL" clId="{AE3F756E-E180-4BB8-B0FF-D503180E0286}" dt="2023-01-22T12:09:24.339" v="5504" actId="1076"/>
          <ac:spMkLst>
            <pc:docMk/>
            <pc:sldMk cId="1490597940" sldId="288"/>
            <ac:spMk id="9" creationId="{0839486B-58F1-79EE-5092-00D3F6A40A69}"/>
          </ac:spMkLst>
        </pc:spChg>
      </pc:sldChg>
      <pc:sldChg chg="del">
        <pc:chgData name="Conor Walker" userId="9e745111-8e3a-4b36-beec-6898a7e39431" providerId="ADAL" clId="{AE3F756E-E180-4BB8-B0FF-D503180E0286}" dt="2023-01-22T12:01:58.055" v="5462" actId="47"/>
        <pc:sldMkLst>
          <pc:docMk/>
          <pc:sldMk cId="2179791578" sldId="290"/>
        </pc:sldMkLst>
      </pc:sldChg>
      <pc:sldChg chg="del">
        <pc:chgData name="Conor Walker" userId="9e745111-8e3a-4b36-beec-6898a7e39431" providerId="ADAL" clId="{AE3F756E-E180-4BB8-B0FF-D503180E0286}" dt="2023-01-22T12:01:58.055" v="5462" actId="47"/>
        <pc:sldMkLst>
          <pc:docMk/>
          <pc:sldMk cId="2025351163" sldId="291"/>
        </pc:sldMkLst>
      </pc:sldChg>
      <pc:sldChg chg="del">
        <pc:chgData name="Conor Walker" userId="9e745111-8e3a-4b36-beec-6898a7e39431" providerId="ADAL" clId="{AE3F756E-E180-4BB8-B0FF-D503180E0286}" dt="2023-01-22T12:01:58.055" v="5462" actId="47"/>
        <pc:sldMkLst>
          <pc:docMk/>
          <pc:sldMk cId="1272627485" sldId="292"/>
        </pc:sldMkLst>
      </pc:sldChg>
      <pc:sldChg chg="del">
        <pc:chgData name="Conor Walker" userId="9e745111-8e3a-4b36-beec-6898a7e39431" providerId="ADAL" clId="{AE3F756E-E180-4BB8-B0FF-D503180E0286}" dt="2023-01-22T12:01:58.055" v="5462" actId="47"/>
        <pc:sldMkLst>
          <pc:docMk/>
          <pc:sldMk cId="94085141" sldId="293"/>
        </pc:sldMkLst>
      </pc:sldChg>
      <pc:sldChg chg="del">
        <pc:chgData name="Conor Walker" userId="9e745111-8e3a-4b36-beec-6898a7e39431" providerId="ADAL" clId="{AE3F756E-E180-4BB8-B0FF-D503180E0286}" dt="2023-01-22T12:01:58.055" v="5462" actId="47"/>
        <pc:sldMkLst>
          <pc:docMk/>
          <pc:sldMk cId="1772246262" sldId="294"/>
        </pc:sldMkLst>
      </pc:sldChg>
      <pc:sldChg chg="del">
        <pc:chgData name="Conor Walker" userId="9e745111-8e3a-4b36-beec-6898a7e39431" providerId="ADAL" clId="{AE3F756E-E180-4BB8-B0FF-D503180E0286}" dt="2023-01-22T12:01:58.055" v="5462" actId="47"/>
        <pc:sldMkLst>
          <pc:docMk/>
          <pc:sldMk cId="3634484544" sldId="296"/>
        </pc:sldMkLst>
      </pc:sldChg>
      <pc:sldChg chg="del">
        <pc:chgData name="Conor Walker" userId="9e745111-8e3a-4b36-beec-6898a7e39431" providerId="ADAL" clId="{AE3F756E-E180-4BB8-B0FF-D503180E0286}" dt="2023-01-22T12:01:58.055" v="5462" actId="47"/>
        <pc:sldMkLst>
          <pc:docMk/>
          <pc:sldMk cId="240756696" sldId="297"/>
        </pc:sldMkLst>
      </pc:sldChg>
      <pc:sldChg chg="del">
        <pc:chgData name="Conor Walker" userId="9e745111-8e3a-4b36-beec-6898a7e39431" providerId="ADAL" clId="{AE3F756E-E180-4BB8-B0FF-D503180E0286}" dt="2023-01-22T12:01:58.055" v="5462" actId="47"/>
        <pc:sldMkLst>
          <pc:docMk/>
          <pc:sldMk cId="1025458575" sldId="298"/>
        </pc:sldMkLst>
      </pc:sldChg>
      <pc:sldChg chg="addSp delSp modSp mod">
        <pc:chgData name="Conor Walker" userId="9e745111-8e3a-4b36-beec-6898a7e39431" providerId="ADAL" clId="{AE3F756E-E180-4BB8-B0FF-D503180E0286}" dt="2023-01-22T12:08:07.697" v="5492" actId="1076"/>
        <pc:sldMkLst>
          <pc:docMk/>
          <pc:sldMk cId="1904593760" sldId="301"/>
        </pc:sldMkLst>
        <pc:spChg chg="mod">
          <ac:chgData name="Conor Walker" userId="9e745111-8e3a-4b36-beec-6898a7e39431" providerId="ADAL" clId="{AE3F756E-E180-4BB8-B0FF-D503180E0286}" dt="2023-01-22T10:40:08.331" v="1013"/>
          <ac:spMkLst>
            <pc:docMk/>
            <pc:sldMk cId="1904593760" sldId="301"/>
            <ac:spMk id="3" creationId="{B2073CED-A759-4C7E-51EA-271BB47AFC2B}"/>
          </ac:spMkLst>
        </pc:spChg>
        <pc:spChg chg="mod">
          <ac:chgData name="Conor Walker" userId="9e745111-8e3a-4b36-beec-6898a7e39431" providerId="ADAL" clId="{AE3F756E-E180-4BB8-B0FF-D503180E0286}" dt="2023-01-22T10:43:34.132" v="1333" actId="113"/>
          <ac:spMkLst>
            <pc:docMk/>
            <pc:sldMk cId="1904593760" sldId="301"/>
            <ac:spMk id="4" creationId="{C4E9D757-93D8-05CB-EA5D-6AD872A96449}"/>
          </ac:spMkLst>
        </pc:spChg>
        <pc:spChg chg="mod">
          <ac:chgData name="Conor Walker" userId="9e745111-8e3a-4b36-beec-6898a7e39431" providerId="ADAL" clId="{AE3F756E-E180-4BB8-B0FF-D503180E0286}" dt="2023-01-22T12:08:01.354" v="5491" actId="1076"/>
          <ac:spMkLst>
            <pc:docMk/>
            <pc:sldMk cId="1904593760" sldId="301"/>
            <ac:spMk id="18" creationId="{DDF313BA-A79A-DC19-8E01-543A80A11AA6}"/>
          </ac:spMkLst>
        </pc:spChg>
        <pc:graphicFrameChg chg="del modGraphic">
          <ac:chgData name="Conor Walker" userId="9e745111-8e3a-4b36-beec-6898a7e39431" providerId="ADAL" clId="{AE3F756E-E180-4BB8-B0FF-D503180E0286}" dt="2023-01-22T10:39:53.532" v="1010" actId="478"/>
          <ac:graphicFrameMkLst>
            <pc:docMk/>
            <pc:sldMk cId="1904593760" sldId="301"/>
            <ac:graphicFrameMk id="16" creationId="{F3CD5CC2-D018-8C90-EE21-E38F707B7485}"/>
          </ac:graphicFrameMkLst>
        </pc:graphicFrameChg>
        <pc:graphicFrameChg chg="del">
          <ac:chgData name="Conor Walker" userId="9e745111-8e3a-4b36-beec-6898a7e39431" providerId="ADAL" clId="{AE3F756E-E180-4BB8-B0FF-D503180E0286}" dt="2023-01-22T10:39:54.940" v="1011" actId="478"/>
          <ac:graphicFrameMkLst>
            <pc:docMk/>
            <pc:sldMk cId="1904593760" sldId="301"/>
            <ac:graphicFrameMk id="17" creationId="{949704A2-2ABC-26AF-65FD-DBEA91A17ACC}"/>
          </ac:graphicFrameMkLst>
        </pc:graphicFrameChg>
        <pc:picChg chg="add mod">
          <ac:chgData name="Conor Walker" userId="9e745111-8e3a-4b36-beec-6898a7e39431" providerId="ADAL" clId="{AE3F756E-E180-4BB8-B0FF-D503180E0286}" dt="2023-01-22T12:08:07.697" v="5492" actId="1076"/>
          <ac:picMkLst>
            <pc:docMk/>
            <pc:sldMk cId="1904593760" sldId="301"/>
            <ac:picMk id="5" creationId="{4B31DEE5-7431-68FB-B55C-35A6EDC8A5D3}"/>
          </ac:picMkLst>
        </pc:picChg>
      </pc:sldChg>
      <pc:sldChg chg="del">
        <pc:chgData name="Conor Walker" userId="9e745111-8e3a-4b36-beec-6898a7e39431" providerId="ADAL" clId="{AE3F756E-E180-4BB8-B0FF-D503180E0286}" dt="2023-01-22T12:01:58.055" v="5462" actId="47"/>
        <pc:sldMkLst>
          <pc:docMk/>
          <pc:sldMk cId="683556098" sldId="302"/>
        </pc:sldMkLst>
      </pc:sldChg>
      <pc:sldChg chg="del">
        <pc:chgData name="Conor Walker" userId="9e745111-8e3a-4b36-beec-6898a7e39431" providerId="ADAL" clId="{AE3F756E-E180-4BB8-B0FF-D503180E0286}" dt="2023-01-22T12:01:58.055" v="5462" actId="47"/>
        <pc:sldMkLst>
          <pc:docMk/>
          <pc:sldMk cId="248684095" sldId="303"/>
        </pc:sldMkLst>
      </pc:sldChg>
      <pc:sldChg chg="del">
        <pc:chgData name="Conor Walker" userId="9e745111-8e3a-4b36-beec-6898a7e39431" providerId="ADAL" clId="{AE3F756E-E180-4BB8-B0FF-D503180E0286}" dt="2023-01-22T12:01:58.055" v="5462" actId="47"/>
        <pc:sldMkLst>
          <pc:docMk/>
          <pc:sldMk cId="476526013" sldId="304"/>
        </pc:sldMkLst>
      </pc:sldChg>
      <pc:sldChg chg="addSp delSp modSp mod">
        <pc:chgData name="Conor Walker" userId="9e745111-8e3a-4b36-beec-6898a7e39431" providerId="ADAL" clId="{AE3F756E-E180-4BB8-B0FF-D503180E0286}" dt="2023-01-22T12:12:34.684" v="5611" actId="20577"/>
        <pc:sldMkLst>
          <pc:docMk/>
          <pc:sldMk cId="1997035608" sldId="305"/>
        </pc:sldMkLst>
        <pc:spChg chg="mod">
          <ac:chgData name="Conor Walker" userId="9e745111-8e3a-4b36-beec-6898a7e39431" providerId="ADAL" clId="{AE3F756E-E180-4BB8-B0FF-D503180E0286}" dt="2023-01-22T10:36:23.033" v="952"/>
          <ac:spMkLst>
            <pc:docMk/>
            <pc:sldMk cId="1997035608" sldId="305"/>
            <ac:spMk id="3" creationId="{B2073CED-A759-4C7E-51EA-271BB47AFC2B}"/>
          </ac:spMkLst>
        </pc:spChg>
        <pc:spChg chg="del">
          <ac:chgData name="Conor Walker" userId="9e745111-8e3a-4b36-beec-6898a7e39431" providerId="ADAL" clId="{AE3F756E-E180-4BB8-B0FF-D503180E0286}" dt="2023-01-22T10:36:28.948" v="953" actId="478"/>
          <ac:spMkLst>
            <pc:docMk/>
            <pc:sldMk cId="1997035608" sldId="305"/>
            <ac:spMk id="4" creationId="{C4E9D757-93D8-05CB-EA5D-6AD872A96449}"/>
          </ac:spMkLst>
        </pc:spChg>
        <pc:spChg chg="add mod">
          <ac:chgData name="Conor Walker" userId="9e745111-8e3a-4b36-beec-6898a7e39431" providerId="ADAL" clId="{AE3F756E-E180-4BB8-B0FF-D503180E0286}" dt="2023-01-22T12:12:34.684" v="5611" actId="20577"/>
          <ac:spMkLst>
            <pc:docMk/>
            <pc:sldMk cId="1997035608" sldId="305"/>
            <ac:spMk id="6" creationId="{6A37C8EE-EF0E-D814-850E-095225683EF0}"/>
          </ac:spMkLst>
        </pc:spChg>
        <pc:picChg chg="add mod">
          <ac:chgData name="Conor Walker" userId="9e745111-8e3a-4b36-beec-6898a7e39431" providerId="ADAL" clId="{AE3F756E-E180-4BB8-B0FF-D503180E0286}" dt="2023-01-22T10:37:00.712" v="961" actId="1076"/>
          <ac:picMkLst>
            <pc:docMk/>
            <pc:sldMk cId="1997035608" sldId="305"/>
            <ac:picMk id="2" creationId="{691DEBB0-2984-E43E-EE26-6F6CB432693D}"/>
          </ac:picMkLst>
        </pc:picChg>
        <pc:picChg chg="del">
          <ac:chgData name="Conor Walker" userId="9e745111-8e3a-4b36-beec-6898a7e39431" providerId="ADAL" clId="{AE3F756E-E180-4BB8-B0FF-D503180E0286}" dt="2023-01-22T10:36:31.548" v="954" actId="478"/>
          <ac:picMkLst>
            <pc:docMk/>
            <pc:sldMk cId="1997035608" sldId="305"/>
            <ac:picMk id="7" creationId="{048D6161-E2A6-7098-D12A-60E93FC361C5}"/>
          </ac:picMkLst>
        </pc:picChg>
        <pc:picChg chg="del">
          <ac:chgData name="Conor Walker" userId="9e745111-8e3a-4b36-beec-6898a7e39431" providerId="ADAL" clId="{AE3F756E-E180-4BB8-B0FF-D503180E0286}" dt="2023-01-22T10:36:32.212" v="955" actId="478"/>
          <ac:picMkLst>
            <pc:docMk/>
            <pc:sldMk cId="1997035608" sldId="305"/>
            <ac:picMk id="9" creationId="{D56B5264-86FA-503A-FB06-F8CD54CF4072}"/>
          </ac:picMkLst>
        </pc:picChg>
        <pc:picChg chg="del">
          <ac:chgData name="Conor Walker" userId="9e745111-8e3a-4b36-beec-6898a7e39431" providerId="ADAL" clId="{AE3F756E-E180-4BB8-B0FF-D503180E0286}" dt="2023-01-22T10:36:32.811" v="956" actId="478"/>
          <ac:picMkLst>
            <pc:docMk/>
            <pc:sldMk cId="1997035608" sldId="305"/>
            <ac:picMk id="11" creationId="{96F55027-3A2B-28A3-563C-0013F086E9F9}"/>
          </ac:picMkLst>
        </pc:picChg>
        <pc:picChg chg="del">
          <ac:chgData name="Conor Walker" userId="9e745111-8e3a-4b36-beec-6898a7e39431" providerId="ADAL" clId="{AE3F756E-E180-4BB8-B0FF-D503180E0286}" dt="2023-01-22T10:36:33.310" v="957" actId="478"/>
          <ac:picMkLst>
            <pc:docMk/>
            <pc:sldMk cId="1997035608" sldId="305"/>
            <ac:picMk id="13" creationId="{6B4DFC58-5AE9-4C35-1F60-BE1685396536}"/>
          </ac:picMkLst>
        </pc:picChg>
      </pc:sldChg>
      <pc:sldChg chg="delSp modSp mod">
        <pc:chgData name="Conor Walker" userId="9e745111-8e3a-4b36-beec-6898a7e39431" providerId="ADAL" clId="{AE3F756E-E180-4BB8-B0FF-D503180E0286}" dt="2023-01-22T11:45:38.009" v="4634" actId="20577"/>
        <pc:sldMkLst>
          <pc:docMk/>
          <pc:sldMk cId="1379416705" sldId="306"/>
        </pc:sldMkLst>
        <pc:spChg chg="mod">
          <ac:chgData name="Conor Walker" userId="9e745111-8e3a-4b36-beec-6898a7e39431" providerId="ADAL" clId="{AE3F756E-E180-4BB8-B0FF-D503180E0286}" dt="2023-01-22T11:45:38.009" v="4634" actId="20577"/>
          <ac:spMkLst>
            <pc:docMk/>
            <pc:sldMk cId="1379416705" sldId="306"/>
            <ac:spMk id="2" creationId="{60F74629-D771-7057-70D3-54C47223959E}"/>
          </ac:spMkLst>
        </pc:spChg>
        <pc:spChg chg="mod">
          <ac:chgData name="Conor Walker" userId="9e745111-8e3a-4b36-beec-6898a7e39431" providerId="ADAL" clId="{AE3F756E-E180-4BB8-B0FF-D503180E0286}" dt="2023-01-22T11:43:31.180" v="4440" actId="14100"/>
          <ac:spMkLst>
            <pc:docMk/>
            <pc:sldMk cId="1379416705" sldId="306"/>
            <ac:spMk id="3" creationId="{B2073CED-A759-4C7E-51EA-271BB47AFC2B}"/>
          </ac:spMkLst>
        </pc:spChg>
        <pc:picChg chg="del">
          <ac:chgData name="Conor Walker" userId="9e745111-8e3a-4b36-beec-6898a7e39431" providerId="ADAL" clId="{AE3F756E-E180-4BB8-B0FF-D503180E0286}" dt="2023-01-22T11:43:58.080" v="4441" actId="478"/>
          <ac:picMkLst>
            <pc:docMk/>
            <pc:sldMk cId="1379416705" sldId="306"/>
            <ac:picMk id="10" creationId="{406C6CA1-1AE2-71F3-09F8-392201C42E4E}"/>
          </ac:picMkLst>
        </pc:picChg>
      </pc:sldChg>
      <pc:sldChg chg="del">
        <pc:chgData name="Conor Walker" userId="9e745111-8e3a-4b36-beec-6898a7e39431" providerId="ADAL" clId="{AE3F756E-E180-4BB8-B0FF-D503180E0286}" dt="2023-01-22T11:22:09.530" v="2773" actId="2696"/>
        <pc:sldMkLst>
          <pc:docMk/>
          <pc:sldMk cId="1140741618" sldId="308"/>
        </pc:sldMkLst>
      </pc:sldChg>
      <pc:sldChg chg="del">
        <pc:chgData name="Conor Walker" userId="9e745111-8e3a-4b36-beec-6898a7e39431" providerId="ADAL" clId="{AE3F756E-E180-4BB8-B0FF-D503180E0286}" dt="2023-01-22T12:01:58.055" v="5462" actId="47"/>
        <pc:sldMkLst>
          <pc:docMk/>
          <pc:sldMk cId="1428818376" sldId="309"/>
        </pc:sldMkLst>
      </pc:sldChg>
      <pc:sldChg chg="del">
        <pc:chgData name="Conor Walker" userId="9e745111-8e3a-4b36-beec-6898a7e39431" providerId="ADAL" clId="{AE3F756E-E180-4BB8-B0FF-D503180E0286}" dt="2023-01-22T12:01:58.055" v="5462" actId="47"/>
        <pc:sldMkLst>
          <pc:docMk/>
          <pc:sldMk cId="4272706682" sldId="310"/>
        </pc:sldMkLst>
      </pc:sldChg>
      <pc:sldChg chg="addSp delSp modSp add mod">
        <pc:chgData name="Conor Walker" userId="9e745111-8e3a-4b36-beec-6898a7e39431" providerId="ADAL" clId="{AE3F756E-E180-4BB8-B0FF-D503180E0286}" dt="2023-01-22T12:11:53.532" v="5575" actId="20577"/>
        <pc:sldMkLst>
          <pc:docMk/>
          <pc:sldMk cId="1604200642" sldId="311"/>
        </pc:sldMkLst>
        <pc:spChg chg="add del mod">
          <ac:chgData name="Conor Walker" userId="9e745111-8e3a-4b36-beec-6898a7e39431" providerId="ADAL" clId="{AE3F756E-E180-4BB8-B0FF-D503180E0286}" dt="2023-01-22T12:11:53.532" v="5575" actId="20577"/>
          <ac:spMkLst>
            <pc:docMk/>
            <pc:sldMk cId="1604200642" sldId="311"/>
            <ac:spMk id="4" creationId="{C4E9D757-93D8-05CB-EA5D-6AD872A96449}"/>
          </ac:spMkLst>
        </pc:spChg>
        <pc:spChg chg="mod">
          <ac:chgData name="Conor Walker" userId="9e745111-8e3a-4b36-beec-6898a7e39431" providerId="ADAL" clId="{AE3F756E-E180-4BB8-B0FF-D503180E0286}" dt="2023-01-22T10:36:08.447" v="951" actId="1076"/>
          <ac:spMkLst>
            <pc:docMk/>
            <pc:sldMk cId="1604200642" sldId="311"/>
            <ac:spMk id="6" creationId="{6B4324AD-8DDF-E347-B1E7-3DC613CD5DAF}"/>
          </ac:spMkLst>
        </pc:spChg>
        <pc:graphicFrameChg chg="add mod modGraphic">
          <ac:chgData name="Conor Walker" userId="9e745111-8e3a-4b36-beec-6898a7e39431" providerId="ADAL" clId="{AE3F756E-E180-4BB8-B0FF-D503180E0286}" dt="2023-01-22T12:09:51.272" v="5507" actId="1076"/>
          <ac:graphicFrameMkLst>
            <pc:docMk/>
            <pc:sldMk cId="1604200642" sldId="311"/>
            <ac:graphicFrameMk id="2" creationId="{EA9B694B-5800-6F1C-7A79-5AF18F54BB27}"/>
          </ac:graphicFrameMkLst>
        </pc:graphicFrameChg>
      </pc:sldChg>
      <pc:sldChg chg="addSp delSp modSp add mod">
        <pc:chgData name="Conor Walker" userId="9e745111-8e3a-4b36-beec-6898a7e39431" providerId="ADAL" clId="{AE3F756E-E180-4BB8-B0FF-D503180E0286}" dt="2023-01-22T10:38:40.685" v="970" actId="108"/>
        <pc:sldMkLst>
          <pc:docMk/>
          <pc:sldMk cId="1532148711" sldId="312"/>
        </pc:sldMkLst>
        <pc:picChg chg="del">
          <ac:chgData name="Conor Walker" userId="9e745111-8e3a-4b36-beec-6898a7e39431" providerId="ADAL" clId="{AE3F756E-E180-4BB8-B0FF-D503180E0286}" dt="2023-01-22T10:38:20.948" v="963" actId="478"/>
          <ac:picMkLst>
            <pc:docMk/>
            <pc:sldMk cId="1532148711" sldId="312"/>
            <ac:picMk id="2" creationId="{691DEBB0-2984-E43E-EE26-6F6CB432693D}"/>
          </ac:picMkLst>
        </pc:picChg>
        <pc:picChg chg="add mod">
          <ac:chgData name="Conor Walker" userId="9e745111-8e3a-4b36-beec-6898a7e39431" providerId="ADAL" clId="{AE3F756E-E180-4BB8-B0FF-D503180E0286}" dt="2023-01-22T10:38:40.685" v="970" actId="108"/>
          <ac:picMkLst>
            <pc:docMk/>
            <pc:sldMk cId="1532148711" sldId="312"/>
            <ac:picMk id="6" creationId="{625B990A-BFA8-5DB2-9390-3624BA62039F}"/>
          </ac:picMkLst>
        </pc:picChg>
      </pc:sldChg>
      <pc:sldChg chg="addSp delSp modSp add mod">
        <pc:chgData name="Conor Walker" userId="9e745111-8e3a-4b36-beec-6898a7e39431" providerId="ADAL" clId="{AE3F756E-E180-4BB8-B0FF-D503180E0286}" dt="2023-01-22T12:08:21.153" v="5495"/>
        <pc:sldMkLst>
          <pc:docMk/>
          <pc:sldMk cId="319530539" sldId="313"/>
        </pc:sldMkLst>
        <pc:spChg chg="mod">
          <ac:chgData name="Conor Walker" userId="9e745111-8e3a-4b36-beec-6898a7e39431" providerId="ADAL" clId="{AE3F756E-E180-4BB8-B0FF-D503180E0286}" dt="2023-01-22T10:43:31.285" v="1332" actId="113"/>
          <ac:spMkLst>
            <pc:docMk/>
            <pc:sldMk cId="319530539" sldId="313"/>
            <ac:spMk id="4" creationId="{C4E9D757-93D8-05CB-EA5D-6AD872A96449}"/>
          </ac:spMkLst>
        </pc:spChg>
        <pc:spChg chg="add mod">
          <ac:chgData name="Conor Walker" userId="9e745111-8e3a-4b36-beec-6898a7e39431" providerId="ADAL" clId="{AE3F756E-E180-4BB8-B0FF-D503180E0286}" dt="2023-01-22T12:08:14.528" v="5493"/>
          <ac:spMkLst>
            <pc:docMk/>
            <pc:sldMk cId="319530539" sldId="313"/>
            <ac:spMk id="5" creationId="{5029FB19-C873-2196-6A09-177DEDBAEACD}"/>
          </ac:spMkLst>
        </pc:spChg>
        <pc:spChg chg="del">
          <ac:chgData name="Conor Walker" userId="9e745111-8e3a-4b36-beec-6898a7e39431" providerId="ADAL" clId="{AE3F756E-E180-4BB8-B0FF-D503180E0286}" dt="2023-01-22T12:08:16.981" v="5494" actId="478"/>
          <ac:spMkLst>
            <pc:docMk/>
            <pc:sldMk cId="319530539" sldId="313"/>
            <ac:spMk id="18" creationId="{DDF313BA-A79A-DC19-8E01-543A80A11AA6}"/>
          </ac:spMkLst>
        </pc:spChg>
        <pc:picChg chg="add del mod">
          <ac:chgData name="Conor Walker" userId="9e745111-8e3a-4b36-beec-6898a7e39431" providerId="ADAL" clId="{AE3F756E-E180-4BB8-B0FF-D503180E0286}" dt="2023-01-22T12:07:54.621" v="5489"/>
          <ac:picMkLst>
            <pc:docMk/>
            <pc:sldMk cId="319530539" sldId="313"/>
            <ac:picMk id="2" creationId="{ACB8AD76-4F16-8E4B-A0A3-C3A72D5C7FB3}"/>
          </ac:picMkLst>
        </pc:picChg>
        <pc:picChg chg="add mod">
          <ac:chgData name="Conor Walker" userId="9e745111-8e3a-4b36-beec-6898a7e39431" providerId="ADAL" clId="{AE3F756E-E180-4BB8-B0FF-D503180E0286}" dt="2023-01-22T12:08:21.153" v="5495"/>
          <ac:picMkLst>
            <pc:docMk/>
            <pc:sldMk cId="319530539" sldId="313"/>
            <ac:picMk id="6" creationId="{BFA8A379-C452-8586-AF14-37314FFD950C}"/>
          </ac:picMkLst>
        </pc:picChg>
      </pc:sldChg>
      <pc:sldChg chg="modSp add mod">
        <pc:chgData name="Conor Walker" userId="9e745111-8e3a-4b36-beec-6898a7e39431" providerId="ADAL" clId="{AE3F756E-E180-4BB8-B0FF-D503180E0286}" dt="2023-01-22T10:46:06.045" v="1527" actId="20577"/>
        <pc:sldMkLst>
          <pc:docMk/>
          <pc:sldMk cId="241800538" sldId="314"/>
        </pc:sldMkLst>
        <pc:spChg chg="mod">
          <ac:chgData name="Conor Walker" userId="9e745111-8e3a-4b36-beec-6898a7e39431" providerId="ADAL" clId="{AE3F756E-E180-4BB8-B0FF-D503180E0286}" dt="2023-01-22T10:46:06.045" v="1527" actId="20577"/>
          <ac:spMkLst>
            <pc:docMk/>
            <pc:sldMk cId="241800538" sldId="314"/>
            <ac:spMk id="4" creationId="{C4E9D757-93D8-05CB-EA5D-6AD872A96449}"/>
          </ac:spMkLst>
        </pc:spChg>
      </pc:sldChg>
      <pc:sldChg chg="modSp add mod">
        <pc:chgData name="Conor Walker" userId="9e745111-8e3a-4b36-beec-6898a7e39431" providerId="ADAL" clId="{AE3F756E-E180-4BB8-B0FF-D503180E0286}" dt="2023-01-22T10:54:59.642" v="1820" actId="5793"/>
        <pc:sldMkLst>
          <pc:docMk/>
          <pc:sldMk cId="2357607208" sldId="315"/>
        </pc:sldMkLst>
        <pc:spChg chg="mod">
          <ac:chgData name="Conor Walker" userId="9e745111-8e3a-4b36-beec-6898a7e39431" providerId="ADAL" clId="{AE3F756E-E180-4BB8-B0FF-D503180E0286}" dt="2023-01-22T10:54:59.642" v="1820" actId="5793"/>
          <ac:spMkLst>
            <pc:docMk/>
            <pc:sldMk cId="2357607208" sldId="315"/>
            <ac:spMk id="4" creationId="{C4E9D757-93D8-05CB-EA5D-6AD872A96449}"/>
          </ac:spMkLst>
        </pc:spChg>
      </pc:sldChg>
      <pc:sldChg chg="modSp add mod">
        <pc:chgData name="Conor Walker" userId="9e745111-8e3a-4b36-beec-6898a7e39431" providerId="ADAL" clId="{AE3F756E-E180-4BB8-B0FF-D503180E0286}" dt="2023-01-22T11:01:22.356" v="2149" actId="20577"/>
        <pc:sldMkLst>
          <pc:docMk/>
          <pc:sldMk cId="3872701941" sldId="316"/>
        </pc:sldMkLst>
        <pc:spChg chg="mod">
          <ac:chgData name="Conor Walker" userId="9e745111-8e3a-4b36-beec-6898a7e39431" providerId="ADAL" clId="{AE3F756E-E180-4BB8-B0FF-D503180E0286}" dt="2023-01-22T11:01:22.356" v="2149" actId="20577"/>
          <ac:spMkLst>
            <pc:docMk/>
            <pc:sldMk cId="3872701941" sldId="316"/>
            <ac:spMk id="4" creationId="{C4E9D757-93D8-05CB-EA5D-6AD872A96449}"/>
          </ac:spMkLst>
        </pc:spChg>
      </pc:sldChg>
      <pc:sldChg chg="addSp modSp add mod">
        <pc:chgData name="Conor Walker" userId="9e745111-8e3a-4b36-beec-6898a7e39431" providerId="ADAL" clId="{AE3F756E-E180-4BB8-B0FF-D503180E0286}" dt="2023-01-22T12:06:25.044" v="5479" actId="1440"/>
        <pc:sldMkLst>
          <pc:docMk/>
          <pc:sldMk cId="3101194169" sldId="317"/>
        </pc:sldMkLst>
        <pc:spChg chg="mod">
          <ac:chgData name="Conor Walker" userId="9e745111-8e3a-4b36-beec-6898a7e39431" providerId="ADAL" clId="{AE3F756E-E180-4BB8-B0FF-D503180E0286}" dt="2023-01-22T11:03:31.651" v="2422" actId="20577"/>
          <ac:spMkLst>
            <pc:docMk/>
            <pc:sldMk cId="3101194169" sldId="317"/>
            <ac:spMk id="4" creationId="{C4E9D757-93D8-05CB-EA5D-6AD872A96449}"/>
          </ac:spMkLst>
        </pc:spChg>
        <pc:picChg chg="add mod">
          <ac:chgData name="Conor Walker" userId="9e745111-8e3a-4b36-beec-6898a7e39431" providerId="ADAL" clId="{AE3F756E-E180-4BB8-B0FF-D503180E0286}" dt="2023-01-22T12:06:25.044" v="5479" actId="1440"/>
          <ac:picMkLst>
            <pc:docMk/>
            <pc:sldMk cId="3101194169" sldId="317"/>
            <ac:picMk id="5" creationId="{01F78663-68EC-AAD4-0387-D0DA07EFF6CF}"/>
          </ac:picMkLst>
        </pc:picChg>
      </pc:sldChg>
      <pc:sldChg chg="modSp add mod">
        <pc:chgData name="Conor Walker" userId="9e745111-8e3a-4b36-beec-6898a7e39431" providerId="ADAL" clId="{AE3F756E-E180-4BB8-B0FF-D503180E0286}" dt="2023-01-22T11:06:07.499" v="2713" actId="20577"/>
        <pc:sldMkLst>
          <pc:docMk/>
          <pc:sldMk cId="711603805" sldId="318"/>
        </pc:sldMkLst>
        <pc:spChg chg="mod">
          <ac:chgData name="Conor Walker" userId="9e745111-8e3a-4b36-beec-6898a7e39431" providerId="ADAL" clId="{AE3F756E-E180-4BB8-B0FF-D503180E0286}" dt="2023-01-22T11:06:07.499" v="2713" actId="20577"/>
          <ac:spMkLst>
            <pc:docMk/>
            <pc:sldMk cId="711603805" sldId="318"/>
            <ac:spMk id="4" creationId="{C4E9D757-93D8-05CB-EA5D-6AD872A96449}"/>
          </ac:spMkLst>
        </pc:spChg>
      </pc:sldChg>
      <pc:sldChg chg="addSp delSp modSp add mod">
        <pc:chgData name="Conor Walker" userId="9e745111-8e3a-4b36-beec-6898a7e39431" providerId="ADAL" clId="{AE3F756E-E180-4BB8-B0FF-D503180E0286}" dt="2023-01-22T10:54:10.746" v="1819" actId="1076"/>
        <pc:sldMkLst>
          <pc:docMk/>
          <pc:sldMk cId="2025888156" sldId="319"/>
        </pc:sldMkLst>
        <pc:spChg chg="del">
          <ac:chgData name="Conor Walker" userId="9e745111-8e3a-4b36-beec-6898a7e39431" providerId="ADAL" clId="{AE3F756E-E180-4BB8-B0FF-D503180E0286}" dt="2023-01-22T10:54:03.135" v="1816" actId="478"/>
          <ac:spMkLst>
            <pc:docMk/>
            <pc:sldMk cId="2025888156" sldId="319"/>
            <ac:spMk id="4" creationId="{C4E9D757-93D8-05CB-EA5D-6AD872A96449}"/>
          </ac:spMkLst>
        </pc:spChg>
        <pc:picChg chg="add mod">
          <ac:chgData name="Conor Walker" userId="9e745111-8e3a-4b36-beec-6898a7e39431" providerId="ADAL" clId="{AE3F756E-E180-4BB8-B0FF-D503180E0286}" dt="2023-01-22T10:54:10.746" v="1819" actId="1076"/>
          <ac:picMkLst>
            <pc:docMk/>
            <pc:sldMk cId="2025888156" sldId="319"/>
            <ac:picMk id="5" creationId="{A7B80E36-0170-5772-AB82-974C6A9ED29A}"/>
          </ac:picMkLst>
        </pc:picChg>
      </pc:sldChg>
      <pc:sldChg chg="addSp delSp modSp add mod">
        <pc:chgData name="Conor Walker" userId="9e745111-8e3a-4b36-beec-6898a7e39431" providerId="ADAL" clId="{AE3F756E-E180-4BB8-B0FF-D503180E0286}" dt="2023-01-22T12:09:29.923" v="5505" actId="1076"/>
        <pc:sldMkLst>
          <pc:docMk/>
          <pc:sldMk cId="3544634513" sldId="320"/>
        </pc:sldMkLst>
        <pc:spChg chg="mod">
          <ac:chgData name="Conor Walker" userId="9e745111-8e3a-4b36-beec-6898a7e39431" providerId="ADAL" clId="{AE3F756E-E180-4BB8-B0FF-D503180E0286}" dt="2023-01-22T11:17:55.960" v="2740" actId="20577"/>
          <ac:spMkLst>
            <pc:docMk/>
            <pc:sldMk cId="3544634513" sldId="320"/>
            <ac:spMk id="3" creationId="{B2073CED-A759-4C7E-51EA-271BB47AFC2B}"/>
          </ac:spMkLst>
        </pc:spChg>
        <pc:spChg chg="del">
          <ac:chgData name="Conor Walker" userId="9e745111-8e3a-4b36-beec-6898a7e39431" providerId="ADAL" clId="{AE3F756E-E180-4BB8-B0FF-D503180E0286}" dt="2023-01-22T11:08:29.014" v="2715" actId="478"/>
          <ac:spMkLst>
            <pc:docMk/>
            <pc:sldMk cId="3544634513" sldId="320"/>
            <ac:spMk id="4" creationId="{C4E9D757-93D8-05CB-EA5D-6AD872A96449}"/>
          </ac:spMkLst>
        </pc:spChg>
        <pc:picChg chg="add mod">
          <ac:chgData name="Conor Walker" userId="9e745111-8e3a-4b36-beec-6898a7e39431" providerId="ADAL" clId="{AE3F756E-E180-4BB8-B0FF-D503180E0286}" dt="2023-01-22T12:09:29.923" v="5505" actId="1076"/>
          <ac:picMkLst>
            <pc:docMk/>
            <pc:sldMk cId="3544634513" sldId="320"/>
            <ac:picMk id="5" creationId="{B329524B-6DD9-8AFC-3DAB-278F897C16B4}"/>
          </ac:picMkLst>
        </pc:picChg>
      </pc:sldChg>
      <pc:sldChg chg="addSp delSp modSp add mod">
        <pc:chgData name="Conor Walker" userId="9e745111-8e3a-4b36-beec-6898a7e39431" providerId="ADAL" clId="{AE3F756E-E180-4BB8-B0FF-D503180E0286}" dt="2023-01-22T11:20:48.017" v="2749" actId="1076"/>
        <pc:sldMkLst>
          <pc:docMk/>
          <pc:sldMk cId="725802603" sldId="321"/>
        </pc:sldMkLst>
        <pc:spChg chg="mod">
          <ac:chgData name="Conor Walker" userId="9e745111-8e3a-4b36-beec-6898a7e39431" providerId="ADAL" clId="{AE3F756E-E180-4BB8-B0FF-D503180E0286}" dt="2023-01-22T11:20:34.706" v="2743" actId="20577"/>
          <ac:spMkLst>
            <pc:docMk/>
            <pc:sldMk cId="725802603" sldId="321"/>
            <ac:spMk id="3" creationId="{B2073CED-A759-4C7E-51EA-271BB47AFC2B}"/>
          </ac:spMkLst>
        </pc:spChg>
        <pc:picChg chg="add mod">
          <ac:chgData name="Conor Walker" userId="9e745111-8e3a-4b36-beec-6898a7e39431" providerId="ADAL" clId="{AE3F756E-E180-4BB8-B0FF-D503180E0286}" dt="2023-01-22T11:20:48.017" v="2749" actId="1076"/>
          <ac:picMkLst>
            <pc:docMk/>
            <pc:sldMk cId="725802603" sldId="321"/>
            <ac:picMk id="4" creationId="{C2E891FE-1499-6BA8-B9A6-447D91B4F727}"/>
          </ac:picMkLst>
        </pc:picChg>
        <pc:picChg chg="del">
          <ac:chgData name="Conor Walker" userId="9e745111-8e3a-4b36-beec-6898a7e39431" providerId="ADAL" clId="{AE3F756E-E180-4BB8-B0FF-D503180E0286}" dt="2023-01-22T11:20:31.569" v="2742" actId="478"/>
          <ac:picMkLst>
            <pc:docMk/>
            <pc:sldMk cId="725802603" sldId="321"/>
            <ac:picMk id="5" creationId="{B329524B-6DD9-8AFC-3DAB-278F897C16B4}"/>
          </ac:picMkLst>
        </pc:picChg>
      </pc:sldChg>
      <pc:sldChg chg="modSp mod">
        <pc:chgData name="Conor Walker" userId="9e745111-8e3a-4b36-beec-6898a7e39431" providerId="ADAL" clId="{AE3F756E-E180-4BB8-B0FF-D503180E0286}" dt="2023-01-22T11:21:31.385" v="2772" actId="20577"/>
        <pc:sldMkLst>
          <pc:docMk/>
          <pc:sldMk cId="2340257655" sldId="322"/>
        </pc:sldMkLst>
        <pc:spChg chg="mod">
          <ac:chgData name="Conor Walker" userId="9e745111-8e3a-4b36-beec-6898a7e39431" providerId="ADAL" clId="{AE3F756E-E180-4BB8-B0FF-D503180E0286}" dt="2023-01-22T11:21:31.385" v="2772" actId="20577"/>
          <ac:spMkLst>
            <pc:docMk/>
            <pc:sldMk cId="2340257655" sldId="322"/>
            <ac:spMk id="2" creationId="{60F74629-D771-7057-70D3-54C47223959E}"/>
          </ac:spMkLst>
        </pc:spChg>
        <pc:spChg chg="mod">
          <ac:chgData name="Conor Walker" userId="9e745111-8e3a-4b36-beec-6898a7e39431" providerId="ADAL" clId="{AE3F756E-E180-4BB8-B0FF-D503180E0286}" dt="2023-01-22T11:21:25.737" v="2767" actId="20577"/>
          <ac:spMkLst>
            <pc:docMk/>
            <pc:sldMk cId="2340257655" sldId="322"/>
            <ac:spMk id="3" creationId="{B2073CED-A759-4C7E-51EA-271BB47AFC2B}"/>
          </ac:spMkLst>
        </pc:spChg>
      </pc:sldChg>
      <pc:sldChg chg="addSp delSp modSp add mod">
        <pc:chgData name="Conor Walker" userId="9e745111-8e3a-4b36-beec-6898a7e39431" providerId="ADAL" clId="{AE3F756E-E180-4BB8-B0FF-D503180E0286}" dt="2023-01-22T11:38:22.291" v="4354" actId="1076"/>
        <pc:sldMkLst>
          <pc:docMk/>
          <pc:sldMk cId="2832826972" sldId="323"/>
        </pc:sldMkLst>
        <pc:spChg chg="mod">
          <ac:chgData name="Conor Walker" userId="9e745111-8e3a-4b36-beec-6898a7e39431" providerId="ADAL" clId="{AE3F756E-E180-4BB8-B0FF-D503180E0286}" dt="2023-01-22T11:30:09.029" v="3562" actId="113"/>
          <ac:spMkLst>
            <pc:docMk/>
            <pc:sldMk cId="2832826972" sldId="323"/>
            <ac:spMk id="2" creationId="{60F74629-D771-7057-70D3-54C47223959E}"/>
          </ac:spMkLst>
        </pc:spChg>
        <pc:spChg chg="del mod">
          <ac:chgData name="Conor Walker" userId="9e745111-8e3a-4b36-beec-6898a7e39431" providerId="ADAL" clId="{AE3F756E-E180-4BB8-B0FF-D503180E0286}" dt="2023-01-22T11:29:48.833" v="3520" actId="478"/>
          <ac:spMkLst>
            <pc:docMk/>
            <pc:sldMk cId="2832826972" sldId="323"/>
            <ac:spMk id="9" creationId="{0839486B-58F1-79EE-5092-00D3F6A40A69}"/>
          </ac:spMkLst>
        </pc:spChg>
        <pc:graphicFrameChg chg="add mod modGraphic">
          <ac:chgData name="Conor Walker" userId="9e745111-8e3a-4b36-beec-6898a7e39431" providerId="ADAL" clId="{AE3F756E-E180-4BB8-B0FF-D503180E0286}" dt="2023-01-22T11:38:22.291" v="4354" actId="1076"/>
          <ac:graphicFrameMkLst>
            <pc:docMk/>
            <pc:sldMk cId="2832826972" sldId="323"/>
            <ac:graphicFrameMk id="4" creationId="{A568F40C-E217-E593-926C-F1D8FB5FF55A}"/>
          </ac:graphicFrameMkLst>
        </pc:graphicFrameChg>
      </pc:sldChg>
      <pc:sldChg chg="addSp modSp add mod">
        <pc:chgData name="Conor Walker" userId="9e745111-8e3a-4b36-beec-6898a7e39431" providerId="ADAL" clId="{AE3F756E-E180-4BB8-B0FF-D503180E0286}" dt="2023-01-22T11:38:46.241" v="4360" actId="20577"/>
        <pc:sldMkLst>
          <pc:docMk/>
          <pc:sldMk cId="4010439250" sldId="324"/>
        </pc:sldMkLst>
        <pc:spChg chg="mod">
          <ac:chgData name="Conor Walker" userId="9e745111-8e3a-4b36-beec-6898a7e39431" providerId="ADAL" clId="{AE3F756E-E180-4BB8-B0FF-D503180E0286}" dt="2023-01-22T11:30:22.107" v="3580" actId="20577"/>
          <ac:spMkLst>
            <pc:docMk/>
            <pc:sldMk cId="4010439250" sldId="324"/>
            <ac:spMk id="2" creationId="{60F74629-D771-7057-70D3-54C47223959E}"/>
          </ac:spMkLst>
        </pc:spChg>
        <pc:graphicFrameChg chg="add mod modGraphic">
          <ac:chgData name="Conor Walker" userId="9e745111-8e3a-4b36-beec-6898a7e39431" providerId="ADAL" clId="{AE3F756E-E180-4BB8-B0FF-D503180E0286}" dt="2023-01-22T11:38:46.241" v="4360" actId="20577"/>
          <ac:graphicFrameMkLst>
            <pc:docMk/>
            <pc:sldMk cId="4010439250" sldId="324"/>
            <ac:graphicFrameMk id="4" creationId="{C910E938-E57C-0D10-05DC-038A8D7D5594}"/>
          </ac:graphicFrameMkLst>
        </pc:graphicFrameChg>
      </pc:sldChg>
      <pc:sldChg chg="modSp mod">
        <pc:chgData name="Conor Walker" userId="9e745111-8e3a-4b36-beec-6898a7e39431" providerId="ADAL" clId="{AE3F756E-E180-4BB8-B0FF-D503180E0286}" dt="2023-01-22T11:39:18.873" v="4376" actId="20577"/>
        <pc:sldMkLst>
          <pc:docMk/>
          <pc:sldMk cId="851131374" sldId="325"/>
        </pc:sldMkLst>
        <pc:spChg chg="mod">
          <ac:chgData name="Conor Walker" userId="9e745111-8e3a-4b36-beec-6898a7e39431" providerId="ADAL" clId="{AE3F756E-E180-4BB8-B0FF-D503180E0286}" dt="2023-01-22T11:39:13.003" v="4362" actId="20577"/>
          <ac:spMkLst>
            <pc:docMk/>
            <pc:sldMk cId="851131374" sldId="325"/>
            <ac:spMk id="2" creationId="{60F74629-D771-7057-70D3-54C47223959E}"/>
          </ac:spMkLst>
        </pc:spChg>
        <pc:spChg chg="mod">
          <ac:chgData name="Conor Walker" userId="9e745111-8e3a-4b36-beec-6898a7e39431" providerId="ADAL" clId="{AE3F756E-E180-4BB8-B0FF-D503180E0286}" dt="2023-01-22T11:39:18.873" v="4376" actId="20577"/>
          <ac:spMkLst>
            <pc:docMk/>
            <pc:sldMk cId="851131374" sldId="325"/>
            <ac:spMk id="3" creationId="{B2073CED-A759-4C7E-51EA-271BB47AFC2B}"/>
          </ac:spMkLst>
        </pc:spChg>
      </pc:sldChg>
      <pc:sldChg chg="addSp delSp modSp add mod">
        <pc:chgData name="Conor Walker" userId="9e745111-8e3a-4b36-beec-6898a7e39431" providerId="ADAL" clId="{AE3F756E-E180-4BB8-B0FF-D503180E0286}" dt="2023-01-22T12:09:04.635" v="5503" actId="1076"/>
        <pc:sldMkLst>
          <pc:docMk/>
          <pc:sldMk cId="2700839485" sldId="326"/>
        </pc:sldMkLst>
        <pc:spChg chg="del">
          <ac:chgData name="Conor Walker" userId="9e745111-8e3a-4b36-beec-6898a7e39431" providerId="ADAL" clId="{AE3F756E-E180-4BB8-B0FF-D503180E0286}" dt="2023-01-22T11:42:38.064" v="4379" actId="478"/>
          <ac:spMkLst>
            <pc:docMk/>
            <pc:sldMk cId="2700839485" sldId="326"/>
            <ac:spMk id="2" creationId="{60F74629-D771-7057-70D3-54C47223959E}"/>
          </ac:spMkLst>
        </pc:spChg>
        <pc:graphicFrameChg chg="del">
          <ac:chgData name="Conor Walker" userId="9e745111-8e3a-4b36-beec-6898a7e39431" providerId="ADAL" clId="{AE3F756E-E180-4BB8-B0FF-D503180E0286}" dt="2023-01-22T11:42:32.193" v="4378" actId="478"/>
          <ac:graphicFrameMkLst>
            <pc:docMk/>
            <pc:sldMk cId="2700839485" sldId="326"/>
            <ac:graphicFrameMk id="4" creationId="{C910E938-E57C-0D10-05DC-038A8D7D5594}"/>
          </ac:graphicFrameMkLst>
        </pc:graphicFrameChg>
        <pc:picChg chg="add mod">
          <ac:chgData name="Conor Walker" userId="9e745111-8e3a-4b36-beec-6898a7e39431" providerId="ADAL" clId="{AE3F756E-E180-4BB8-B0FF-D503180E0286}" dt="2023-01-22T12:09:04.635" v="5503" actId="1076"/>
          <ac:picMkLst>
            <pc:docMk/>
            <pc:sldMk cId="2700839485" sldId="326"/>
            <ac:picMk id="6" creationId="{1DE5E6A4-4FED-521F-8EBE-67FC15A424D5}"/>
          </ac:picMkLst>
        </pc:picChg>
      </pc:sldChg>
      <pc:sldChg chg="new del">
        <pc:chgData name="Conor Walker" userId="9e745111-8e3a-4b36-beec-6898a7e39431" providerId="ADAL" clId="{AE3F756E-E180-4BB8-B0FF-D503180E0286}" dt="2023-01-22T12:01:58.055" v="5462" actId="47"/>
        <pc:sldMkLst>
          <pc:docMk/>
          <pc:sldMk cId="820468212" sldId="327"/>
        </pc:sldMkLst>
      </pc:sldChg>
      <pc:sldChg chg="modSp add mod">
        <pc:chgData name="Conor Walker" userId="9e745111-8e3a-4b36-beec-6898a7e39431" providerId="ADAL" clId="{AE3F756E-E180-4BB8-B0FF-D503180E0286}" dt="2023-01-22T11:47:41.507" v="4878" actId="113"/>
        <pc:sldMkLst>
          <pc:docMk/>
          <pc:sldMk cId="275758877" sldId="328"/>
        </pc:sldMkLst>
        <pc:spChg chg="mod">
          <ac:chgData name="Conor Walker" userId="9e745111-8e3a-4b36-beec-6898a7e39431" providerId="ADAL" clId="{AE3F756E-E180-4BB8-B0FF-D503180E0286}" dt="2023-01-22T11:47:41.507" v="4878" actId="113"/>
          <ac:spMkLst>
            <pc:docMk/>
            <pc:sldMk cId="275758877" sldId="328"/>
            <ac:spMk id="2" creationId="{60F74629-D771-7057-70D3-54C47223959E}"/>
          </ac:spMkLst>
        </pc:spChg>
      </pc:sldChg>
      <pc:sldChg chg="addSp delSp modSp add mod">
        <pc:chgData name="Conor Walker" userId="9e745111-8e3a-4b36-beec-6898a7e39431" providerId="ADAL" clId="{AE3F756E-E180-4BB8-B0FF-D503180E0286}" dt="2023-01-22T11:55:30.605" v="5437" actId="14100"/>
        <pc:sldMkLst>
          <pc:docMk/>
          <pc:sldMk cId="2864709289" sldId="329"/>
        </pc:sldMkLst>
        <pc:spChg chg="del mod">
          <ac:chgData name="Conor Walker" userId="9e745111-8e3a-4b36-beec-6898a7e39431" providerId="ADAL" clId="{AE3F756E-E180-4BB8-B0FF-D503180E0286}" dt="2023-01-22T11:48:37.211" v="4883" actId="478"/>
          <ac:spMkLst>
            <pc:docMk/>
            <pc:sldMk cId="2864709289" sldId="329"/>
            <ac:spMk id="2" creationId="{60F74629-D771-7057-70D3-54C47223959E}"/>
          </ac:spMkLst>
        </pc:spChg>
        <pc:spChg chg="add mod">
          <ac:chgData name="Conor Walker" userId="9e745111-8e3a-4b36-beec-6898a7e39431" providerId="ADAL" clId="{AE3F756E-E180-4BB8-B0FF-D503180E0286}" dt="2023-01-22T11:55:30.605" v="5437" actId="14100"/>
          <ac:spMkLst>
            <pc:docMk/>
            <pc:sldMk cId="2864709289" sldId="329"/>
            <ac:spMk id="4" creationId="{CFC38E19-4BFD-D85C-5994-37BA0492581C}"/>
          </ac:spMkLst>
        </pc:spChg>
      </pc:sldChg>
      <pc:sldChg chg="addSp delSp modSp add mod">
        <pc:chgData name="Conor Walker" userId="9e745111-8e3a-4b36-beec-6898a7e39431" providerId="ADAL" clId="{AE3F756E-E180-4BB8-B0FF-D503180E0286}" dt="2023-01-22T11:58:40.493" v="5443" actId="1076"/>
        <pc:sldMkLst>
          <pc:docMk/>
          <pc:sldMk cId="2921119429" sldId="330"/>
        </pc:sldMkLst>
        <pc:spChg chg="del mod">
          <ac:chgData name="Conor Walker" userId="9e745111-8e3a-4b36-beec-6898a7e39431" providerId="ADAL" clId="{AE3F756E-E180-4BB8-B0FF-D503180E0286}" dt="2023-01-22T11:58:33.455" v="5440" actId="478"/>
          <ac:spMkLst>
            <pc:docMk/>
            <pc:sldMk cId="2921119429" sldId="330"/>
            <ac:spMk id="4" creationId="{CFC38E19-4BFD-D85C-5994-37BA0492581C}"/>
          </ac:spMkLst>
        </pc:spChg>
        <pc:picChg chg="add mod">
          <ac:chgData name="Conor Walker" userId="9e745111-8e3a-4b36-beec-6898a7e39431" providerId="ADAL" clId="{AE3F756E-E180-4BB8-B0FF-D503180E0286}" dt="2023-01-22T11:58:40.493" v="5443" actId="1076"/>
          <ac:picMkLst>
            <pc:docMk/>
            <pc:sldMk cId="2921119429" sldId="330"/>
            <ac:picMk id="5" creationId="{B9011ACA-9038-1622-CE49-C11DE0C76260}"/>
          </ac:picMkLst>
        </pc:picChg>
      </pc:sldChg>
      <pc:sldChg chg="addSp delSp modSp mod">
        <pc:chgData name="Conor Walker" userId="9e745111-8e3a-4b36-beec-6898a7e39431" providerId="ADAL" clId="{AE3F756E-E180-4BB8-B0FF-D503180E0286}" dt="2023-01-22T11:59:34.907" v="5455" actId="20577"/>
        <pc:sldMkLst>
          <pc:docMk/>
          <pc:sldMk cId="1986227819" sldId="331"/>
        </pc:sldMkLst>
        <pc:spChg chg="mod">
          <ac:chgData name="Conor Walker" userId="9e745111-8e3a-4b36-beec-6898a7e39431" providerId="ADAL" clId="{AE3F756E-E180-4BB8-B0FF-D503180E0286}" dt="2023-01-22T11:59:34.907" v="5455" actId="20577"/>
          <ac:spMkLst>
            <pc:docMk/>
            <pc:sldMk cId="1986227819" sldId="331"/>
            <ac:spMk id="2" creationId="{60F74629-D771-7057-70D3-54C47223959E}"/>
          </ac:spMkLst>
        </pc:spChg>
        <pc:spChg chg="del mod">
          <ac:chgData name="Conor Walker" userId="9e745111-8e3a-4b36-beec-6898a7e39431" providerId="ADAL" clId="{AE3F756E-E180-4BB8-B0FF-D503180E0286}" dt="2023-01-22T11:59:28.935" v="5449" actId="478"/>
          <ac:spMkLst>
            <pc:docMk/>
            <pc:sldMk cId="1986227819" sldId="331"/>
            <ac:spMk id="3" creationId="{B2073CED-A759-4C7E-51EA-271BB47AFC2B}"/>
          </ac:spMkLst>
        </pc:spChg>
        <pc:spChg chg="add mod">
          <ac:chgData name="Conor Walker" userId="9e745111-8e3a-4b36-beec-6898a7e39431" providerId="ADAL" clId="{AE3F756E-E180-4BB8-B0FF-D503180E0286}" dt="2023-01-22T11:59:30.208" v="5450"/>
          <ac:spMkLst>
            <pc:docMk/>
            <pc:sldMk cId="1986227819" sldId="331"/>
            <ac:spMk id="6" creationId="{44B48DCE-BD8D-1D09-0CB3-07CCB9864E07}"/>
          </ac:spMkLst>
        </pc:spChg>
      </pc:sldChg>
      <pc:sldChg chg="addSp delSp modSp mod">
        <pc:chgData name="Conor Walker" userId="9e745111-8e3a-4b36-beec-6898a7e39431" providerId="ADAL" clId="{AE3F756E-E180-4BB8-B0FF-D503180E0286}" dt="2023-01-22T12:01:41.305" v="5461" actId="1076"/>
        <pc:sldMkLst>
          <pc:docMk/>
          <pc:sldMk cId="3151651523" sldId="332"/>
        </pc:sldMkLst>
        <pc:picChg chg="add mod">
          <ac:chgData name="Conor Walker" userId="9e745111-8e3a-4b36-beec-6898a7e39431" providerId="ADAL" clId="{AE3F756E-E180-4BB8-B0FF-D503180E0286}" dt="2023-01-22T12:01:41.305" v="5461" actId="1076"/>
          <ac:picMkLst>
            <pc:docMk/>
            <pc:sldMk cId="3151651523" sldId="332"/>
            <ac:picMk id="5" creationId="{CE917EA8-0234-E363-FF03-755B63EEF00F}"/>
          </ac:picMkLst>
        </pc:picChg>
        <pc:picChg chg="del">
          <ac:chgData name="Conor Walker" userId="9e745111-8e3a-4b36-beec-6898a7e39431" providerId="ADAL" clId="{AE3F756E-E180-4BB8-B0FF-D503180E0286}" dt="2023-01-22T11:59:54.439" v="5456" actId="478"/>
          <ac:picMkLst>
            <pc:docMk/>
            <pc:sldMk cId="3151651523" sldId="332"/>
            <ac:picMk id="6" creationId="{B63010E7-7765-1C12-057D-AFC310E72534}"/>
          </ac:picMkLst>
        </pc:picChg>
      </pc:sldChg>
    </pc:docChg>
  </pc:docChgLst>
  <pc:docChgLst>
    <pc:chgData name="Conor Walker" userId="9e745111-8e3a-4b36-beec-6898a7e39431" providerId="ADAL" clId="{7E169A25-B184-47EF-ACD3-8606BB25499D}"/>
    <pc:docChg chg="undo redo custSel addSld delSld modSld sldOrd">
      <pc:chgData name="Conor Walker" userId="9e745111-8e3a-4b36-beec-6898a7e39431" providerId="ADAL" clId="{7E169A25-B184-47EF-ACD3-8606BB25499D}" dt="2023-01-15T15:26:57.800" v="6254" actId="2696"/>
      <pc:docMkLst>
        <pc:docMk/>
      </pc:docMkLst>
      <pc:sldChg chg="del">
        <pc:chgData name="Conor Walker" userId="9e745111-8e3a-4b36-beec-6898a7e39431" providerId="ADAL" clId="{7E169A25-B184-47EF-ACD3-8606BB25499D}" dt="2023-01-15T13:25:03.689" v="5956" actId="47"/>
        <pc:sldMkLst>
          <pc:docMk/>
          <pc:sldMk cId="754364005" sldId="258"/>
        </pc:sldMkLst>
      </pc:sldChg>
      <pc:sldChg chg="del">
        <pc:chgData name="Conor Walker" userId="9e745111-8e3a-4b36-beec-6898a7e39431" providerId="ADAL" clId="{7E169A25-B184-47EF-ACD3-8606BB25499D}" dt="2023-01-15T15:26:57.800" v="6254" actId="2696"/>
        <pc:sldMkLst>
          <pc:docMk/>
          <pc:sldMk cId="2379493298" sldId="259"/>
        </pc:sldMkLst>
      </pc:sldChg>
      <pc:sldChg chg="del">
        <pc:chgData name="Conor Walker" userId="9e745111-8e3a-4b36-beec-6898a7e39431" providerId="ADAL" clId="{7E169A25-B184-47EF-ACD3-8606BB25499D}" dt="2023-01-15T15:26:57.800" v="6254" actId="2696"/>
        <pc:sldMkLst>
          <pc:docMk/>
          <pc:sldMk cId="2323200720" sldId="261"/>
        </pc:sldMkLst>
      </pc:sldChg>
      <pc:sldChg chg="del">
        <pc:chgData name="Conor Walker" userId="9e745111-8e3a-4b36-beec-6898a7e39431" providerId="ADAL" clId="{7E169A25-B184-47EF-ACD3-8606BB25499D}" dt="2023-01-15T15:26:57.800" v="6254" actId="2696"/>
        <pc:sldMkLst>
          <pc:docMk/>
          <pc:sldMk cId="3654949930" sldId="262"/>
        </pc:sldMkLst>
      </pc:sldChg>
      <pc:sldChg chg="del">
        <pc:chgData name="Conor Walker" userId="9e745111-8e3a-4b36-beec-6898a7e39431" providerId="ADAL" clId="{7E169A25-B184-47EF-ACD3-8606BB25499D}" dt="2023-01-15T15:26:57.800" v="6254" actId="2696"/>
        <pc:sldMkLst>
          <pc:docMk/>
          <pc:sldMk cId="3884554647" sldId="263"/>
        </pc:sldMkLst>
      </pc:sldChg>
      <pc:sldChg chg="del">
        <pc:chgData name="Conor Walker" userId="9e745111-8e3a-4b36-beec-6898a7e39431" providerId="ADAL" clId="{7E169A25-B184-47EF-ACD3-8606BB25499D}" dt="2023-01-15T15:26:57.800" v="6254" actId="2696"/>
        <pc:sldMkLst>
          <pc:docMk/>
          <pc:sldMk cId="2085168163" sldId="264"/>
        </pc:sldMkLst>
      </pc:sldChg>
      <pc:sldChg chg="del">
        <pc:chgData name="Conor Walker" userId="9e745111-8e3a-4b36-beec-6898a7e39431" providerId="ADAL" clId="{7E169A25-B184-47EF-ACD3-8606BB25499D}" dt="2023-01-15T15:26:57.800" v="6254" actId="2696"/>
        <pc:sldMkLst>
          <pc:docMk/>
          <pc:sldMk cId="3810459404" sldId="267"/>
        </pc:sldMkLst>
      </pc:sldChg>
      <pc:sldChg chg="modSp del mod">
        <pc:chgData name="Conor Walker" userId="9e745111-8e3a-4b36-beec-6898a7e39431" providerId="ADAL" clId="{7E169A25-B184-47EF-ACD3-8606BB25499D}" dt="2023-01-15T15:26:57.800" v="6254" actId="2696"/>
        <pc:sldMkLst>
          <pc:docMk/>
          <pc:sldMk cId="1541564850" sldId="268"/>
        </pc:sldMkLst>
        <pc:spChg chg="mod">
          <ac:chgData name="Conor Walker" userId="9e745111-8e3a-4b36-beec-6898a7e39431" providerId="ADAL" clId="{7E169A25-B184-47EF-ACD3-8606BB25499D}" dt="2023-01-15T12:04:30.702" v="2491" actId="1076"/>
          <ac:spMkLst>
            <pc:docMk/>
            <pc:sldMk cId="1541564850" sldId="268"/>
            <ac:spMk id="7" creationId="{C1A7498D-BD2A-D70F-AB1A-6ADCECBE6E7C}"/>
          </ac:spMkLst>
        </pc:spChg>
        <pc:spChg chg="mod">
          <ac:chgData name="Conor Walker" userId="9e745111-8e3a-4b36-beec-6898a7e39431" providerId="ADAL" clId="{7E169A25-B184-47EF-ACD3-8606BB25499D}" dt="2023-01-15T11:50:09.650" v="1749" actId="20577"/>
          <ac:spMkLst>
            <pc:docMk/>
            <pc:sldMk cId="1541564850" sldId="268"/>
            <ac:spMk id="18" creationId="{B66C1A9D-A309-55D8-D683-8D085E06E285}"/>
          </ac:spMkLst>
        </pc:spChg>
      </pc:sldChg>
      <pc:sldChg chg="del">
        <pc:chgData name="Conor Walker" userId="9e745111-8e3a-4b36-beec-6898a7e39431" providerId="ADAL" clId="{7E169A25-B184-47EF-ACD3-8606BB25499D}" dt="2023-01-15T15:26:57.800" v="6254" actId="2696"/>
        <pc:sldMkLst>
          <pc:docMk/>
          <pc:sldMk cId="2653861229" sldId="269"/>
        </pc:sldMkLst>
      </pc:sldChg>
      <pc:sldChg chg="del">
        <pc:chgData name="Conor Walker" userId="9e745111-8e3a-4b36-beec-6898a7e39431" providerId="ADAL" clId="{7E169A25-B184-47EF-ACD3-8606BB25499D}" dt="2023-01-15T15:26:57.800" v="6254" actId="2696"/>
        <pc:sldMkLst>
          <pc:docMk/>
          <pc:sldMk cId="431950485" sldId="270"/>
        </pc:sldMkLst>
      </pc:sldChg>
      <pc:sldChg chg="del">
        <pc:chgData name="Conor Walker" userId="9e745111-8e3a-4b36-beec-6898a7e39431" providerId="ADAL" clId="{7E169A25-B184-47EF-ACD3-8606BB25499D}" dt="2023-01-15T15:26:57.800" v="6254" actId="2696"/>
        <pc:sldMkLst>
          <pc:docMk/>
          <pc:sldMk cId="3391793860" sldId="271"/>
        </pc:sldMkLst>
      </pc:sldChg>
      <pc:sldChg chg="del">
        <pc:chgData name="Conor Walker" userId="9e745111-8e3a-4b36-beec-6898a7e39431" providerId="ADAL" clId="{7E169A25-B184-47EF-ACD3-8606BB25499D}" dt="2023-01-15T15:26:57.800" v="6254" actId="2696"/>
        <pc:sldMkLst>
          <pc:docMk/>
          <pc:sldMk cId="1916818406" sldId="273"/>
        </pc:sldMkLst>
      </pc:sldChg>
      <pc:sldChg chg="del">
        <pc:chgData name="Conor Walker" userId="9e745111-8e3a-4b36-beec-6898a7e39431" providerId="ADAL" clId="{7E169A25-B184-47EF-ACD3-8606BB25499D}" dt="2023-01-15T15:26:57.800" v="6254" actId="2696"/>
        <pc:sldMkLst>
          <pc:docMk/>
          <pc:sldMk cId="3244057506" sldId="274"/>
        </pc:sldMkLst>
      </pc:sldChg>
      <pc:sldChg chg="addSp modSp mod">
        <pc:chgData name="Conor Walker" userId="9e745111-8e3a-4b36-beec-6898a7e39431" providerId="ADAL" clId="{7E169A25-B184-47EF-ACD3-8606BB25499D}" dt="2023-01-15T13:36:03.503" v="6047" actId="20577"/>
        <pc:sldMkLst>
          <pc:docMk/>
          <pc:sldMk cId="683932892" sldId="275"/>
        </pc:sldMkLst>
        <pc:spChg chg="mod">
          <ac:chgData name="Conor Walker" userId="9e745111-8e3a-4b36-beec-6898a7e39431" providerId="ADAL" clId="{7E169A25-B184-47EF-ACD3-8606BB25499D}" dt="2023-01-15T13:36:03.503" v="6047" actId="20577"/>
          <ac:spMkLst>
            <pc:docMk/>
            <pc:sldMk cId="683932892" sldId="275"/>
            <ac:spMk id="2" creationId="{60F74629-D771-7057-70D3-54C47223959E}"/>
          </ac:spMkLst>
        </pc:spChg>
        <pc:spChg chg="mod">
          <ac:chgData name="Conor Walker" userId="9e745111-8e3a-4b36-beec-6898a7e39431" providerId="ADAL" clId="{7E169A25-B184-47EF-ACD3-8606BB25499D}" dt="2023-01-15T10:59:34" v="254" actId="20577"/>
          <ac:spMkLst>
            <pc:docMk/>
            <pc:sldMk cId="683932892" sldId="275"/>
            <ac:spMk id="3" creationId="{B2073CED-A759-4C7E-51EA-271BB47AFC2B}"/>
          </ac:spMkLst>
        </pc:spChg>
        <pc:spChg chg="add mod">
          <ac:chgData name="Conor Walker" userId="9e745111-8e3a-4b36-beec-6898a7e39431" providerId="ADAL" clId="{7E169A25-B184-47EF-ACD3-8606BB25499D}" dt="2023-01-15T12:34:18.009" v="3814" actId="1076"/>
          <ac:spMkLst>
            <pc:docMk/>
            <pc:sldMk cId="683932892" sldId="275"/>
            <ac:spMk id="5" creationId="{AC1B2521-DF9B-289E-ACC6-8D1F7BDB1524}"/>
          </ac:spMkLst>
        </pc:spChg>
      </pc:sldChg>
      <pc:sldChg chg="addSp delSp modSp mod">
        <pc:chgData name="Conor Walker" userId="9e745111-8e3a-4b36-beec-6898a7e39431" providerId="ADAL" clId="{7E169A25-B184-47EF-ACD3-8606BB25499D}" dt="2023-01-15T13:46:39.984" v="6253" actId="14100"/>
        <pc:sldMkLst>
          <pc:docMk/>
          <pc:sldMk cId="1918789360" sldId="276"/>
        </pc:sldMkLst>
        <pc:spChg chg="add mod">
          <ac:chgData name="Conor Walker" userId="9e745111-8e3a-4b36-beec-6898a7e39431" providerId="ADAL" clId="{7E169A25-B184-47EF-ACD3-8606BB25499D}" dt="2023-01-15T13:35:46.910" v="6044" actId="20577"/>
          <ac:spMkLst>
            <pc:docMk/>
            <pc:sldMk cId="1918789360" sldId="276"/>
            <ac:spMk id="2" creationId="{6342BE4E-DDCB-5872-C599-D3F3DC4D879D}"/>
          </ac:spMkLst>
        </pc:spChg>
        <pc:spChg chg="add del mod">
          <ac:chgData name="Conor Walker" userId="9e745111-8e3a-4b36-beec-6898a7e39431" providerId="ADAL" clId="{7E169A25-B184-47EF-ACD3-8606BB25499D}" dt="2023-01-15T13:35:19.324" v="6024" actId="108"/>
          <ac:spMkLst>
            <pc:docMk/>
            <pc:sldMk cId="1918789360" sldId="276"/>
            <ac:spMk id="4" creationId="{1A9014FC-A436-0F92-E7B0-0F2030E722E0}"/>
          </ac:spMkLst>
        </pc:spChg>
        <pc:spChg chg="del mod">
          <ac:chgData name="Conor Walker" userId="9e745111-8e3a-4b36-beec-6898a7e39431" providerId="ADAL" clId="{7E169A25-B184-47EF-ACD3-8606BB25499D}" dt="2023-01-15T11:20:49.751" v="944" actId="478"/>
          <ac:spMkLst>
            <pc:docMk/>
            <pc:sldMk cId="1918789360" sldId="276"/>
            <ac:spMk id="5" creationId="{D7060A5C-FFC3-017A-B29E-2729DAE0511B}"/>
          </ac:spMkLst>
        </pc:spChg>
        <pc:picChg chg="add mod">
          <ac:chgData name="Conor Walker" userId="9e745111-8e3a-4b36-beec-6898a7e39431" providerId="ADAL" clId="{7E169A25-B184-47EF-ACD3-8606BB25499D}" dt="2023-01-15T13:46:39.984" v="6253" actId="14100"/>
          <ac:picMkLst>
            <pc:docMk/>
            <pc:sldMk cId="1918789360" sldId="276"/>
            <ac:picMk id="6" creationId="{B63010E7-7765-1C12-057D-AFC310E72534}"/>
          </ac:picMkLst>
        </pc:picChg>
      </pc:sldChg>
      <pc:sldChg chg="modSp del mod">
        <pc:chgData name="Conor Walker" userId="9e745111-8e3a-4b36-beec-6898a7e39431" providerId="ADAL" clId="{7E169A25-B184-47EF-ACD3-8606BB25499D}" dt="2023-01-15T15:26:57.800" v="6254" actId="2696"/>
        <pc:sldMkLst>
          <pc:docMk/>
          <pc:sldMk cId="1871016899" sldId="277"/>
        </pc:sldMkLst>
        <pc:spChg chg="mod">
          <ac:chgData name="Conor Walker" userId="9e745111-8e3a-4b36-beec-6898a7e39431" providerId="ADAL" clId="{7E169A25-B184-47EF-ACD3-8606BB25499D}" dt="2023-01-15T11:12:42.278" v="716" actId="20577"/>
          <ac:spMkLst>
            <pc:docMk/>
            <pc:sldMk cId="1871016899" sldId="277"/>
            <ac:spMk id="2" creationId="{E966C811-CDC8-D85F-C8AC-93E9C0C59C28}"/>
          </ac:spMkLst>
        </pc:spChg>
      </pc:sldChg>
      <pc:sldChg chg="del">
        <pc:chgData name="Conor Walker" userId="9e745111-8e3a-4b36-beec-6898a7e39431" providerId="ADAL" clId="{7E169A25-B184-47EF-ACD3-8606BB25499D}" dt="2023-01-15T15:26:57.800" v="6254" actId="2696"/>
        <pc:sldMkLst>
          <pc:docMk/>
          <pc:sldMk cId="237695959" sldId="279"/>
        </pc:sldMkLst>
      </pc:sldChg>
      <pc:sldChg chg="del">
        <pc:chgData name="Conor Walker" userId="9e745111-8e3a-4b36-beec-6898a7e39431" providerId="ADAL" clId="{7E169A25-B184-47EF-ACD3-8606BB25499D}" dt="2023-01-15T15:26:57.800" v="6254" actId="2696"/>
        <pc:sldMkLst>
          <pc:docMk/>
          <pc:sldMk cId="2208463859" sldId="281"/>
        </pc:sldMkLst>
      </pc:sldChg>
      <pc:sldChg chg="modSp mod">
        <pc:chgData name="Conor Walker" userId="9e745111-8e3a-4b36-beec-6898a7e39431" providerId="ADAL" clId="{7E169A25-B184-47EF-ACD3-8606BB25499D}" dt="2023-01-15T11:04:24.357" v="466" actId="20577"/>
        <pc:sldMkLst>
          <pc:docMk/>
          <pc:sldMk cId="3619299395" sldId="282"/>
        </pc:sldMkLst>
        <pc:spChg chg="mod">
          <ac:chgData name="Conor Walker" userId="9e745111-8e3a-4b36-beec-6898a7e39431" providerId="ADAL" clId="{7E169A25-B184-47EF-ACD3-8606BB25499D}" dt="2023-01-15T11:04:24.357" v="466" actId="20577"/>
          <ac:spMkLst>
            <pc:docMk/>
            <pc:sldMk cId="3619299395" sldId="282"/>
            <ac:spMk id="2" creationId="{B9E93AEE-CFD6-DDF5-F649-B65B8F7C868A}"/>
          </ac:spMkLst>
        </pc:spChg>
      </pc:sldChg>
      <pc:sldChg chg="add del">
        <pc:chgData name="Conor Walker" userId="9e745111-8e3a-4b36-beec-6898a7e39431" providerId="ADAL" clId="{7E169A25-B184-47EF-ACD3-8606BB25499D}" dt="2023-01-15T10:59:15.315" v="231" actId="2890"/>
        <pc:sldMkLst>
          <pc:docMk/>
          <pc:sldMk cId="2460866508" sldId="283"/>
        </pc:sldMkLst>
      </pc:sldChg>
      <pc:sldChg chg="addSp delSp modSp add mod">
        <pc:chgData name="Conor Walker" userId="9e745111-8e3a-4b36-beec-6898a7e39431" providerId="ADAL" clId="{7E169A25-B184-47EF-ACD3-8606BB25499D}" dt="2023-01-15T12:34:24.418" v="3816"/>
        <pc:sldMkLst>
          <pc:docMk/>
          <pc:sldMk cId="3721401356" sldId="283"/>
        </pc:sldMkLst>
        <pc:spChg chg="add del">
          <ac:chgData name="Conor Walker" userId="9e745111-8e3a-4b36-beec-6898a7e39431" providerId="ADAL" clId="{7E169A25-B184-47EF-ACD3-8606BB25499D}" dt="2023-01-15T11:05:05.474" v="471" actId="478"/>
          <ac:spMkLst>
            <pc:docMk/>
            <pc:sldMk cId="3721401356" sldId="283"/>
            <ac:spMk id="2" creationId="{60F74629-D771-7057-70D3-54C47223959E}"/>
          </ac:spMkLst>
        </pc:spChg>
        <pc:spChg chg="mod">
          <ac:chgData name="Conor Walker" userId="9e745111-8e3a-4b36-beec-6898a7e39431" providerId="ADAL" clId="{7E169A25-B184-47EF-ACD3-8606BB25499D}" dt="2023-01-15T11:03:40.464" v="414" actId="20577"/>
          <ac:spMkLst>
            <pc:docMk/>
            <pc:sldMk cId="3721401356" sldId="283"/>
            <ac:spMk id="3" creationId="{B2073CED-A759-4C7E-51EA-271BB47AFC2B}"/>
          </ac:spMkLst>
        </pc:spChg>
        <pc:spChg chg="add del mod">
          <ac:chgData name="Conor Walker" userId="9e745111-8e3a-4b36-beec-6898a7e39431" providerId="ADAL" clId="{7E169A25-B184-47EF-ACD3-8606BB25499D}" dt="2023-01-15T12:34:23.149" v="3815" actId="478"/>
          <ac:spMkLst>
            <pc:docMk/>
            <pc:sldMk cId="3721401356" sldId="283"/>
            <ac:spMk id="4" creationId="{64010108-5A19-E869-72E8-638000EB11FD}"/>
          </ac:spMkLst>
        </pc:spChg>
        <pc:spChg chg="add mod">
          <ac:chgData name="Conor Walker" userId="9e745111-8e3a-4b36-beec-6898a7e39431" providerId="ADAL" clId="{7E169A25-B184-47EF-ACD3-8606BB25499D}" dt="2023-01-15T12:34:24.418" v="3816"/>
          <ac:spMkLst>
            <pc:docMk/>
            <pc:sldMk cId="3721401356" sldId="283"/>
            <ac:spMk id="7" creationId="{BF5E3DC5-B857-3468-C068-AF34D20B7342}"/>
          </ac:spMkLst>
        </pc:spChg>
        <pc:picChg chg="add mod">
          <ac:chgData name="Conor Walker" userId="9e745111-8e3a-4b36-beec-6898a7e39431" providerId="ADAL" clId="{7E169A25-B184-47EF-ACD3-8606BB25499D}" dt="2023-01-15T11:42:39.822" v="1321" actId="1076"/>
          <ac:picMkLst>
            <pc:docMk/>
            <pc:sldMk cId="3721401356" sldId="283"/>
            <ac:picMk id="6" creationId="{C2DE8C1D-F354-0935-E4D6-485AF28845EE}"/>
          </ac:picMkLst>
        </pc:picChg>
      </pc:sldChg>
      <pc:sldChg chg="addSp delSp modSp add mod">
        <pc:chgData name="Conor Walker" userId="9e745111-8e3a-4b36-beec-6898a7e39431" providerId="ADAL" clId="{7E169A25-B184-47EF-ACD3-8606BB25499D}" dt="2023-01-15T12:34:33.489" v="3820"/>
        <pc:sldMkLst>
          <pc:docMk/>
          <pc:sldMk cId="273732551" sldId="284"/>
        </pc:sldMkLst>
        <pc:spChg chg="del">
          <ac:chgData name="Conor Walker" userId="9e745111-8e3a-4b36-beec-6898a7e39431" providerId="ADAL" clId="{7E169A25-B184-47EF-ACD3-8606BB25499D}" dt="2023-01-15T11:08:32.531" v="630" actId="478"/>
          <ac:spMkLst>
            <pc:docMk/>
            <pc:sldMk cId="273732551" sldId="284"/>
            <ac:spMk id="2" creationId="{60F74629-D771-7057-70D3-54C47223959E}"/>
          </ac:spMkLst>
        </pc:spChg>
        <pc:spChg chg="mod">
          <ac:chgData name="Conor Walker" userId="9e745111-8e3a-4b36-beec-6898a7e39431" providerId="ADAL" clId="{7E169A25-B184-47EF-ACD3-8606BB25499D}" dt="2023-01-15T11:06:23.776" v="523" actId="20577"/>
          <ac:spMkLst>
            <pc:docMk/>
            <pc:sldMk cId="273732551" sldId="284"/>
            <ac:spMk id="3" creationId="{B2073CED-A759-4C7E-51EA-271BB47AFC2B}"/>
          </ac:spMkLst>
        </pc:spChg>
        <pc:spChg chg="add mod">
          <ac:chgData name="Conor Walker" userId="9e745111-8e3a-4b36-beec-6898a7e39431" providerId="ADAL" clId="{7E169A25-B184-47EF-ACD3-8606BB25499D}" dt="2023-01-15T11:48:43.731" v="1668" actId="113"/>
          <ac:spMkLst>
            <pc:docMk/>
            <pc:sldMk cId="273732551" sldId="284"/>
            <ac:spMk id="4" creationId="{C4E9D757-93D8-05CB-EA5D-6AD872A96449}"/>
          </ac:spMkLst>
        </pc:spChg>
        <pc:spChg chg="add del mod">
          <ac:chgData name="Conor Walker" userId="9e745111-8e3a-4b36-beec-6898a7e39431" providerId="ADAL" clId="{7E169A25-B184-47EF-ACD3-8606BB25499D}" dt="2023-01-15T12:34:32.412" v="3819" actId="478"/>
          <ac:spMkLst>
            <pc:docMk/>
            <pc:sldMk cId="273732551" sldId="284"/>
            <ac:spMk id="5" creationId="{4052B3DE-5F5B-31B2-E6FF-BCA0F1CFC438}"/>
          </ac:spMkLst>
        </pc:spChg>
        <pc:spChg chg="add mod">
          <ac:chgData name="Conor Walker" userId="9e745111-8e3a-4b36-beec-6898a7e39431" providerId="ADAL" clId="{7E169A25-B184-47EF-ACD3-8606BB25499D}" dt="2023-01-15T12:34:33.489" v="3820"/>
          <ac:spMkLst>
            <pc:docMk/>
            <pc:sldMk cId="273732551" sldId="284"/>
            <ac:spMk id="6" creationId="{6B4324AD-8DDF-E347-B1E7-3DC613CD5DAF}"/>
          </ac:spMkLst>
        </pc:spChg>
      </pc:sldChg>
      <pc:sldChg chg="addSp delSp modSp add mod">
        <pc:chgData name="Conor Walker" userId="9e745111-8e3a-4b36-beec-6898a7e39431" providerId="ADAL" clId="{7E169A25-B184-47EF-ACD3-8606BB25499D}" dt="2023-01-15T13:25:17.295" v="5958" actId="1076"/>
        <pc:sldMkLst>
          <pc:docMk/>
          <pc:sldMk cId="2101027938" sldId="285"/>
        </pc:sldMkLst>
        <pc:spChg chg="del">
          <ac:chgData name="Conor Walker" userId="9e745111-8e3a-4b36-beec-6898a7e39431" providerId="ADAL" clId="{7E169A25-B184-47EF-ACD3-8606BB25499D}" dt="2023-01-15T11:05:16.057" v="473" actId="478"/>
          <ac:spMkLst>
            <pc:docMk/>
            <pc:sldMk cId="2101027938" sldId="285"/>
            <ac:spMk id="2" creationId="{60F74629-D771-7057-70D3-54C47223959E}"/>
          </ac:spMkLst>
        </pc:spChg>
        <pc:spChg chg="mod">
          <ac:chgData name="Conor Walker" userId="9e745111-8e3a-4b36-beec-6898a7e39431" providerId="ADAL" clId="{7E169A25-B184-47EF-ACD3-8606BB25499D}" dt="2023-01-15T11:03:54.793" v="440" actId="20577"/>
          <ac:spMkLst>
            <pc:docMk/>
            <pc:sldMk cId="2101027938" sldId="285"/>
            <ac:spMk id="3" creationId="{B2073CED-A759-4C7E-51EA-271BB47AFC2B}"/>
          </ac:spMkLst>
        </pc:spChg>
        <pc:spChg chg="add del mod">
          <ac:chgData name="Conor Walker" userId="9e745111-8e3a-4b36-beec-6898a7e39431" providerId="ADAL" clId="{7E169A25-B184-47EF-ACD3-8606BB25499D}" dt="2023-01-15T12:34:27.294" v="3817" actId="478"/>
          <ac:spMkLst>
            <pc:docMk/>
            <pc:sldMk cId="2101027938" sldId="285"/>
            <ac:spMk id="4" creationId="{759507A8-E310-4C29-9071-DE9B3AABD77F}"/>
          </ac:spMkLst>
        </pc:spChg>
        <pc:spChg chg="add del mod">
          <ac:chgData name="Conor Walker" userId="9e745111-8e3a-4b36-beec-6898a7e39431" providerId="ADAL" clId="{7E169A25-B184-47EF-ACD3-8606BB25499D}" dt="2023-01-15T12:19:29.363" v="3069"/>
          <ac:spMkLst>
            <pc:docMk/>
            <pc:sldMk cId="2101027938" sldId="285"/>
            <ac:spMk id="7" creationId="{A5A1C453-75B6-4952-78FA-E554222A04AB}"/>
          </ac:spMkLst>
        </pc:spChg>
        <pc:spChg chg="add mod">
          <ac:chgData name="Conor Walker" userId="9e745111-8e3a-4b36-beec-6898a7e39431" providerId="ADAL" clId="{7E169A25-B184-47EF-ACD3-8606BB25499D}" dt="2023-01-15T12:34:28.427" v="3818"/>
          <ac:spMkLst>
            <pc:docMk/>
            <pc:sldMk cId="2101027938" sldId="285"/>
            <ac:spMk id="8" creationId="{8B737A37-F911-671B-308E-F2B5EA0294E8}"/>
          </ac:spMkLst>
        </pc:spChg>
        <pc:picChg chg="add mod">
          <ac:chgData name="Conor Walker" userId="9e745111-8e3a-4b36-beec-6898a7e39431" providerId="ADAL" clId="{7E169A25-B184-47EF-ACD3-8606BB25499D}" dt="2023-01-15T13:25:17.295" v="5958" actId="1076"/>
          <ac:picMkLst>
            <pc:docMk/>
            <pc:sldMk cId="2101027938" sldId="285"/>
            <ac:picMk id="6" creationId="{4FC17AF8-764F-2538-AB05-D56018597291}"/>
          </ac:picMkLst>
        </pc:picChg>
      </pc:sldChg>
      <pc:sldChg chg="add del ord">
        <pc:chgData name="Conor Walker" userId="9e745111-8e3a-4b36-beec-6898a7e39431" providerId="ADAL" clId="{7E169A25-B184-47EF-ACD3-8606BB25499D}" dt="2023-01-15T15:26:57.800" v="6254" actId="2696"/>
        <pc:sldMkLst>
          <pc:docMk/>
          <pc:sldMk cId="1760887602" sldId="286"/>
        </pc:sldMkLst>
      </pc:sldChg>
      <pc:sldChg chg="addSp delSp modSp add del mod">
        <pc:chgData name="Conor Walker" userId="9e745111-8e3a-4b36-beec-6898a7e39431" providerId="ADAL" clId="{7E169A25-B184-47EF-ACD3-8606BB25499D}" dt="2023-01-15T11:13:33.072" v="717" actId="2696"/>
        <pc:sldMkLst>
          <pc:docMk/>
          <pc:sldMk cId="4112659728" sldId="287"/>
        </pc:sldMkLst>
        <pc:spChg chg="add del mod">
          <ac:chgData name="Conor Walker" userId="9e745111-8e3a-4b36-beec-6898a7e39431" providerId="ADAL" clId="{7E169A25-B184-47EF-ACD3-8606BB25499D}" dt="2023-01-15T11:12:10.827" v="711" actId="20577"/>
          <ac:spMkLst>
            <pc:docMk/>
            <pc:sldMk cId="4112659728" sldId="287"/>
            <ac:spMk id="2" creationId="{60F74629-D771-7057-70D3-54C47223959E}"/>
          </ac:spMkLst>
        </pc:spChg>
        <pc:spChg chg="add del mod">
          <ac:chgData name="Conor Walker" userId="9e745111-8e3a-4b36-beec-6898a7e39431" providerId="ADAL" clId="{7E169A25-B184-47EF-ACD3-8606BB25499D}" dt="2023-01-15T11:09:55.199" v="670"/>
          <ac:spMkLst>
            <pc:docMk/>
            <pc:sldMk cId="4112659728" sldId="287"/>
            <ac:spMk id="4" creationId="{6FCF4356-7D9C-7B5C-0A80-601965C7315F}"/>
          </ac:spMkLst>
        </pc:spChg>
      </pc:sldChg>
      <pc:sldChg chg="addSp delSp modSp add mod">
        <pc:chgData name="Conor Walker" userId="9e745111-8e3a-4b36-beec-6898a7e39431" providerId="ADAL" clId="{7E169A25-B184-47EF-ACD3-8606BB25499D}" dt="2023-01-15T12:34:48.090" v="3825"/>
        <pc:sldMkLst>
          <pc:docMk/>
          <pc:sldMk cId="1490597940" sldId="288"/>
        </pc:sldMkLst>
        <pc:spChg chg="add del mod">
          <ac:chgData name="Conor Walker" userId="9e745111-8e3a-4b36-beec-6898a7e39431" providerId="ADAL" clId="{7E169A25-B184-47EF-ACD3-8606BB25499D}" dt="2023-01-15T12:19:58.347" v="3080" actId="1076"/>
          <ac:spMkLst>
            <pc:docMk/>
            <pc:sldMk cId="1490597940" sldId="288"/>
            <ac:spMk id="2" creationId="{60F74629-D771-7057-70D3-54C47223959E}"/>
          </ac:spMkLst>
        </pc:spChg>
        <pc:spChg chg="add del mod">
          <ac:chgData name="Conor Walker" userId="9e745111-8e3a-4b36-beec-6898a7e39431" providerId="ADAL" clId="{7E169A25-B184-47EF-ACD3-8606BB25499D}" dt="2023-01-15T11:09:53.367" v="668"/>
          <ac:spMkLst>
            <pc:docMk/>
            <pc:sldMk cId="1490597940" sldId="288"/>
            <ac:spMk id="4" creationId="{2F78E040-A577-5A0A-6B1C-E17FE8904E91}"/>
          </ac:spMkLst>
        </pc:spChg>
        <pc:spChg chg="add mod">
          <ac:chgData name="Conor Walker" userId="9e745111-8e3a-4b36-beec-6898a7e39431" providerId="ADAL" clId="{7E169A25-B184-47EF-ACD3-8606BB25499D}" dt="2023-01-15T12:07:09.387" v="2641" actId="113"/>
          <ac:spMkLst>
            <pc:docMk/>
            <pc:sldMk cId="1490597940" sldId="288"/>
            <ac:spMk id="5" creationId="{226AC5AC-10BB-A6EA-EAD1-0DD538F45D24}"/>
          </ac:spMkLst>
        </pc:spChg>
        <pc:spChg chg="add mod">
          <ac:chgData name="Conor Walker" userId="9e745111-8e3a-4b36-beec-6898a7e39431" providerId="ADAL" clId="{7E169A25-B184-47EF-ACD3-8606BB25499D}" dt="2023-01-15T12:07:09.387" v="2641" actId="113"/>
          <ac:spMkLst>
            <pc:docMk/>
            <pc:sldMk cId="1490597940" sldId="288"/>
            <ac:spMk id="6" creationId="{A5B57A8E-E67A-772A-C5AE-BE1AD87D53AF}"/>
          </ac:spMkLst>
        </pc:spChg>
        <pc:spChg chg="add mod">
          <ac:chgData name="Conor Walker" userId="9e745111-8e3a-4b36-beec-6898a7e39431" providerId="ADAL" clId="{7E169A25-B184-47EF-ACD3-8606BB25499D}" dt="2023-01-15T12:07:09.387" v="2641" actId="113"/>
          <ac:spMkLst>
            <pc:docMk/>
            <pc:sldMk cId="1490597940" sldId="288"/>
            <ac:spMk id="7" creationId="{706BDF42-E6B5-86F2-36EA-3F53058A11A8}"/>
          </ac:spMkLst>
        </pc:spChg>
        <pc:spChg chg="add mod">
          <ac:chgData name="Conor Walker" userId="9e745111-8e3a-4b36-beec-6898a7e39431" providerId="ADAL" clId="{7E169A25-B184-47EF-ACD3-8606BB25499D}" dt="2023-01-15T12:07:09.387" v="2641" actId="113"/>
          <ac:spMkLst>
            <pc:docMk/>
            <pc:sldMk cId="1490597940" sldId="288"/>
            <ac:spMk id="8" creationId="{B510D67F-BA01-D61C-2E6E-58762EEDF43C}"/>
          </ac:spMkLst>
        </pc:spChg>
        <pc:spChg chg="add mod">
          <ac:chgData name="Conor Walker" userId="9e745111-8e3a-4b36-beec-6898a7e39431" providerId="ADAL" clId="{7E169A25-B184-47EF-ACD3-8606BB25499D}" dt="2023-01-15T12:07:09.387" v="2641" actId="113"/>
          <ac:spMkLst>
            <pc:docMk/>
            <pc:sldMk cId="1490597940" sldId="288"/>
            <ac:spMk id="9" creationId="{0839486B-58F1-79EE-5092-00D3F6A40A69}"/>
          </ac:spMkLst>
        </pc:spChg>
        <pc:spChg chg="add del mod">
          <ac:chgData name="Conor Walker" userId="9e745111-8e3a-4b36-beec-6898a7e39431" providerId="ADAL" clId="{7E169A25-B184-47EF-ACD3-8606BB25499D}" dt="2023-01-15T12:34:46.987" v="3824" actId="478"/>
          <ac:spMkLst>
            <pc:docMk/>
            <pc:sldMk cId="1490597940" sldId="288"/>
            <ac:spMk id="10" creationId="{E46BC733-4E6A-1D63-9BAB-A894A525B617}"/>
          </ac:spMkLst>
        </pc:spChg>
        <pc:spChg chg="add mod">
          <ac:chgData name="Conor Walker" userId="9e745111-8e3a-4b36-beec-6898a7e39431" providerId="ADAL" clId="{7E169A25-B184-47EF-ACD3-8606BB25499D}" dt="2023-01-15T12:34:48.090" v="3825"/>
          <ac:spMkLst>
            <pc:docMk/>
            <pc:sldMk cId="1490597940" sldId="288"/>
            <ac:spMk id="11" creationId="{18EE5757-5169-BF6B-F5CD-7E8443D800BE}"/>
          </ac:spMkLst>
        </pc:spChg>
      </pc:sldChg>
      <pc:sldChg chg="addSp delSp modSp add del mod">
        <pc:chgData name="Conor Walker" userId="9e745111-8e3a-4b36-beec-6898a7e39431" providerId="ADAL" clId="{7E169A25-B184-47EF-ACD3-8606BB25499D}" dt="2023-01-15T12:20:41.103" v="3086" actId="2696"/>
        <pc:sldMkLst>
          <pc:docMk/>
          <pc:sldMk cId="955110082" sldId="289"/>
        </pc:sldMkLst>
        <pc:spChg chg="add del">
          <ac:chgData name="Conor Walker" userId="9e745111-8e3a-4b36-beec-6898a7e39431" providerId="ADAL" clId="{7E169A25-B184-47EF-ACD3-8606BB25499D}" dt="2023-01-15T11:09:51.746" v="667" actId="478"/>
          <ac:spMkLst>
            <pc:docMk/>
            <pc:sldMk cId="955110082" sldId="289"/>
            <ac:spMk id="2" creationId="{60F74629-D771-7057-70D3-54C47223959E}"/>
          </ac:spMkLst>
        </pc:spChg>
        <pc:spChg chg="add del mod">
          <ac:chgData name="Conor Walker" userId="9e745111-8e3a-4b36-beec-6898a7e39431" providerId="ADAL" clId="{7E169A25-B184-47EF-ACD3-8606BB25499D}" dt="2023-01-15T11:09:50.189" v="666"/>
          <ac:spMkLst>
            <pc:docMk/>
            <pc:sldMk cId="955110082" sldId="289"/>
            <ac:spMk id="4" creationId="{32837CBB-9A37-BE66-9B37-B459FD6CF01C}"/>
          </ac:spMkLst>
        </pc:spChg>
      </pc:sldChg>
      <pc:sldChg chg="addSp delSp modSp add mod">
        <pc:chgData name="Conor Walker" userId="9e745111-8e3a-4b36-beec-6898a7e39431" providerId="ADAL" clId="{7E169A25-B184-47EF-ACD3-8606BB25499D}" dt="2023-01-15T13:46:19.713" v="6252" actId="1440"/>
        <pc:sldMkLst>
          <pc:docMk/>
          <pc:sldMk cId="2179791578" sldId="290"/>
        </pc:sldMkLst>
        <pc:spChg chg="add del">
          <ac:chgData name="Conor Walker" userId="9e745111-8e3a-4b36-beec-6898a7e39431" providerId="ADAL" clId="{7E169A25-B184-47EF-ACD3-8606BB25499D}" dt="2023-01-15T11:10:01.075" v="672" actId="478"/>
          <ac:spMkLst>
            <pc:docMk/>
            <pc:sldMk cId="2179791578" sldId="290"/>
            <ac:spMk id="2" creationId="{60F74629-D771-7057-70D3-54C47223959E}"/>
          </ac:spMkLst>
        </pc:spChg>
        <pc:spChg chg="mod">
          <ac:chgData name="Conor Walker" userId="9e745111-8e3a-4b36-beec-6898a7e39431" providerId="ADAL" clId="{7E169A25-B184-47EF-ACD3-8606BB25499D}" dt="2023-01-15T11:06:57.021" v="564" actId="20577"/>
          <ac:spMkLst>
            <pc:docMk/>
            <pc:sldMk cId="2179791578" sldId="290"/>
            <ac:spMk id="3" creationId="{B2073CED-A759-4C7E-51EA-271BB47AFC2B}"/>
          </ac:spMkLst>
        </pc:spChg>
        <pc:spChg chg="add del mod">
          <ac:chgData name="Conor Walker" userId="9e745111-8e3a-4b36-beec-6898a7e39431" providerId="ADAL" clId="{7E169A25-B184-47EF-ACD3-8606BB25499D}" dt="2023-01-15T11:09:48.410" v="664"/>
          <ac:spMkLst>
            <pc:docMk/>
            <pc:sldMk cId="2179791578" sldId="290"/>
            <ac:spMk id="4" creationId="{00110D25-33F9-45FA-4B20-E91903AF8449}"/>
          </ac:spMkLst>
        </pc:spChg>
        <pc:spChg chg="add mod">
          <ac:chgData name="Conor Walker" userId="9e745111-8e3a-4b36-beec-6898a7e39431" providerId="ADAL" clId="{7E169A25-B184-47EF-ACD3-8606BB25499D}" dt="2023-01-15T12:25:31.370" v="3478" actId="20577"/>
          <ac:spMkLst>
            <pc:docMk/>
            <pc:sldMk cId="2179791578" sldId="290"/>
            <ac:spMk id="5" creationId="{F247C4C1-FE59-D056-E777-C0D6467E298C}"/>
          </ac:spMkLst>
        </pc:spChg>
        <pc:spChg chg="add del mod">
          <ac:chgData name="Conor Walker" userId="9e745111-8e3a-4b36-beec-6898a7e39431" providerId="ADAL" clId="{7E169A25-B184-47EF-ACD3-8606BB25499D}" dt="2023-01-15T12:35:06.131" v="3830" actId="478"/>
          <ac:spMkLst>
            <pc:docMk/>
            <pc:sldMk cId="2179791578" sldId="290"/>
            <ac:spMk id="7" creationId="{4936A627-124A-AFAE-F0FF-EA9B56EC9293}"/>
          </ac:spMkLst>
        </pc:spChg>
        <pc:spChg chg="add mod">
          <ac:chgData name="Conor Walker" userId="9e745111-8e3a-4b36-beec-6898a7e39431" providerId="ADAL" clId="{7E169A25-B184-47EF-ACD3-8606BB25499D}" dt="2023-01-15T12:35:07.298" v="3831"/>
          <ac:spMkLst>
            <pc:docMk/>
            <pc:sldMk cId="2179791578" sldId="290"/>
            <ac:spMk id="8" creationId="{261A0307-277D-731B-8C28-62A67BDA24DA}"/>
          </ac:spMkLst>
        </pc:spChg>
        <pc:picChg chg="add mod">
          <ac:chgData name="Conor Walker" userId="9e745111-8e3a-4b36-beec-6898a7e39431" providerId="ADAL" clId="{7E169A25-B184-47EF-ACD3-8606BB25499D}" dt="2023-01-15T13:46:19.713" v="6252" actId="1440"/>
          <ac:picMkLst>
            <pc:docMk/>
            <pc:sldMk cId="2179791578" sldId="290"/>
            <ac:picMk id="6" creationId="{00AF4F17-C3EC-40B0-3A4A-F5119C850907}"/>
          </ac:picMkLst>
        </pc:picChg>
      </pc:sldChg>
      <pc:sldChg chg="addSp delSp modSp add mod">
        <pc:chgData name="Conor Walker" userId="9e745111-8e3a-4b36-beec-6898a7e39431" providerId="ADAL" clId="{7E169A25-B184-47EF-ACD3-8606BB25499D}" dt="2023-01-15T12:35:10.448" v="3832"/>
        <pc:sldMkLst>
          <pc:docMk/>
          <pc:sldMk cId="2025351163" sldId="291"/>
        </pc:sldMkLst>
        <pc:spChg chg="add del mod">
          <ac:chgData name="Conor Walker" userId="9e745111-8e3a-4b36-beec-6898a7e39431" providerId="ADAL" clId="{7E169A25-B184-47EF-ACD3-8606BB25499D}" dt="2023-01-15T12:26:12.050" v="3498" actId="478"/>
          <ac:spMkLst>
            <pc:docMk/>
            <pc:sldMk cId="2025351163" sldId="291"/>
            <ac:spMk id="2" creationId="{60F74629-D771-7057-70D3-54C47223959E}"/>
          </ac:spMkLst>
        </pc:spChg>
        <pc:spChg chg="add del mod">
          <ac:chgData name="Conor Walker" userId="9e745111-8e3a-4b36-beec-6898a7e39431" providerId="ADAL" clId="{7E169A25-B184-47EF-ACD3-8606BB25499D}" dt="2023-01-15T11:09:46.152" v="662"/>
          <ac:spMkLst>
            <pc:docMk/>
            <pc:sldMk cId="2025351163" sldId="291"/>
            <ac:spMk id="4" creationId="{DD79F43A-3278-61C9-B05A-D2ED43BFCC62}"/>
          </ac:spMkLst>
        </pc:spChg>
        <pc:spChg chg="add del mod">
          <ac:chgData name="Conor Walker" userId="9e745111-8e3a-4b36-beec-6898a7e39431" providerId="ADAL" clId="{7E169A25-B184-47EF-ACD3-8606BB25499D}" dt="2023-01-15T12:27:04.078" v="3510"/>
          <ac:spMkLst>
            <pc:docMk/>
            <pc:sldMk cId="2025351163" sldId="291"/>
            <ac:spMk id="5" creationId="{613A91F0-D165-E0EA-31D7-DA624C2682B7}"/>
          </ac:spMkLst>
        </pc:spChg>
        <pc:spChg chg="add del mod">
          <ac:chgData name="Conor Walker" userId="9e745111-8e3a-4b36-beec-6898a7e39431" providerId="ADAL" clId="{7E169A25-B184-47EF-ACD3-8606BB25499D}" dt="2023-01-15T12:27:04.078" v="3510"/>
          <ac:spMkLst>
            <pc:docMk/>
            <pc:sldMk cId="2025351163" sldId="291"/>
            <ac:spMk id="6" creationId="{3D4F3289-5DE6-B273-5111-0C6B2103E181}"/>
          </ac:spMkLst>
        </pc:spChg>
        <pc:spChg chg="add del mod">
          <ac:chgData name="Conor Walker" userId="9e745111-8e3a-4b36-beec-6898a7e39431" providerId="ADAL" clId="{7E169A25-B184-47EF-ACD3-8606BB25499D}" dt="2023-01-15T12:27:04.078" v="3510"/>
          <ac:spMkLst>
            <pc:docMk/>
            <pc:sldMk cId="2025351163" sldId="291"/>
            <ac:spMk id="7" creationId="{3BAFF8DB-A521-0C12-B967-5F78F0DBC6DF}"/>
          </ac:spMkLst>
        </pc:spChg>
        <pc:spChg chg="add del mod">
          <ac:chgData name="Conor Walker" userId="9e745111-8e3a-4b36-beec-6898a7e39431" providerId="ADAL" clId="{7E169A25-B184-47EF-ACD3-8606BB25499D}" dt="2023-01-15T12:27:04.078" v="3510"/>
          <ac:spMkLst>
            <pc:docMk/>
            <pc:sldMk cId="2025351163" sldId="291"/>
            <ac:spMk id="8" creationId="{912E45C6-29C1-BBB7-8AA8-C08B0F14767D}"/>
          </ac:spMkLst>
        </pc:spChg>
        <pc:spChg chg="add mod">
          <ac:chgData name="Conor Walker" userId="9e745111-8e3a-4b36-beec-6898a7e39431" providerId="ADAL" clId="{7E169A25-B184-47EF-ACD3-8606BB25499D}" dt="2023-01-15T12:35:10.448" v="3832"/>
          <ac:spMkLst>
            <pc:docMk/>
            <pc:sldMk cId="2025351163" sldId="291"/>
            <ac:spMk id="10" creationId="{065F70B8-00F6-0C8F-35C0-B1D1B31F1FA8}"/>
          </ac:spMkLst>
        </pc:spChg>
        <pc:graphicFrameChg chg="add mod modGraphic">
          <ac:chgData name="Conor Walker" userId="9e745111-8e3a-4b36-beec-6898a7e39431" providerId="ADAL" clId="{7E169A25-B184-47EF-ACD3-8606BB25499D}" dt="2023-01-15T12:30:27.364" v="3710" actId="1076"/>
          <ac:graphicFrameMkLst>
            <pc:docMk/>
            <pc:sldMk cId="2025351163" sldId="291"/>
            <ac:graphicFrameMk id="9" creationId="{2560BCF5-D49F-8853-C836-9B74DDB2DDBE}"/>
          </ac:graphicFrameMkLst>
        </pc:graphicFrameChg>
      </pc:sldChg>
      <pc:sldChg chg="addSp delSp modSp add mod">
        <pc:chgData name="Conor Walker" userId="9e745111-8e3a-4b36-beec-6898a7e39431" providerId="ADAL" clId="{7E169A25-B184-47EF-ACD3-8606BB25499D}" dt="2023-01-15T13:28:02.057" v="5975" actId="21"/>
        <pc:sldMkLst>
          <pc:docMk/>
          <pc:sldMk cId="1272627485" sldId="292"/>
        </pc:sldMkLst>
        <pc:spChg chg="add del mod">
          <ac:chgData name="Conor Walker" userId="9e745111-8e3a-4b36-beec-6898a7e39431" providerId="ADAL" clId="{7E169A25-B184-47EF-ACD3-8606BB25499D}" dt="2023-01-15T12:36:02.229" v="3836" actId="113"/>
          <ac:spMkLst>
            <pc:docMk/>
            <pc:sldMk cId="1272627485" sldId="292"/>
            <ac:spMk id="2" creationId="{60F74629-D771-7057-70D3-54C47223959E}"/>
          </ac:spMkLst>
        </pc:spChg>
        <pc:spChg chg="add del mod">
          <ac:chgData name="Conor Walker" userId="9e745111-8e3a-4b36-beec-6898a7e39431" providerId="ADAL" clId="{7E169A25-B184-47EF-ACD3-8606BB25499D}" dt="2023-01-15T11:09:44.979" v="660"/>
          <ac:spMkLst>
            <pc:docMk/>
            <pc:sldMk cId="1272627485" sldId="292"/>
            <ac:spMk id="4" creationId="{F4104FFF-FAD2-6336-FC96-AC00B1D29C65}"/>
          </ac:spMkLst>
        </pc:spChg>
        <pc:spChg chg="add mod">
          <ac:chgData name="Conor Walker" userId="9e745111-8e3a-4b36-beec-6898a7e39431" providerId="ADAL" clId="{7E169A25-B184-47EF-ACD3-8606BB25499D}" dt="2023-01-15T12:35:16.594" v="3834"/>
          <ac:spMkLst>
            <pc:docMk/>
            <pc:sldMk cId="1272627485" sldId="292"/>
            <ac:spMk id="7" creationId="{4FA56B97-4B88-CC9B-FECA-CC7137C02573}"/>
          </ac:spMkLst>
        </pc:spChg>
        <pc:spChg chg="add del mod">
          <ac:chgData name="Conor Walker" userId="9e745111-8e3a-4b36-beec-6898a7e39431" providerId="ADAL" clId="{7E169A25-B184-47EF-ACD3-8606BB25499D}" dt="2023-01-15T13:28:02.057" v="5975" actId="21"/>
          <ac:spMkLst>
            <pc:docMk/>
            <pc:sldMk cId="1272627485" sldId="292"/>
            <ac:spMk id="8" creationId="{6BFAF9BE-5BC7-4AEC-ED36-AD6F0D2A23F4}"/>
          </ac:spMkLst>
        </pc:spChg>
        <pc:picChg chg="add mod">
          <ac:chgData name="Conor Walker" userId="9e745111-8e3a-4b36-beec-6898a7e39431" providerId="ADAL" clId="{7E169A25-B184-47EF-ACD3-8606BB25499D}" dt="2023-01-15T12:33:58.482" v="3812" actId="1076"/>
          <ac:picMkLst>
            <pc:docMk/>
            <pc:sldMk cId="1272627485" sldId="292"/>
            <ac:picMk id="6" creationId="{2A228ABD-463A-AD69-AAA0-D12767788CC3}"/>
          </ac:picMkLst>
        </pc:picChg>
      </pc:sldChg>
      <pc:sldChg chg="addSp delSp modSp add mod modAnim">
        <pc:chgData name="Conor Walker" userId="9e745111-8e3a-4b36-beec-6898a7e39431" providerId="ADAL" clId="{7E169A25-B184-47EF-ACD3-8606BB25499D}" dt="2023-01-15T13:36:54.920" v="6059" actId="14100"/>
        <pc:sldMkLst>
          <pc:docMk/>
          <pc:sldMk cId="94085141" sldId="293"/>
        </pc:sldMkLst>
        <pc:spChg chg="add del mod">
          <ac:chgData name="Conor Walker" userId="9e745111-8e3a-4b36-beec-6898a7e39431" providerId="ADAL" clId="{7E169A25-B184-47EF-ACD3-8606BB25499D}" dt="2023-01-15T12:38:31.716" v="4016" actId="1076"/>
          <ac:spMkLst>
            <pc:docMk/>
            <pc:sldMk cId="94085141" sldId="293"/>
            <ac:spMk id="2" creationId="{60F74629-D771-7057-70D3-54C47223959E}"/>
          </ac:spMkLst>
        </pc:spChg>
        <pc:spChg chg="add del mod">
          <ac:chgData name="Conor Walker" userId="9e745111-8e3a-4b36-beec-6898a7e39431" providerId="ADAL" clId="{7E169A25-B184-47EF-ACD3-8606BB25499D}" dt="2023-01-15T11:09:40.069" v="658"/>
          <ac:spMkLst>
            <pc:docMk/>
            <pc:sldMk cId="94085141" sldId="293"/>
            <ac:spMk id="4" creationId="{FFB34C8D-C40A-2897-C595-7E51A1FAE619}"/>
          </ac:spMkLst>
        </pc:spChg>
        <pc:spChg chg="add mod">
          <ac:chgData name="Conor Walker" userId="9e745111-8e3a-4b36-beec-6898a7e39431" providerId="ADAL" clId="{7E169A25-B184-47EF-ACD3-8606BB25499D}" dt="2023-01-15T12:37:35.855" v="3919" actId="20577"/>
          <ac:spMkLst>
            <pc:docMk/>
            <pc:sldMk cId="94085141" sldId="293"/>
            <ac:spMk id="5" creationId="{01913F66-C824-1BB4-003E-6DF8ECA971B3}"/>
          </ac:spMkLst>
        </pc:spChg>
        <pc:spChg chg="add mod">
          <ac:chgData name="Conor Walker" userId="9e745111-8e3a-4b36-beec-6898a7e39431" providerId="ADAL" clId="{7E169A25-B184-47EF-ACD3-8606BB25499D}" dt="2023-01-15T12:37:19.394" v="3880" actId="1076"/>
          <ac:spMkLst>
            <pc:docMk/>
            <pc:sldMk cId="94085141" sldId="293"/>
            <ac:spMk id="6" creationId="{F15BC5C3-957B-7A4D-3905-D89BED62290F}"/>
          </ac:spMkLst>
        </pc:spChg>
        <pc:spChg chg="add mod">
          <ac:chgData name="Conor Walker" userId="9e745111-8e3a-4b36-beec-6898a7e39431" providerId="ADAL" clId="{7E169A25-B184-47EF-ACD3-8606BB25499D}" dt="2023-01-15T12:38:42.228" v="4018" actId="1076"/>
          <ac:spMkLst>
            <pc:docMk/>
            <pc:sldMk cId="94085141" sldId="293"/>
            <ac:spMk id="7" creationId="{A96BD9EE-FAD3-D059-236C-86291465806E}"/>
          </ac:spMkLst>
        </pc:spChg>
        <pc:spChg chg="add mod">
          <ac:chgData name="Conor Walker" userId="9e745111-8e3a-4b36-beec-6898a7e39431" providerId="ADAL" clId="{7E169A25-B184-47EF-ACD3-8606BB25499D}" dt="2023-01-15T12:37:44.196" v="3942" actId="20577"/>
          <ac:spMkLst>
            <pc:docMk/>
            <pc:sldMk cId="94085141" sldId="293"/>
            <ac:spMk id="8" creationId="{8CD365CB-7217-0208-4235-FE670F4D1262}"/>
          </ac:spMkLst>
        </pc:spChg>
        <pc:spChg chg="add mod">
          <ac:chgData name="Conor Walker" userId="9e745111-8e3a-4b36-beec-6898a7e39431" providerId="ADAL" clId="{7E169A25-B184-47EF-ACD3-8606BB25499D}" dt="2023-01-15T12:38:37.612" v="4017" actId="1076"/>
          <ac:spMkLst>
            <pc:docMk/>
            <pc:sldMk cId="94085141" sldId="293"/>
            <ac:spMk id="9" creationId="{15B34C3C-958D-77F3-B1B6-1067066337F3}"/>
          </ac:spMkLst>
        </pc:spChg>
        <pc:spChg chg="add mod">
          <ac:chgData name="Conor Walker" userId="9e745111-8e3a-4b36-beec-6898a7e39431" providerId="ADAL" clId="{7E169A25-B184-47EF-ACD3-8606BB25499D}" dt="2023-01-15T12:39:33.421" v="4067" actId="207"/>
          <ac:spMkLst>
            <pc:docMk/>
            <pc:sldMk cId="94085141" sldId="293"/>
            <ac:spMk id="10" creationId="{2FC58399-A720-C3B2-1068-2453C43DDEBA}"/>
          </ac:spMkLst>
        </pc:spChg>
        <pc:spChg chg="add mod">
          <ac:chgData name="Conor Walker" userId="9e745111-8e3a-4b36-beec-6898a7e39431" providerId="ADAL" clId="{7E169A25-B184-47EF-ACD3-8606BB25499D}" dt="2023-01-15T12:39:50.479" v="4068" actId="207"/>
          <ac:spMkLst>
            <pc:docMk/>
            <pc:sldMk cId="94085141" sldId="293"/>
            <ac:spMk id="11" creationId="{EAC115DE-71D2-17AE-120A-E618C3801C5C}"/>
          </ac:spMkLst>
        </pc:spChg>
        <pc:spChg chg="add mod">
          <ac:chgData name="Conor Walker" userId="9e745111-8e3a-4b36-beec-6898a7e39431" providerId="ADAL" clId="{7E169A25-B184-47EF-ACD3-8606BB25499D}" dt="2023-01-15T12:39:59.259" v="4069"/>
          <ac:spMkLst>
            <pc:docMk/>
            <pc:sldMk cId="94085141" sldId="293"/>
            <ac:spMk id="12" creationId="{7CFE508F-C6D6-75FF-006F-99EF3EBA838A}"/>
          </ac:spMkLst>
        </pc:spChg>
        <pc:spChg chg="add del">
          <ac:chgData name="Conor Walker" userId="9e745111-8e3a-4b36-beec-6898a7e39431" providerId="ADAL" clId="{7E169A25-B184-47EF-ACD3-8606BB25499D}" dt="2023-01-15T12:41:09.543" v="4071" actId="11529"/>
          <ac:spMkLst>
            <pc:docMk/>
            <pc:sldMk cId="94085141" sldId="293"/>
            <ac:spMk id="13" creationId="{143EFB31-B71A-2C2E-F2F6-ECA56D461F34}"/>
          </ac:spMkLst>
        </pc:spChg>
        <pc:spChg chg="add mod">
          <ac:chgData name="Conor Walker" userId="9e745111-8e3a-4b36-beec-6898a7e39431" providerId="ADAL" clId="{7E169A25-B184-47EF-ACD3-8606BB25499D}" dt="2023-01-15T13:36:54.920" v="6059" actId="14100"/>
          <ac:spMkLst>
            <pc:docMk/>
            <pc:sldMk cId="94085141" sldId="293"/>
            <ac:spMk id="14" creationId="{B98DE215-47BF-8B3E-469F-B0BFA63AA058}"/>
          </ac:spMkLst>
        </pc:spChg>
      </pc:sldChg>
      <pc:sldChg chg="addSp delSp modSp add mod">
        <pc:chgData name="Conor Walker" userId="9e745111-8e3a-4b36-beec-6898a7e39431" providerId="ADAL" clId="{7E169A25-B184-47EF-ACD3-8606BB25499D}" dt="2023-01-15T13:28:21.129" v="5980"/>
        <pc:sldMkLst>
          <pc:docMk/>
          <pc:sldMk cId="1772246262" sldId="294"/>
        </pc:sldMkLst>
        <pc:spChg chg="add del">
          <ac:chgData name="Conor Walker" userId="9e745111-8e3a-4b36-beec-6898a7e39431" providerId="ADAL" clId="{7E169A25-B184-47EF-ACD3-8606BB25499D}" dt="2023-01-15T12:44:09.061" v="4186" actId="478"/>
          <ac:spMkLst>
            <pc:docMk/>
            <pc:sldMk cId="1772246262" sldId="294"/>
            <ac:spMk id="2" creationId="{60F74629-D771-7057-70D3-54C47223959E}"/>
          </ac:spMkLst>
        </pc:spChg>
        <pc:spChg chg="add del mod">
          <ac:chgData name="Conor Walker" userId="9e745111-8e3a-4b36-beec-6898a7e39431" providerId="ADAL" clId="{7E169A25-B184-47EF-ACD3-8606BB25499D}" dt="2023-01-15T11:09:36.382" v="656"/>
          <ac:spMkLst>
            <pc:docMk/>
            <pc:sldMk cId="1772246262" sldId="294"/>
            <ac:spMk id="4" creationId="{67D650CA-D4D0-20BF-5692-6F0B7CA7E118}"/>
          </ac:spMkLst>
        </pc:spChg>
        <pc:spChg chg="add del mod">
          <ac:chgData name="Conor Walker" userId="9e745111-8e3a-4b36-beec-6898a7e39431" providerId="ADAL" clId="{7E169A25-B184-47EF-ACD3-8606BB25499D}" dt="2023-01-15T13:28:14.268" v="5979"/>
          <ac:spMkLst>
            <pc:docMk/>
            <pc:sldMk cId="1772246262" sldId="294"/>
            <ac:spMk id="7" creationId="{CA7D48DC-E47D-695B-37B7-E52032C3B1FA}"/>
          </ac:spMkLst>
        </pc:spChg>
        <pc:spChg chg="add mod">
          <ac:chgData name="Conor Walker" userId="9e745111-8e3a-4b36-beec-6898a7e39431" providerId="ADAL" clId="{7E169A25-B184-47EF-ACD3-8606BB25499D}" dt="2023-01-15T13:28:21.129" v="5980"/>
          <ac:spMkLst>
            <pc:docMk/>
            <pc:sldMk cId="1772246262" sldId="294"/>
            <ac:spMk id="8" creationId="{A3AB7E5B-DCE7-3215-E88D-C39DD0B94FCE}"/>
          </ac:spMkLst>
        </pc:spChg>
        <pc:picChg chg="add mod">
          <ac:chgData name="Conor Walker" userId="9e745111-8e3a-4b36-beec-6898a7e39431" providerId="ADAL" clId="{7E169A25-B184-47EF-ACD3-8606BB25499D}" dt="2023-01-15T12:47:54.001" v="4191" actId="1076"/>
          <ac:picMkLst>
            <pc:docMk/>
            <pc:sldMk cId="1772246262" sldId="294"/>
            <ac:picMk id="6" creationId="{1EE27217-C942-1B27-EECE-01D59FF9C0BC}"/>
          </ac:picMkLst>
        </pc:picChg>
      </pc:sldChg>
      <pc:sldChg chg="addSp delSp modSp add del mod">
        <pc:chgData name="Conor Walker" userId="9e745111-8e3a-4b36-beec-6898a7e39431" providerId="ADAL" clId="{7E169A25-B184-47EF-ACD3-8606BB25499D}" dt="2023-01-15T12:48:24.654" v="4194" actId="47"/>
        <pc:sldMkLst>
          <pc:docMk/>
          <pc:sldMk cId="3817477114" sldId="295"/>
        </pc:sldMkLst>
        <pc:spChg chg="add del">
          <ac:chgData name="Conor Walker" userId="9e745111-8e3a-4b36-beec-6898a7e39431" providerId="ADAL" clId="{7E169A25-B184-47EF-ACD3-8606BB25499D}" dt="2023-01-15T11:09:35.378" v="655" actId="478"/>
          <ac:spMkLst>
            <pc:docMk/>
            <pc:sldMk cId="3817477114" sldId="295"/>
            <ac:spMk id="2" creationId="{60F74629-D771-7057-70D3-54C47223959E}"/>
          </ac:spMkLst>
        </pc:spChg>
        <pc:spChg chg="add del mod">
          <ac:chgData name="Conor Walker" userId="9e745111-8e3a-4b36-beec-6898a7e39431" providerId="ADAL" clId="{7E169A25-B184-47EF-ACD3-8606BB25499D}" dt="2023-01-15T11:09:34.726" v="654"/>
          <ac:spMkLst>
            <pc:docMk/>
            <pc:sldMk cId="3817477114" sldId="295"/>
            <ac:spMk id="4" creationId="{7180AEA7-552A-16C7-3654-491B0263D476}"/>
          </ac:spMkLst>
        </pc:spChg>
      </pc:sldChg>
      <pc:sldChg chg="addSp delSp modSp add mod">
        <pc:chgData name="Conor Walker" userId="9e745111-8e3a-4b36-beec-6898a7e39431" providerId="ADAL" clId="{7E169A25-B184-47EF-ACD3-8606BB25499D}" dt="2023-01-15T13:37:16.567" v="6060" actId="20577"/>
        <pc:sldMkLst>
          <pc:docMk/>
          <pc:sldMk cId="3634484544" sldId="296"/>
        </pc:sldMkLst>
        <pc:spChg chg="add del mod">
          <ac:chgData name="Conor Walker" userId="9e745111-8e3a-4b36-beec-6898a7e39431" providerId="ADAL" clId="{7E169A25-B184-47EF-ACD3-8606BB25499D}" dt="2023-01-15T13:37:16.567" v="6060" actId="20577"/>
          <ac:spMkLst>
            <pc:docMk/>
            <pc:sldMk cId="3634484544" sldId="296"/>
            <ac:spMk id="2" creationId="{60F74629-D771-7057-70D3-54C47223959E}"/>
          </ac:spMkLst>
        </pc:spChg>
        <pc:spChg chg="mod">
          <ac:chgData name="Conor Walker" userId="9e745111-8e3a-4b36-beec-6898a7e39431" providerId="ADAL" clId="{7E169A25-B184-47EF-ACD3-8606BB25499D}" dt="2023-01-15T11:07:33.985" v="623" actId="20577"/>
          <ac:spMkLst>
            <pc:docMk/>
            <pc:sldMk cId="3634484544" sldId="296"/>
            <ac:spMk id="3" creationId="{B2073CED-A759-4C7E-51EA-271BB47AFC2B}"/>
          </ac:spMkLst>
        </pc:spChg>
        <pc:spChg chg="add del mod">
          <ac:chgData name="Conor Walker" userId="9e745111-8e3a-4b36-beec-6898a7e39431" providerId="ADAL" clId="{7E169A25-B184-47EF-ACD3-8606BB25499D}" dt="2023-01-15T11:09:33.851" v="652"/>
          <ac:spMkLst>
            <pc:docMk/>
            <pc:sldMk cId="3634484544" sldId="296"/>
            <ac:spMk id="4" creationId="{15F44836-1834-4BBE-CA93-DBA602B8F844}"/>
          </ac:spMkLst>
        </pc:spChg>
        <pc:spChg chg="add mod">
          <ac:chgData name="Conor Walker" userId="9e745111-8e3a-4b36-beec-6898a7e39431" providerId="ADAL" clId="{7E169A25-B184-47EF-ACD3-8606BB25499D}" dt="2023-01-15T13:28:24.953" v="5981"/>
          <ac:spMkLst>
            <pc:docMk/>
            <pc:sldMk cId="3634484544" sldId="296"/>
            <ac:spMk id="5" creationId="{78F2DBA4-98C5-BA47-4C47-E0EC0CF99F51}"/>
          </ac:spMkLst>
        </pc:spChg>
      </pc:sldChg>
      <pc:sldChg chg="addSp delSp modSp add mod">
        <pc:chgData name="Conor Walker" userId="9e745111-8e3a-4b36-beec-6898a7e39431" providerId="ADAL" clId="{7E169A25-B184-47EF-ACD3-8606BB25499D}" dt="2023-01-15T13:40:45.311" v="6200" actId="113"/>
        <pc:sldMkLst>
          <pc:docMk/>
          <pc:sldMk cId="240756696" sldId="297"/>
        </pc:sldMkLst>
        <pc:spChg chg="del mod">
          <ac:chgData name="Conor Walker" userId="9e745111-8e3a-4b36-beec-6898a7e39431" providerId="ADAL" clId="{7E169A25-B184-47EF-ACD3-8606BB25499D}" dt="2023-01-15T13:04:00.901" v="4435" actId="478"/>
          <ac:spMkLst>
            <pc:docMk/>
            <pc:sldMk cId="240756696" sldId="297"/>
            <ac:spMk id="2" creationId="{60F74629-D771-7057-70D3-54C47223959E}"/>
          </ac:spMkLst>
        </pc:spChg>
        <pc:spChg chg="add mod">
          <ac:chgData name="Conor Walker" userId="9e745111-8e3a-4b36-beec-6898a7e39431" providerId="ADAL" clId="{7E169A25-B184-47EF-ACD3-8606BB25499D}" dt="2023-01-15T13:28:26.930" v="5982"/>
          <ac:spMkLst>
            <pc:docMk/>
            <pc:sldMk cId="240756696" sldId="297"/>
            <ac:spMk id="8" creationId="{CCAA7125-8300-D9EB-35C9-66A98E45BF19}"/>
          </ac:spMkLst>
        </pc:spChg>
        <pc:graphicFrameChg chg="add mod modGraphic">
          <ac:chgData name="Conor Walker" userId="9e745111-8e3a-4b36-beec-6898a7e39431" providerId="ADAL" clId="{7E169A25-B184-47EF-ACD3-8606BB25499D}" dt="2023-01-15T13:40:43.007" v="6199" actId="113"/>
          <ac:graphicFrameMkLst>
            <pc:docMk/>
            <pc:sldMk cId="240756696" sldId="297"/>
            <ac:graphicFrameMk id="4" creationId="{1B07A503-EAE5-D745-2860-803C04E5CB8A}"/>
          </ac:graphicFrameMkLst>
        </pc:graphicFrameChg>
        <pc:graphicFrameChg chg="add mod modGraphic">
          <ac:chgData name="Conor Walker" userId="9e745111-8e3a-4b36-beec-6898a7e39431" providerId="ADAL" clId="{7E169A25-B184-47EF-ACD3-8606BB25499D}" dt="2023-01-15T13:40:45.311" v="6200" actId="113"/>
          <ac:graphicFrameMkLst>
            <pc:docMk/>
            <pc:sldMk cId="240756696" sldId="297"/>
            <ac:graphicFrameMk id="5" creationId="{1B2000B8-488C-75F4-462E-FB570319235D}"/>
          </ac:graphicFrameMkLst>
        </pc:graphicFrameChg>
        <pc:graphicFrameChg chg="add del mod">
          <ac:chgData name="Conor Walker" userId="9e745111-8e3a-4b36-beec-6898a7e39431" providerId="ADAL" clId="{7E169A25-B184-47EF-ACD3-8606BB25499D}" dt="2023-01-15T13:20:32.431" v="5701" actId="478"/>
          <ac:graphicFrameMkLst>
            <pc:docMk/>
            <pc:sldMk cId="240756696" sldId="297"/>
            <ac:graphicFrameMk id="6" creationId="{333415D0-98A3-101D-1822-BA536B7A33A4}"/>
          </ac:graphicFrameMkLst>
        </pc:graphicFrameChg>
        <pc:graphicFrameChg chg="add del mod">
          <ac:chgData name="Conor Walker" userId="9e745111-8e3a-4b36-beec-6898a7e39431" providerId="ADAL" clId="{7E169A25-B184-47EF-ACD3-8606BB25499D}" dt="2023-01-15T13:20:32.431" v="5701" actId="478"/>
          <ac:graphicFrameMkLst>
            <pc:docMk/>
            <pc:sldMk cId="240756696" sldId="297"/>
            <ac:graphicFrameMk id="7" creationId="{0B9B2CF0-FD85-5375-FC9D-E313B47BFB59}"/>
          </ac:graphicFrameMkLst>
        </pc:graphicFrameChg>
      </pc:sldChg>
      <pc:sldChg chg="addSp delSp modSp add mod">
        <pc:chgData name="Conor Walker" userId="9e745111-8e3a-4b36-beec-6898a7e39431" providerId="ADAL" clId="{7E169A25-B184-47EF-ACD3-8606BB25499D}" dt="2023-01-15T13:28:31.395" v="5983"/>
        <pc:sldMkLst>
          <pc:docMk/>
          <pc:sldMk cId="1025458575" sldId="298"/>
        </pc:sldMkLst>
        <pc:spChg chg="del">
          <ac:chgData name="Conor Walker" userId="9e745111-8e3a-4b36-beec-6898a7e39431" providerId="ADAL" clId="{7E169A25-B184-47EF-ACD3-8606BB25499D}" dt="2023-01-15T13:24:23.794" v="5950" actId="478"/>
          <ac:spMkLst>
            <pc:docMk/>
            <pc:sldMk cId="1025458575" sldId="298"/>
            <ac:spMk id="2" creationId="{60F74629-D771-7057-70D3-54C47223959E}"/>
          </ac:spMkLst>
        </pc:spChg>
        <pc:spChg chg="add mod">
          <ac:chgData name="Conor Walker" userId="9e745111-8e3a-4b36-beec-6898a7e39431" providerId="ADAL" clId="{7E169A25-B184-47EF-ACD3-8606BB25499D}" dt="2023-01-15T13:28:31.395" v="5983"/>
          <ac:spMkLst>
            <pc:docMk/>
            <pc:sldMk cId="1025458575" sldId="298"/>
            <ac:spMk id="6" creationId="{FC07CB86-E2F8-A41B-028A-1606CE4969E4}"/>
          </ac:spMkLst>
        </pc:spChg>
        <pc:picChg chg="add mod">
          <ac:chgData name="Conor Walker" userId="9e745111-8e3a-4b36-beec-6898a7e39431" providerId="ADAL" clId="{7E169A25-B184-47EF-ACD3-8606BB25499D}" dt="2023-01-15T13:24:30.761" v="5953" actId="1076"/>
          <ac:picMkLst>
            <pc:docMk/>
            <pc:sldMk cId="1025458575" sldId="298"/>
            <ac:picMk id="5" creationId="{7B042D00-AD60-DC98-5364-0961288F7EDC}"/>
          </ac:picMkLst>
        </pc:picChg>
      </pc:sldChg>
      <pc:sldChg chg="add del">
        <pc:chgData name="Conor Walker" userId="9e745111-8e3a-4b36-beec-6898a7e39431" providerId="ADAL" clId="{7E169A25-B184-47EF-ACD3-8606BB25499D}" dt="2023-01-15T13:24:55.157" v="5954" actId="47"/>
        <pc:sldMkLst>
          <pc:docMk/>
          <pc:sldMk cId="1477858690" sldId="299"/>
        </pc:sldMkLst>
      </pc:sldChg>
      <pc:sldChg chg="add del">
        <pc:chgData name="Conor Walker" userId="9e745111-8e3a-4b36-beec-6898a7e39431" providerId="ADAL" clId="{7E169A25-B184-47EF-ACD3-8606BB25499D}" dt="2023-01-15T13:24:57.445" v="5955" actId="47"/>
        <pc:sldMkLst>
          <pc:docMk/>
          <pc:sldMk cId="2109213720" sldId="300"/>
        </pc:sldMkLst>
      </pc:sldChg>
      <pc:sldChg chg="addSp delSp modSp add mod">
        <pc:chgData name="Conor Walker" userId="9e745111-8e3a-4b36-beec-6898a7e39431" providerId="ADAL" clId="{7E169A25-B184-47EF-ACD3-8606BB25499D}" dt="2023-01-15T12:19:48.190" v="3075" actId="1076"/>
        <pc:sldMkLst>
          <pc:docMk/>
          <pc:sldMk cId="1904593760" sldId="301"/>
        </pc:sldMkLst>
        <pc:spChg chg="add del mod">
          <ac:chgData name="Conor Walker" userId="9e745111-8e3a-4b36-beec-6898a7e39431" providerId="ADAL" clId="{7E169A25-B184-47EF-ACD3-8606BB25499D}" dt="2023-01-15T11:51:01.679" v="1759" actId="478"/>
          <ac:spMkLst>
            <pc:docMk/>
            <pc:sldMk cId="1904593760" sldId="301"/>
            <ac:spMk id="2" creationId="{E0746D16-4EE1-0F63-4A38-C2D03EE327D4}"/>
          </ac:spMkLst>
        </pc:spChg>
        <pc:spChg chg="mod">
          <ac:chgData name="Conor Walker" userId="9e745111-8e3a-4b36-beec-6898a7e39431" providerId="ADAL" clId="{7E169A25-B184-47EF-ACD3-8606BB25499D}" dt="2023-01-15T12:00:57.317" v="2354" actId="1076"/>
          <ac:spMkLst>
            <pc:docMk/>
            <pc:sldMk cId="1904593760" sldId="301"/>
            <ac:spMk id="4" creationId="{C4E9D757-93D8-05CB-EA5D-6AD872A96449}"/>
          </ac:spMkLst>
        </pc:spChg>
        <pc:spChg chg="add del mod">
          <ac:chgData name="Conor Walker" userId="9e745111-8e3a-4b36-beec-6898a7e39431" providerId="ADAL" clId="{7E169A25-B184-47EF-ACD3-8606BB25499D}" dt="2023-01-15T11:51:01.049" v="1758" actId="478"/>
          <ac:spMkLst>
            <pc:docMk/>
            <pc:sldMk cId="1904593760" sldId="301"/>
            <ac:spMk id="5" creationId="{26C3BE1F-8DF4-9E93-729B-852CF9B20CE3}"/>
          </ac:spMkLst>
        </pc:spChg>
        <pc:spChg chg="add del mod">
          <ac:chgData name="Conor Walker" userId="9e745111-8e3a-4b36-beec-6898a7e39431" providerId="ADAL" clId="{7E169A25-B184-47EF-ACD3-8606BB25499D}" dt="2023-01-15T11:51:02.994" v="1761" actId="478"/>
          <ac:spMkLst>
            <pc:docMk/>
            <pc:sldMk cId="1904593760" sldId="301"/>
            <ac:spMk id="6" creationId="{966D091A-45DA-CB21-CB24-074687DDAEBF}"/>
          </ac:spMkLst>
        </pc:spChg>
        <pc:spChg chg="add del mod">
          <ac:chgData name="Conor Walker" userId="9e745111-8e3a-4b36-beec-6898a7e39431" providerId="ADAL" clId="{7E169A25-B184-47EF-ACD3-8606BB25499D}" dt="2023-01-15T11:51:03.977" v="1763" actId="478"/>
          <ac:spMkLst>
            <pc:docMk/>
            <pc:sldMk cId="1904593760" sldId="301"/>
            <ac:spMk id="7" creationId="{C6B906A5-43EF-3E9F-987B-59DF2A03F99A}"/>
          </ac:spMkLst>
        </pc:spChg>
        <pc:spChg chg="add del mod">
          <ac:chgData name="Conor Walker" userId="9e745111-8e3a-4b36-beec-6898a7e39431" providerId="ADAL" clId="{7E169A25-B184-47EF-ACD3-8606BB25499D}" dt="2023-01-15T11:51:02.573" v="1760" actId="478"/>
          <ac:spMkLst>
            <pc:docMk/>
            <pc:sldMk cId="1904593760" sldId="301"/>
            <ac:spMk id="8" creationId="{E56626CA-CC04-07F4-50FF-F3A68A25BC63}"/>
          </ac:spMkLst>
        </pc:spChg>
        <pc:spChg chg="add del mod">
          <ac:chgData name="Conor Walker" userId="9e745111-8e3a-4b36-beec-6898a7e39431" providerId="ADAL" clId="{7E169A25-B184-47EF-ACD3-8606BB25499D}" dt="2023-01-15T11:51:03.695" v="1762" actId="478"/>
          <ac:spMkLst>
            <pc:docMk/>
            <pc:sldMk cId="1904593760" sldId="301"/>
            <ac:spMk id="9" creationId="{6F1CE304-F802-48A9-CCDE-8AFEBEA29FBE}"/>
          </ac:spMkLst>
        </pc:spChg>
        <pc:spChg chg="add del mod">
          <ac:chgData name="Conor Walker" userId="9e745111-8e3a-4b36-beec-6898a7e39431" providerId="ADAL" clId="{7E169A25-B184-47EF-ACD3-8606BB25499D}" dt="2023-01-15T11:50:58.801" v="1755" actId="478"/>
          <ac:spMkLst>
            <pc:docMk/>
            <pc:sldMk cId="1904593760" sldId="301"/>
            <ac:spMk id="10" creationId="{2200C4FD-1C29-8313-86C7-2AA23472E537}"/>
          </ac:spMkLst>
        </pc:spChg>
        <pc:spChg chg="add del mod">
          <ac:chgData name="Conor Walker" userId="9e745111-8e3a-4b36-beec-6898a7e39431" providerId="ADAL" clId="{7E169A25-B184-47EF-ACD3-8606BB25499D}" dt="2023-01-15T11:51:00.482" v="1757" actId="478"/>
          <ac:spMkLst>
            <pc:docMk/>
            <pc:sldMk cId="1904593760" sldId="301"/>
            <ac:spMk id="11" creationId="{C4B4F9D6-6B3F-9079-182D-13046EAAA0D9}"/>
          </ac:spMkLst>
        </pc:spChg>
        <pc:spChg chg="add del mod">
          <ac:chgData name="Conor Walker" userId="9e745111-8e3a-4b36-beec-6898a7e39431" providerId="ADAL" clId="{7E169A25-B184-47EF-ACD3-8606BB25499D}" dt="2023-01-15T11:50:58.416" v="1754" actId="478"/>
          <ac:spMkLst>
            <pc:docMk/>
            <pc:sldMk cId="1904593760" sldId="301"/>
            <ac:spMk id="12" creationId="{CB25AEE4-3964-AFE9-61A1-C9C102EB8E53}"/>
          </ac:spMkLst>
        </pc:spChg>
        <pc:spChg chg="add del mod">
          <ac:chgData name="Conor Walker" userId="9e745111-8e3a-4b36-beec-6898a7e39431" providerId="ADAL" clId="{7E169A25-B184-47EF-ACD3-8606BB25499D}" dt="2023-01-15T11:50:57.537" v="1753" actId="478"/>
          <ac:spMkLst>
            <pc:docMk/>
            <pc:sldMk cId="1904593760" sldId="301"/>
            <ac:spMk id="13" creationId="{9BC5A80C-14DC-AFB1-E9E1-6ED82750800A}"/>
          </ac:spMkLst>
        </pc:spChg>
        <pc:spChg chg="add del mod">
          <ac:chgData name="Conor Walker" userId="9e745111-8e3a-4b36-beec-6898a7e39431" providerId="ADAL" clId="{7E169A25-B184-47EF-ACD3-8606BB25499D}" dt="2023-01-15T11:50:59.294" v="1756" actId="478"/>
          <ac:spMkLst>
            <pc:docMk/>
            <pc:sldMk cId="1904593760" sldId="301"/>
            <ac:spMk id="14" creationId="{C857BA94-A461-8420-70B1-6B9182B16678}"/>
          </ac:spMkLst>
        </pc:spChg>
        <pc:spChg chg="add mod">
          <ac:chgData name="Conor Walker" userId="9e745111-8e3a-4b36-beec-6898a7e39431" providerId="ADAL" clId="{7E169A25-B184-47EF-ACD3-8606BB25499D}" dt="2023-01-15T12:19:48.190" v="3075" actId="1076"/>
          <ac:spMkLst>
            <pc:docMk/>
            <pc:sldMk cId="1904593760" sldId="301"/>
            <ac:spMk id="18" creationId="{DDF313BA-A79A-DC19-8E01-543A80A11AA6}"/>
          </ac:spMkLst>
        </pc:spChg>
        <pc:graphicFrameChg chg="add del mod modGraphic">
          <ac:chgData name="Conor Walker" userId="9e745111-8e3a-4b36-beec-6898a7e39431" providerId="ADAL" clId="{7E169A25-B184-47EF-ACD3-8606BB25499D}" dt="2023-01-15T11:51:52.324" v="1770" actId="3680"/>
          <ac:graphicFrameMkLst>
            <pc:docMk/>
            <pc:sldMk cId="1904593760" sldId="301"/>
            <ac:graphicFrameMk id="15" creationId="{25773E08-7047-9421-2E0E-7FC1D233D9DF}"/>
          </ac:graphicFrameMkLst>
        </pc:graphicFrameChg>
        <pc:graphicFrameChg chg="add mod modGraphic">
          <ac:chgData name="Conor Walker" userId="9e745111-8e3a-4b36-beec-6898a7e39431" providerId="ADAL" clId="{7E169A25-B184-47EF-ACD3-8606BB25499D}" dt="2023-01-15T12:00:15.086" v="2352" actId="1076"/>
          <ac:graphicFrameMkLst>
            <pc:docMk/>
            <pc:sldMk cId="1904593760" sldId="301"/>
            <ac:graphicFrameMk id="16" creationId="{F3CD5CC2-D018-8C90-EE21-E38F707B7485}"/>
          </ac:graphicFrameMkLst>
        </pc:graphicFrameChg>
        <pc:graphicFrameChg chg="add del mod modGraphic">
          <ac:chgData name="Conor Walker" userId="9e745111-8e3a-4b36-beec-6898a7e39431" providerId="ADAL" clId="{7E169A25-B184-47EF-ACD3-8606BB25499D}" dt="2023-01-15T12:00:18.460" v="2353" actId="1076"/>
          <ac:graphicFrameMkLst>
            <pc:docMk/>
            <pc:sldMk cId="1904593760" sldId="301"/>
            <ac:graphicFrameMk id="17" creationId="{949704A2-2ABC-26AF-65FD-DBEA91A17ACC}"/>
          </ac:graphicFrameMkLst>
        </pc:graphicFrameChg>
      </pc:sldChg>
      <pc:sldChg chg="addSp modSp add mod ord setBg">
        <pc:chgData name="Conor Walker" userId="9e745111-8e3a-4b36-beec-6898a7e39431" providerId="ADAL" clId="{7E169A25-B184-47EF-ACD3-8606BB25499D}" dt="2023-01-15T13:32:20.967" v="6006"/>
        <pc:sldMkLst>
          <pc:docMk/>
          <pc:sldMk cId="683556098" sldId="302"/>
        </pc:sldMkLst>
        <pc:spChg chg="mod">
          <ac:chgData name="Conor Walker" userId="9e745111-8e3a-4b36-beec-6898a7e39431" providerId="ADAL" clId="{7E169A25-B184-47EF-ACD3-8606BB25499D}" dt="2023-01-15T12:11:21.545" v="2880" actId="20577"/>
          <ac:spMkLst>
            <pc:docMk/>
            <pc:sldMk cId="683556098" sldId="302"/>
            <ac:spMk id="2" creationId="{60F74629-D771-7057-70D3-54C47223959E}"/>
          </ac:spMkLst>
        </pc:spChg>
        <pc:spChg chg="add mod ord">
          <ac:chgData name="Conor Walker" userId="9e745111-8e3a-4b36-beec-6898a7e39431" providerId="ADAL" clId="{7E169A25-B184-47EF-ACD3-8606BB25499D}" dt="2023-01-15T11:16:58.120" v="806" actId="1076"/>
          <ac:spMkLst>
            <pc:docMk/>
            <pc:sldMk cId="683556098" sldId="302"/>
            <ac:spMk id="4" creationId="{9C80C1CA-DE70-8619-F7DC-7E946CF862C2}"/>
          </ac:spMkLst>
        </pc:spChg>
        <pc:picChg chg="add mod">
          <ac:chgData name="Conor Walker" userId="9e745111-8e3a-4b36-beec-6898a7e39431" providerId="ADAL" clId="{7E169A25-B184-47EF-ACD3-8606BB25499D}" dt="2023-01-15T13:32:20.967" v="6006"/>
          <ac:picMkLst>
            <pc:docMk/>
            <pc:sldMk cId="683556098" sldId="302"/>
            <ac:picMk id="5" creationId="{0FF7EF33-2DE5-3E12-4971-831B3E941534}"/>
          </ac:picMkLst>
        </pc:picChg>
      </pc:sldChg>
      <pc:sldChg chg="addSp delSp modSp mod ord">
        <pc:chgData name="Conor Walker" userId="9e745111-8e3a-4b36-beec-6898a7e39431" providerId="ADAL" clId="{7E169A25-B184-47EF-ACD3-8606BB25499D}" dt="2023-01-15T13:32:12.035" v="6005" actId="1076"/>
        <pc:sldMkLst>
          <pc:docMk/>
          <pc:sldMk cId="248684095" sldId="303"/>
        </pc:sldMkLst>
        <pc:spChg chg="mod">
          <ac:chgData name="Conor Walker" userId="9e745111-8e3a-4b36-beec-6898a7e39431" providerId="ADAL" clId="{7E169A25-B184-47EF-ACD3-8606BB25499D}" dt="2023-01-15T13:31:55.422" v="5997" actId="1076"/>
          <ac:spMkLst>
            <pc:docMk/>
            <pc:sldMk cId="248684095" sldId="303"/>
            <ac:spMk id="2" creationId="{60F74629-D771-7057-70D3-54C47223959E}"/>
          </ac:spMkLst>
        </pc:spChg>
        <pc:spChg chg="mod">
          <ac:chgData name="Conor Walker" userId="9e745111-8e3a-4b36-beec-6898a7e39431" providerId="ADAL" clId="{7E169A25-B184-47EF-ACD3-8606BB25499D}" dt="2023-01-15T11:18:17.964" v="882" actId="20577"/>
          <ac:spMkLst>
            <pc:docMk/>
            <pc:sldMk cId="248684095" sldId="303"/>
            <ac:spMk id="3" creationId="{B2073CED-A759-4C7E-51EA-271BB47AFC2B}"/>
          </ac:spMkLst>
        </pc:spChg>
        <pc:spChg chg="mod">
          <ac:chgData name="Conor Walker" userId="9e745111-8e3a-4b36-beec-6898a7e39431" providerId="ADAL" clId="{7E169A25-B184-47EF-ACD3-8606BB25499D}" dt="2023-01-15T13:31:48.831" v="5993" actId="1076"/>
          <ac:spMkLst>
            <pc:docMk/>
            <pc:sldMk cId="248684095" sldId="303"/>
            <ac:spMk id="4" creationId="{9C80C1CA-DE70-8619-F7DC-7E946CF862C2}"/>
          </ac:spMkLst>
        </pc:spChg>
        <pc:picChg chg="add del mod">
          <ac:chgData name="Conor Walker" userId="9e745111-8e3a-4b36-beec-6898a7e39431" providerId="ADAL" clId="{7E169A25-B184-47EF-ACD3-8606BB25499D}" dt="2023-01-15T13:31:59.184" v="6001" actId="22"/>
          <ac:picMkLst>
            <pc:docMk/>
            <pc:sldMk cId="248684095" sldId="303"/>
            <ac:picMk id="6" creationId="{FAE02C17-FA2C-A908-04F5-DF23A349CC6A}"/>
          </ac:picMkLst>
        </pc:picChg>
        <pc:picChg chg="add mod">
          <ac:chgData name="Conor Walker" userId="9e745111-8e3a-4b36-beec-6898a7e39431" providerId="ADAL" clId="{7E169A25-B184-47EF-ACD3-8606BB25499D}" dt="2023-01-15T13:32:12.035" v="6005" actId="1076"/>
          <ac:picMkLst>
            <pc:docMk/>
            <pc:sldMk cId="248684095" sldId="303"/>
            <ac:picMk id="8" creationId="{0B7D86FA-D4FA-2C19-AA00-1978F48A6983}"/>
          </ac:picMkLst>
        </pc:picChg>
      </pc:sldChg>
      <pc:sldChg chg="addSp modSp mod">
        <pc:chgData name="Conor Walker" userId="9e745111-8e3a-4b36-beec-6898a7e39431" providerId="ADAL" clId="{7E169A25-B184-47EF-ACD3-8606BB25499D}" dt="2023-01-15T13:32:27.907" v="6007"/>
        <pc:sldMkLst>
          <pc:docMk/>
          <pc:sldMk cId="476526013" sldId="304"/>
        </pc:sldMkLst>
        <pc:spChg chg="mod">
          <ac:chgData name="Conor Walker" userId="9e745111-8e3a-4b36-beec-6898a7e39431" providerId="ADAL" clId="{7E169A25-B184-47EF-ACD3-8606BB25499D}" dt="2023-01-15T11:18:46.220" v="925" actId="20577"/>
          <ac:spMkLst>
            <pc:docMk/>
            <pc:sldMk cId="476526013" sldId="304"/>
            <ac:spMk id="3" creationId="{B2073CED-A759-4C7E-51EA-271BB47AFC2B}"/>
          </ac:spMkLst>
        </pc:spChg>
        <pc:picChg chg="add mod">
          <ac:chgData name="Conor Walker" userId="9e745111-8e3a-4b36-beec-6898a7e39431" providerId="ADAL" clId="{7E169A25-B184-47EF-ACD3-8606BB25499D}" dt="2023-01-15T13:32:27.907" v="6007"/>
          <ac:picMkLst>
            <pc:docMk/>
            <pc:sldMk cId="476526013" sldId="304"/>
            <ac:picMk id="5" creationId="{54D39C89-FBCF-B836-2DC0-773A8D36327F}"/>
          </ac:picMkLst>
        </pc:picChg>
      </pc:sldChg>
      <pc:sldChg chg="addSp delSp modSp add mod">
        <pc:chgData name="Conor Walker" userId="9e745111-8e3a-4b36-beec-6898a7e39431" providerId="ADAL" clId="{7E169A25-B184-47EF-ACD3-8606BB25499D}" dt="2023-01-15T13:46:13.042" v="6250" actId="1076"/>
        <pc:sldMkLst>
          <pc:docMk/>
          <pc:sldMk cId="1997035608" sldId="305"/>
        </pc:sldMkLst>
        <pc:spChg chg="add del mod">
          <ac:chgData name="Conor Walker" userId="9e745111-8e3a-4b36-beec-6898a7e39431" providerId="ADAL" clId="{7E169A25-B184-47EF-ACD3-8606BB25499D}" dt="2023-01-15T12:34:36.700" v="3821" actId="478"/>
          <ac:spMkLst>
            <pc:docMk/>
            <pc:sldMk cId="1997035608" sldId="305"/>
            <ac:spMk id="2" creationId="{2CFCA647-8227-A67C-03BD-B4AF601547ED}"/>
          </ac:spMkLst>
        </pc:spChg>
        <pc:spChg chg="mod">
          <ac:chgData name="Conor Walker" userId="9e745111-8e3a-4b36-beec-6898a7e39431" providerId="ADAL" clId="{7E169A25-B184-47EF-ACD3-8606BB25499D}" dt="2023-01-15T13:42:24.755" v="6201" actId="20577"/>
          <ac:spMkLst>
            <pc:docMk/>
            <pc:sldMk cId="1997035608" sldId="305"/>
            <ac:spMk id="4" creationId="{C4E9D757-93D8-05CB-EA5D-6AD872A96449}"/>
          </ac:spMkLst>
        </pc:spChg>
        <pc:spChg chg="add mod">
          <ac:chgData name="Conor Walker" userId="9e745111-8e3a-4b36-beec-6898a7e39431" providerId="ADAL" clId="{7E169A25-B184-47EF-ACD3-8606BB25499D}" dt="2023-01-15T12:34:37.794" v="3822"/>
          <ac:spMkLst>
            <pc:docMk/>
            <pc:sldMk cId="1997035608" sldId="305"/>
            <ac:spMk id="5" creationId="{C6EE14E9-85D2-1CDC-C631-80E75A4C4ED7}"/>
          </ac:spMkLst>
        </pc:spChg>
        <pc:picChg chg="add mod">
          <ac:chgData name="Conor Walker" userId="9e745111-8e3a-4b36-beec-6898a7e39431" providerId="ADAL" clId="{7E169A25-B184-47EF-ACD3-8606BB25499D}" dt="2023-01-15T13:45:19.765" v="6239" actId="1076"/>
          <ac:picMkLst>
            <pc:docMk/>
            <pc:sldMk cId="1997035608" sldId="305"/>
            <ac:picMk id="7" creationId="{048D6161-E2A6-7098-D12A-60E93FC361C5}"/>
          </ac:picMkLst>
        </pc:picChg>
        <pc:picChg chg="add mod">
          <ac:chgData name="Conor Walker" userId="9e745111-8e3a-4b36-beec-6898a7e39431" providerId="ADAL" clId="{7E169A25-B184-47EF-ACD3-8606BB25499D}" dt="2023-01-15T13:45:21.277" v="6240" actId="1076"/>
          <ac:picMkLst>
            <pc:docMk/>
            <pc:sldMk cId="1997035608" sldId="305"/>
            <ac:picMk id="9" creationId="{D56B5264-86FA-503A-FB06-F8CD54CF4072}"/>
          </ac:picMkLst>
        </pc:picChg>
        <pc:picChg chg="add mod">
          <ac:chgData name="Conor Walker" userId="9e745111-8e3a-4b36-beec-6898a7e39431" providerId="ADAL" clId="{7E169A25-B184-47EF-ACD3-8606BB25499D}" dt="2023-01-15T13:46:13.042" v="6250" actId="1076"/>
          <ac:picMkLst>
            <pc:docMk/>
            <pc:sldMk cId="1997035608" sldId="305"/>
            <ac:picMk id="11" creationId="{96F55027-3A2B-28A3-563C-0013F086E9F9}"/>
          </ac:picMkLst>
        </pc:picChg>
        <pc:picChg chg="add mod">
          <ac:chgData name="Conor Walker" userId="9e745111-8e3a-4b36-beec-6898a7e39431" providerId="ADAL" clId="{7E169A25-B184-47EF-ACD3-8606BB25499D}" dt="2023-01-15T13:45:22.614" v="6241" actId="1076"/>
          <ac:picMkLst>
            <pc:docMk/>
            <pc:sldMk cId="1997035608" sldId="305"/>
            <ac:picMk id="13" creationId="{6B4DFC58-5AE9-4C35-1F60-BE1685396536}"/>
          </ac:picMkLst>
        </pc:picChg>
      </pc:sldChg>
      <pc:sldChg chg="addSp delSp modSp add mod">
        <pc:chgData name="Conor Walker" userId="9e745111-8e3a-4b36-beec-6898a7e39431" providerId="ADAL" clId="{7E169A25-B184-47EF-ACD3-8606BB25499D}" dt="2023-01-15T13:27:20.175" v="5973" actId="113"/>
        <pc:sldMkLst>
          <pc:docMk/>
          <pc:sldMk cId="1379416705" sldId="306"/>
        </pc:sldMkLst>
        <pc:spChg chg="add del mod">
          <ac:chgData name="Conor Walker" userId="9e745111-8e3a-4b36-beec-6898a7e39431" providerId="ADAL" clId="{7E169A25-B184-47EF-ACD3-8606BB25499D}" dt="2023-01-15T13:27:20.175" v="5973" actId="113"/>
          <ac:spMkLst>
            <pc:docMk/>
            <pc:sldMk cId="1379416705" sldId="306"/>
            <ac:spMk id="2" creationId="{60F74629-D771-7057-70D3-54C47223959E}"/>
          </ac:spMkLst>
        </pc:spChg>
        <pc:spChg chg="del mod">
          <ac:chgData name="Conor Walker" userId="9e745111-8e3a-4b36-beec-6898a7e39431" providerId="ADAL" clId="{7E169A25-B184-47EF-ACD3-8606BB25499D}" dt="2023-01-15T12:07:37.627" v="2653" actId="478"/>
          <ac:spMkLst>
            <pc:docMk/>
            <pc:sldMk cId="1379416705" sldId="306"/>
            <ac:spMk id="5" creationId="{226AC5AC-10BB-A6EA-EAD1-0DD538F45D24}"/>
          </ac:spMkLst>
        </pc:spChg>
        <pc:spChg chg="del">
          <ac:chgData name="Conor Walker" userId="9e745111-8e3a-4b36-beec-6898a7e39431" providerId="ADAL" clId="{7E169A25-B184-47EF-ACD3-8606BB25499D}" dt="2023-01-15T12:07:39.010" v="2654" actId="478"/>
          <ac:spMkLst>
            <pc:docMk/>
            <pc:sldMk cId="1379416705" sldId="306"/>
            <ac:spMk id="6" creationId="{A5B57A8E-E67A-772A-C5AE-BE1AD87D53AF}"/>
          </ac:spMkLst>
        </pc:spChg>
        <pc:spChg chg="del">
          <ac:chgData name="Conor Walker" userId="9e745111-8e3a-4b36-beec-6898a7e39431" providerId="ADAL" clId="{7E169A25-B184-47EF-ACD3-8606BB25499D}" dt="2023-01-15T12:07:41.261" v="2655" actId="478"/>
          <ac:spMkLst>
            <pc:docMk/>
            <pc:sldMk cId="1379416705" sldId="306"/>
            <ac:spMk id="7" creationId="{706BDF42-E6B5-86F2-36EA-3F53058A11A8}"/>
          </ac:spMkLst>
        </pc:spChg>
        <pc:spChg chg="del">
          <ac:chgData name="Conor Walker" userId="9e745111-8e3a-4b36-beec-6898a7e39431" providerId="ADAL" clId="{7E169A25-B184-47EF-ACD3-8606BB25499D}" dt="2023-01-15T12:07:34.038" v="2650" actId="478"/>
          <ac:spMkLst>
            <pc:docMk/>
            <pc:sldMk cId="1379416705" sldId="306"/>
            <ac:spMk id="8" creationId="{B510D67F-BA01-D61C-2E6E-58762EEDF43C}"/>
          </ac:spMkLst>
        </pc:spChg>
        <pc:spChg chg="del">
          <ac:chgData name="Conor Walker" userId="9e745111-8e3a-4b36-beec-6898a7e39431" providerId="ADAL" clId="{7E169A25-B184-47EF-ACD3-8606BB25499D}" dt="2023-01-15T12:07:42.875" v="2656" actId="478"/>
          <ac:spMkLst>
            <pc:docMk/>
            <pc:sldMk cId="1379416705" sldId="306"/>
            <ac:spMk id="9" creationId="{0839486B-58F1-79EE-5092-00D3F6A40A69}"/>
          </ac:spMkLst>
        </pc:spChg>
        <pc:spChg chg="add del mod">
          <ac:chgData name="Conor Walker" userId="9e745111-8e3a-4b36-beec-6898a7e39431" providerId="ADAL" clId="{7E169A25-B184-47EF-ACD3-8606BB25499D}" dt="2023-01-15T12:34:51.733" v="3826" actId="478"/>
          <ac:spMkLst>
            <pc:docMk/>
            <pc:sldMk cId="1379416705" sldId="306"/>
            <ac:spMk id="11" creationId="{118EE789-B7C5-2203-8294-4AA14CE40316}"/>
          </ac:spMkLst>
        </pc:spChg>
        <pc:spChg chg="add mod">
          <ac:chgData name="Conor Walker" userId="9e745111-8e3a-4b36-beec-6898a7e39431" providerId="ADAL" clId="{7E169A25-B184-47EF-ACD3-8606BB25499D}" dt="2023-01-15T12:34:52.929" v="3827"/>
          <ac:spMkLst>
            <pc:docMk/>
            <pc:sldMk cId="1379416705" sldId="306"/>
            <ac:spMk id="12" creationId="{96412D93-2340-EB0C-7793-529955769345}"/>
          </ac:spMkLst>
        </pc:spChg>
        <pc:picChg chg="add mod">
          <ac:chgData name="Conor Walker" userId="9e745111-8e3a-4b36-beec-6898a7e39431" providerId="ADAL" clId="{7E169A25-B184-47EF-ACD3-8606BB25499D}" dt="2023-01-15T12:09:44.487" v="2829" actId="1440"/>
          <ac:picMkLst>
            <pc:docMk/>
            <pc:sldMk cId="1379416705" sldId="306"/>
            <ac:picMk id="10" creationId="{406C6CA1-1AE2-71F3-09F8-392201C42E4E}"/>
          </ac:picMkLst>
        </pc:picChg>
      </pc:sldChg>
      <pc:sldChg chg="delSp add del mod">
        <pc:chgData name="Conor Walker" userId="9e745111-8e3a-4b36-beec-6898a7e39431" providerId="ADAL" clId="{7E169A25-B184-47EF-ACD3-8606BB25499D}" dt="2023-01-15T12:20:35.996" v="3085" actId="2696"/>
        <pc:sldMkLst>
          <pc:docMk/>
          <pc:sldMk cId="3240891165" sldId="307"/>
        </pc:sldMkLst>
        <pc:spChg chg="del">
          <ac:chgData name="Conor Walker" userId="9e745111-8e3a-4b36-beec-6898a7e39431" providerId="ADAL" clId="{7E169A25-B184-47EF-ACD3-8606BB25499D}" dt="2023-01-15T12:10:23.003" v="2831" actId="478"/>
          <ac:spMkLst>
            <pc:docMk/>
            <pc:sldMk cId="3240891165" sldId="307"/>
            <ac:spMk id="2" creationId="{60F74629-D771-7057-70D3-54C47223959E}"/>
          </ac:spMkLst>
        </pc:spChg>
        <pc:picChg chg="del">
          <ac:chgData name="Conor Walker" userId="9e745111-8e3a-4b36-beec-6898a7e39431" providerId="ADAL" clId="{7E169A25-B184-47EF-ACD3-8606BB25499D}" dt="2023-01-15T12:10:23.971" v="2832" actId="478"/>
          <ac:picMkLst>
            <pc:docMk/>
            <pc:sldMk cId="3240891165" sldId="307"/>
            <ac:picMk id="10" creationId="{406C6CA1-1AE2-71F3-09F8-392201C42E4E}"/>
          </ac:picMkLst>
        </pc:picChg>
      </pc:sldChg>
      <pc:sldChg chg="addSp delSp modSp add mod">
        <pc:chgData name="Conor Walker" userId="9e745111-8e3a-4b36-beec-6898a7e39431" providerId="ADAL" clId="{7E169A25-B184-47EF-ACD3-8606BB25499D}" dt="2023-01-15T13:27:09.524" v="5972" actId="113"/>
        <pc:sldMkLst>
          <pc:docMk/>
          <pc:sldMk cId="1140741618" sldId="308"/>
        </pc:sldMkLst>
        <pc:spChg chg="add del mod">
          <ac:chgData name="Conor Walker" userId="9e745111-8e3a-4b36-beec-6898a7e39431" providerId="ADAL" clId="{7E169A25-B184-47EF-ACD3-8606BB25499D}" dt="2023-01-15T13:27:09.524" v="5972" actId="113"/>
          <ac:spMkLst>
            <pc:docMk/>
            <pc:sldMk cId="1140741618" sldId="308"/>
            <ac:spMk id="2" creationId="{A64A200C-C992-B098-D528-50234D3DB473}"/>
          </ac:spMkLst>
        </pc:spChg>
        <pc:spChg chg="del">
          <ac:chgData name="Conor Walker" userId="9e745111-8e3a-4b36-beec-6898a7e39431" providerId="ADAL" clId="{7E169A25-B184-47EF-ACD3-8606BB25499D}" dt="2023-01-15T12:12:27.627" v="2882" actId="478"/>
          <ac:spMkLst>
            <pc:docMk/>
            <pc:sldMk cId="1140741618" sldId="308"/>
            <ac:spMk id="4" creationId="{C4E9D757-93D8-05CB-EA5D-6AD872A96449}"/>
          </ac:spMkLst>
        </pc:spChg>
        <pc:spChg chg="add del mod">
          <ac:chgData name="Conor Walker" userId="9e745111-8e3a-4b36-beec-6898a7e39431" providerId="ADAL" clId="{7E169A25-B184-47EF-ACD3-8606BB25499D}" dt="2023-01-15T12:19:52.508" v="3077" actId="478"/>
          <ac:spMkLst>
            <pc:docMk/>
            <pc:sldMk cId="1140741618" sldId="308"/>
            <ac:spMk id="5" creationId="{A16702F2-F446-814F-3682-C2B3F26C8FE0}"/>
          </ac:spMkLst>
        </pc:spChg>
        <pc:graphicFrameChg chg="del">
          <ac:chgData name="Conor Walker" userId="9e745111-8e3a-4b36-beec-6898a7e39431" providerId="ADAL" clId="{7E169A25-B184-47EF-ACD3-8606BB25499D}" dt="2023-01-15T12:12:29.220" v="2883" actId="478"/>
          <ac:graphicFrameMkLst>
            <pc:docMk/>
            <pc:sldMk cId="1140741618" sldId="308"/>
            <ac:graphicFrameMk id="16" creationId="{F3CD5CC2-D018-8C90-EE21-E38F707B7485}"/>
          </ac:graphicFrameMkLst>
        </pc:graphicFrameChg>
        <pc:graphicFrameChg chg="del">
          <ac:chgData name="Conor Walker" userId="9e745111-8e3a-4b36-beec-6898a7e39431" providerId="ADAL" clId="{7E169A25-B184-47EF-ACD3-8606BB25499D}" dt="2023-01-15T12:12:32.267" v="2884" actId="478"/>
          <ac:graphicFrameMkLst>
            <pc:docMk/>
            <pc:sldMk cId="1140741618" sldId="308"/>
            <ac:graphicFrameMk id="17" creationId="{949704A2-2ABC-26AF-65FD-DBEA91A17ACC}"/>
          </ac:graphicFrameMkLst>
        </pc:graphicFrameChg>
      </pc:sldChg>
      <pc:sldChg chg="addSp delSp modSp add mod">
        <pc:chgData name="Conor Walker" userId="9e745111-8e3a-4b36-beec-6898a7e39431" providerId="ADAL" clId="{7E169A25-B184-47EF-ACD3-8606BB25499D}" dt="2023-01-15T12:34:57.242" v="3829"/>
        <pc:sldMkLst>
          <pc:docMk/>
          <pc:sldMk cId="1428818376" sldId="309"/>
        </pc:sldMkLst>
        <pc:spChg chg="del">
          <ac:chgData name="Conor Walker" userId="9e745111-8e3a-4b36-beec-6898a7e39431" providerId="ADAL" clId="{7E169A25-B184-47EF-ACD3-8606BB25499D}" dt="2023-01-15T12:16:34.481" v="3062" actId="478"/>
          <ac:spMkLst>
            <pc:docMk/>
            <pc:sldMk cId="1428818376" sldId="309"/>
            <ac:spMk id="2" creationId="{60F74629-D771-7057-70D3-54C47223959E}"/>
          </ac:spMkLst>
        </pc:spChg>
        <pc:spChg chg="add del mod">
          <ac:chgData name="Conor Walker" userId="9e745111-8e3a-4b36-beec-6898a7e39431" providerId="ADAL" clId="{7E169A25-B184-47EF-ACD3-8606BB25499D}" dt="2023-01-15T12:34:56.084" v="3828" actId="478"/>
          <ac:spMkLst>
            <pc:docMk/>
            <pc:sldMk cId="1428818376" sldId="309"/>
            <ac:spMk id="6" creationId="{84CD90A0-D71D-3F78-98E0-8F8A0162F39F}"/>
          </ac:spMkLst>
        </pc:spChg>
        <pc:spChg chg="add mod">
          <ac:chgData name="Conor Walker" userId="9e745111-8e3a-4b36-beec-6898a7e39431" providerId="ADAL" clId="{7E169A25-B184-47EF-ACD3-8606BB25499D}" dt="2023-01-15T12:34:57.242" v="3829"/>
          <ac:spMkLst>
            <pc:docMk/>
            <pc:sldMk cId="1428818376" sldId="309"/>
            <ac:spMk id="7" creationId="{D1EA3404-BE2A-C89A-E187-5669C5DFA742}"/>
          </ac:spMkLst>
        </pc:spChg>
        <pc:picChg chg="add mod">
          <ac:chgData name="Conor Walker" userId="9e745111-8e3a-4b36-beec-6898a7e39431" providerId="ADAL" clId="{7E169A25-B184-47EF-ACD3-8606BB25499D}" dt="2023-01-15T12:19:07.389" v="3067" actId="1076"/>
          <ac:picMkLst>
            <pc:docMk/>
            <pc:sldMk cId="1428818376" sldId="309"/>
            <ac:picMk id="5" creationId="{F7CE3548-35B3-40F4-AA13-18D0C1A8104B}"/>
          </ac:picMkLst>
        </pc:picChg>
        <pc:picChg chg="del">
          <ac:chgData name="Conor Walker" userId="9e745111-8e3a-4b36-beec-6898a7e39431" providerId="ADAL" clId="{7E169A25-B184-47EF-ACD3-8606BB25499D}" dt="2023-01-15T12:16:31.949" v="3061" actId="478"/>
          <ac:picMkLst>
            <pc:docMk/>
            <pc:sldMk cId="1428818376" sldId="309"/>
            <ac:picMk id="10" creationId="{406C6CA1-1AE2-71F3-09F8-392201C42E4E}"/>
          </ac:picMkLst>
        </pc:picChg>
      </pc:sldChg>
      <pc:sldChg chg="addSp delSp modSp add mod setBg">
        <pc:chgData name="Conor Walker" userId="9e745111-8e3a-4b36-beec-6898a7e39431" providerId="ADAL" clId="{7E169A25-B184-47EF-ACD3-8606BB25499D}" dt="2023-01-15T12:35:13.396" v="3833"/>
        <pc:sldMkLst>
          <pc:docMk/>
          <pc:sldMk cId="4272706682" sldId="310"/>
        </pc:sldMkLst>
        <pc:spChg chg="mod">
          <ac:chgData name="Conor Walker" userId="9e745111-8e3a-4b36-beec-6898a7e39431" providerId="ADAL" clId="{7E169A25-B184-47EF-ACD3-8606BB25499D}" dt="2023-01-15T12:31:26.726" v="3716" actId="26606"/>
          <ac:spMkLst>
            <pc:docMk/>
            <pc:sldMk cId="4272706682" sldId="310"/>
            <ac:spMk id="3" creationId="{B2073CED-A759-4C7E-51EA-271BB47AFC2B}"/>
          </ac:spMkLst>
        </pc:spChg>
        <pc:spChg chg="add mod">
          <ac:chgData name="Conor Walker" userId="9e745111-8e3a-4b36-beec-6898a7e39431" providerId="ADAL" clId="{7E169A25-B184-47EF-ACD3-8606BB25499D}" dt="2023-01-15T12:35:13.396" v="3833"/>
          <ac:spMkLst>
            <pc:docMk/>
            <pc:sldMk cId="4272706682" sldId="310"/>
            <ac:spMk id="7" creationId="{2B8BF29C-E53D-DD45-C120-DAAFDCEF0EAA}"/>
          </ac:spMkLst>
        </pc:spChg>
        <pc:graphicFrameChg chg="del">
          <ac:chgData name="Conor Walker" userId="9e745111-8e3a-4b36-beec-6898a7e39431" providerId="ADAL" clId="{7E169A25-B184-47EF-ACD3-8606BB25499D}" dt="2023-01-15T12:30:45.571" v="3712" actId="478"/>
          <ac:graphicFrameMkLst>
            <pc:docMk/>
            <pc:sldMk cId="4272706682" sldId="310"/>
            <ac:graphicFrameMk id="9" creationId="{2560BCF5-D49F-8853-C836-9B74DDB2DDBE}"/>
          </ac:graphicFrameMkLst>
        </pc:graphicFrameChg>
        <pc:picChg chg="add del mod">
          <ac:chgData name="Conor Walker" userId="9e745111-8e3a-4b36-beec-6898a7e39431" providerId="ADAL" clId="{7E169A25-B184-47EF-ACD3-8606BB25499D}" dt="2023-01-15T12:32:00.514" v="3717" actId="478"/>
          <ac:picMkLst>
            <pc:docMk/>
            <pc:sldMk cId="4272706682" sldId="310"/>
            <ac:picMk id="4" creationId="{31534BDB-A584-2570-D45C-2EB1130CB831}"/>
          </ac:picMkLst>
        </pc:picChg>
        <pc:picChg chg="add mod">
          <ac:chgData name="Conor Walker" userId="9e745111-8e3a-4b36-beec-6898a7e39431" providerId="ADAL" clId="{7E169A25-B184-47EF-ACD3-8606BB25499D}" dt="2023-01-15T12:32:13.906" v="3724" actId="1076"/>
          <ac:picMkLst>
            <pc:docMk/>
            <pc:sldMk cId="4272706682" sldId="310"/>
            <ac:picMk id="6" creationId="{87037840-8D4B-4A5C-24F3-CE782E5B89F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7C362-3346-CF43-A802-1C1C95CB4E5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E17DC-A8B7-A547-9AFD-F0CE39E1C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6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E17DC-A8B7-A547-9AFD-F0CE39E1CD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9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E17DC-A8B7-A547-9AFD-F0CE39E1CD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84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E17DC-A8B7-A547-9AFD-F0CE39E1CD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16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E17DC-A8B7-A547-9AFD-F0CE39E1CD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21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E17DC-A8B7-A547-9AFD-F0CE39E1CD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49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E17DC-A8B7-A547-9AFD-F0CE39E1CD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6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E17DC-A8B7-A547-9AFD-F0CE39E1CD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68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E17DC-A8B7-A547-9AFD-F0CE39E1CD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33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E17DC-A8B7-A547-9AFD-F0CE39E1CD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67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E17DC-A8B7-A547-9AFD-F0CE39E1CD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37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E17DC-A8B7-A547-9AFD-F0CE39E1CD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63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E17DC-A8B7-A547-9AFD-F0CE39E1CD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62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E17DC-A8B7-A547-9AFD-F0CE39E1CD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2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E17DC-A8B7-A547-9AFD-F0CE39E1CDA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0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E17DC-A8B7-A547-9AFD-F0CE39E1CD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97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E17DC-A8B7-A547-9AFD-F0CE39E1CD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12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E17DC-A8B7-A547-9AFD-F0CE39E1CD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7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E17DC-A8B7-A547-9AFD-F0CE39E1CDA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576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E17DC-A8B7-A547-9AFD-F0CE39E1CDA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992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E17DC-A8B7-A547-9AFD-F0CE39E1CDA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397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E17DC-A8B7-A547-9AFD-F0CE39E1CD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138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E17DC-A8B7-A547-9AFD-F0CE39E1CD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54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E17DC-A8B7-A547-9AFD-F0CE39E1CD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40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E17DC-A8B7-A547-9AFD-F0CE39E1CD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06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E17DC-A8B7-A547-9AFD-F0CE39E1CD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61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E17DC-A8B7-A547-9AFD-F0CE39E1CD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9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E17DC-A8B7-A547-9AFD-F0CE39E1CD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66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E17DC-A8B7-A547-9AFD-F0CE39E1CD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9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E4677D6-6DEB-B078-4469-BA6DA6790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497" y="40227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5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B944-CAA5-A941-A2D8-074919F6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83370-1F5D-F865-284F-BAA02CC45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980C3-8437-B965-7FBA-8D07E26F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85365-DE17-ADDE-5E7E-31053958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47EA0-5265-D14A-6C13-87F6E568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7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33FD-3B2C-183A-1277-3963C819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126CD-68EB-8A65-22E7-11A3FC605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27D8D-F9C4-5A67-BD74-32B3B30A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F69C2-402A-A7D9-3F0B-874D68B6F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3C1F0-68FB-0900-1962-CD59AE4A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88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88588-3A23-B817-C9E1-16D621841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6BA7-26A1-AEEB-A105-3BDD3A98A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4241B-8550-68D1-5525-0215E066E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80BD7-65F9-7ABC-9C12-148AF82F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0F222-384A-CFF2-358B-D7F353ADA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E54E2-1E48-1778-FCA3-3E553E20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6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9FDAF-A324-3C15-0AF9-751054C5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1463A-E1E2-2544-EC1B-B12F9ECA4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D6EEE-7198-1EC8-A703-52349682E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C46D2-606A-3B0C-7B0E-E7181C3D1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F585E9-6E17-D100-500F-49DD3DD8D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4AE7EE-7C76-84D8-A4FC-29887E18A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731AA1-386C-40F4-BA18-F04B54A3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FB032A-E4DA-8212-81F1-B8CB798E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28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3812-9753-FBB1-B659-58B4B069A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EA917B-4D56-7C87-1692-630786E4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2D0F3-68E4-33F0-4664-661454D5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25A7C-1D3A-C2DE-E42C-7D2669A6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08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F25929-4A20-CA92-C0C7-CD360D1D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C7000B-96D5-3067-3040-49BBAA42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5A083-FA11-0A02-83C6-7CCB418E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42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F56CA-3A4A-FDD3-3A6E-DA57D2F4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37C28-554A-D0EE-44B7-0AAB9A756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9D216-04CF-A5D4-138D-5E7575493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8F4F2-D313-5F3B-6444-ADA06062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A9213-F6DE-1EAC-9ED8-8853C32C0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909C6-AB8C-C873-34BB-B6D8C53F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74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9201C-DC30-A347-5327-531A6356E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394204-F980-27F1-F893-EA9768210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7D588-5639-11FB-4F38-02B91D3E6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BDECD-EC99-056A-9C02-6D49CC9FB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085C0-6B84-14D1-6712-68C0E836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C22C2-017A-82F6-01BD-0C1AFDB3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60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FC1A9-A86A-F840-6783-0D68C8504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0C23D-AAC7-671F-6A0D-5B38DB5A1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59822-A8F1-E360-C7CB-5A87EC32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27882-5F97-7AD3-BC74-2826DFBDE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E3900-0DC4-CE1F-F30C-A6B6CE12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14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6C20EE-4403-C55B-A5AE-B77472D40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14B7C4-FF0C-25EE-AF8E-00C6BA824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4844E-A536-74BA-7DDC-712DC670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3B0F-66E2-3348-A0EA-9ADA25BC8A33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F232C-62B2-3BC2-6EC1-4618D7C8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D3F99-8F19-5139-1E4A-793DE9B0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9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693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5EFBD-278E-4BC0-7CDD-57506BD00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1B6F12-90F3-5BFE-7B27-4A5B2C55F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16CE2-C70C-8409-538E-3F73FB630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73137-71A4-AFFD-BCC5-C2B198D0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E7270-3301-2DFD-E943-7B3F8A2F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22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3ACF-D990-DA55-6C27-24C462AD5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50E8A-1980-6C4B-5593-776D05212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94B7A-7C37-FFD1-1D4E-98DF24A7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02540-A2E5-F174-DBD2-4F3A7A04C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6366E-5E90-32DD-7AFB-5DF32347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82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9DB13-1BA4-C7E2-AF6C-2FBBC7D8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27C95-F2C4-F283-130D-73EBF67B7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30676-C1D9-95C2-A15C-11DAC8D38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7A4BF-CD53-1162-7429-F1C7FC2E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76247-FDC1-F4AC-A502-E32197831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7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DF23-7E4F-20C3-C03E-B70FE59F4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5CFF8-1F51-D7DE-947C-B1C903455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C4648-0EAE-8193-905D-10A642140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EB458-3EAD-3DD4-F21B-C436246CA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C368A-B44E-5E98-C0BB-22E7D0AC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02231-7DC6-EE19-6BED-6BE638F9F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56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DCFB-7981-0A14-A5D1-3F2C6C44F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602CB-9B53-2ABF-D23A-5960A82BB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4D624-CDC1-4064-7CAE-31278F810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CC9CD8-22D3-4340-53F6-0E0982D1F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07DBA8-DA31-161A-9E4C-F58BE1BA4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6B6010-D364-E34A-A14B-3B01CBA2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9D5338-1B3D-D5AC-2174-6338D9FD4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34FBD-2D70-5EEC-A6F1-BE14CA911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15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870C6-0AF5-7C7A-4893-05723592F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758E1A-583F-AFA3-E28F-E3EEEE655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073F9-B427-FAFC-05BA-00BEC173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8D545-B7E3-C7B8-8F78-7A0A57C3A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72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09BEDE-9165-1ED1-ACA3-9807CB92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ECF4E-55E9-D5B4-D42E-2E738FAE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C5B50-D191-4FCD-A2E6-A4BF7BCB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78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1525C-0C12-E1E4-DCA3-B9137DD5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70467-F80F-E23A-739F-4BBD4AA62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50078-9957-AB8C-CFD5-D7DDA3554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18523-DCB4-C29B-96D1-7EC93D4C7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13796-5705-FF60-889A-6CBCD352E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D834F-33CE-F1FB-AA66-B6D49C8B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32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7284A-7FE2-3A03-642C-EAA21219F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915BE1-ACE0-0909-0C7C-7733C788C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8C983-923D-91A3-ED02-4AB75F8B4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B43B8-7921-2449-8D43-600ADD3D1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19DCC-9CFA-1684-0D55-1C98FBECD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D2AA0-1839-20E1-6B51-FAF1FDA62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92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446BE-B8CF-7EF5-E664-6CC805266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466E8-155B-51DB-500A-2B01FAD88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3F56C-ECFF-1C28-E3A6-0CEDD3F1A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7D3D8-E6E8-3F67-7E9C-4397B954D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1534F-EA90-7530-D305-2AD487344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1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 oran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689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86C200-60BC-9780-09EC-11CB8389E9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20ABB-61C9-1C8A-53DF-DBEB1AB96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85527-091B-D887-6E37-055C6334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798-EA05-844E-917D-CBB25DCA673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142D5-6E4E-78A5-5703-B6D078510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4165C-34F6-156F-C558-BCA88A6A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5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ligh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20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urp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79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light backgroun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63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54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ligh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36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e light background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48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C13E84-EE78-9F90-1765-75D2A8F7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FFCF6-E3BF-E7FE-365F-CC5FEDB7B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A6A93-BFFC-698E-FC78-75DDD8C92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73B0F-66E2-3348-A0EA-9ADA25BC8A33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5D7CC-6621-D8BC-1100-1E39F9744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FAA70-5858-963C-E987-FB56B0788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3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510373-1857-4BEA-69E4-91C83EC18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5787A-51F3-B79F-3C66-CD442D6C0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D1CBC-434D-301B-BCFA-207F25DBC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71798-EA05-844E-917D-CBB25DCA673F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A10E-7526-8E39-B130-768E20B0B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E12E3-D09B-5AED-3EEB-CCDD237B9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451CE-AE7B-644F-824C-48746F353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0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93AEE-CFD6-DDF5-F649-B65B8F7C8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17" y="44215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Chapter 35:</a:t>
            </a:r>
            <a:br>
              <a:rPr lang="en-US" sz="40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0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Economic Growth and </a:t>
            </a:r>
            <a:br>
              <a:rPr lang="en-US" sz="40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0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Sustainability</a:t>
            </a:r>
            <a:br>
              <a:rPr lang="en-US" sz="40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en-US" sz="40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18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Learning Outcomes: </a:t>
            </a:r>
            <a:r>
              <a:rPr lang="en-US" sz="18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highlight>
                  <a:srgbClr val="EE7C00"/>
                </a:highlight>
              </a:rPr>
              <a:t>3.6</a:t>
            </a:r>
            <a:r>
              <a:rPr lang="en-US" sz="18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, 1.9, 2.2, 2.5. 3.3, 3.7, 3.9 , 3.10, 3.11</a:t>
            </a:r>
            <a:endParaRPr lang="en-US" b="1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9299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B2073CED-A759-4C7E-51EA-271BB47AFC2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r>
              <a:rPr lang="en-US" sz="40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.1 Economic Growth</a:t>
            </a:r>
            <a:endParaRPr lang="en-US" sz="4000" dirty="0">
              <a:solidFill>
                <a:srgbClr val="2E56A6"/>
              </a:solidFill>
            </a:endParaRPr>
          </a:p>
        </p:txBody>
      </p:sp>
      <p:sp>
        <p:nvSpPr>
          <p:cNvPr id="4" name="Google Shape;114;p5">
            <a:extLst>
              <a:ext uri="{FF2B5EF4-FFF2-40B4-BE49-F238E27FC236}">
                <a16:creationId xmlns:a16="http://schemas.microsoft.com/office/drawing/2014/main" id="{C4E9D757-93D8-05CB-EA5D-6AD872A96449}"/>
              </a:ext>
            </a:extLst>
          </p:cNvPr>
          <p:cNvSpPr txBox="1"/>
          <p:nvPr/>
        </p:nvSpPr>
        <p:spPr>
          <a:xfrm>
            <a:off x="463296" y="774578"/>
            <a:ext cx="7642479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</a:pPr>
            <a:r>
              <a:rPr lang="en-US" sz="28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Conditions </a:t>
            </a: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for economic growth: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Low inflation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Low interest rates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Wage increases and other costs kept low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Good budgeting by the </a:t>
            </a: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government</a:t>
            </a:r>
            <a:endParaRPr lang="en-US" sz="2800" b="0" i="0" u="none" strike="noStrike" cap="none" dirty="0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29FB19-C873-2196-6A09-177DEDBAEACD}"/>
              </a:ext>
            </a:extLst>
          </p:cNvPr>
          <p:cNvSpPr txBox="1"/>
          <p:nvPr/>
        </p:nvSpPr>
        <p:spPr>
          <a:xfrm>
            <a:off x="463296" y="5450214"/>
            <a:ext cx="1226609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P.</a:t>
            </a:r>
            <a:r>
              <a:rPr lang="en-US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 361</a:t>
            </a:r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A8A379-C452-8586-AF14-37314FFD9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801" y="3528906"/>
            <a:ext cx="5857175" cy="229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53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B2073CED-A759-4C7E-51EA-271BB47AFC2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r>
              <a:rPr lang="en-US" sz="40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.1 Economic Growth</a:t>
            </a:r>
            <a:endParaRPr lang="en-US" sz="4000" dirty="0">
              <a:solidFill>
                <a:srgbClr val="2E56A6"/>
              </a:solidFill>
            </a:endParaRPr>
          </a:p>
        </p:txBody>
      </p:sp>
      <p:sp>
        <p:nvSpPr>
          <p:cNvPr id="4" name="Google Shape;114;p5">
            <a:extLst>
              <a:ext uri="{FF2B5EF4-FFF2-40B4-BE49-F238E27FC236}">
                <a16:creationId xmlns:a16="http://schemas.microsoft.com/office/drawing/2014/main" id="{C4E9D757-93D8-05CB-EA5D-6AD872A96449}"/>
              </a:ext>
            </a:extLst>
          </p:cNvPr>
          <p:cNvSpPr txBox="1"/>
          <p:nvPr/>
        </p:nvSpPr>
        <p:spPr>
          <a:xfrm>
            <a:off x="463296" y="774578"/>
            <a:ext cx="9565124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</a:pPr>
            <a:r>
              <a:rPr lang="en-US" sz="28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Economic cycles </a:t>
            </a: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are how economies change over time. </a:t>
            </a:r>
            <a:b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The main stages are: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Boom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Recession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Depression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Recovery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F313BA-A79A-DC19-8E01-543A80A11AA6}"/>
              </a:ext>
            </a:extLst>
          </p:cNvPr>
          <p:cNvSpPr txBox="1"/>
          <p:nvPr/>
        </p:nvSpPr>
        <p:spPr>
          <a:xfrm>
            <a:off x="10521695" y="5318017"/>
            <a:ext cx="1226609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P.</a:t>
            </a:r>
            <a:r>
              <a:rPr lang="en-US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 361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800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B2073CED-A759-4C7E-51EA-271BB47AFC2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r>
              <a:rPr lang="en-US" sz="40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.1 Economic Growth</a:t>
            </a:r>
            <a:endParaRPr lang="en-US" sz="4000" dirty="0">
              <a:solidFill>
                <a:srgbClr val="2E56A6"/>
              </a:solidFill>
            </a:endParaRPr>
          </a:p>
        </p:txBody>
      </p:sp>
      <p:sp>
        <p:nvSpPr>
          <p:cNvPr id="4" name="Google Shape;114;p5">
            <a:extLst>
              <a:ext uri="{FF2B5EF4-FFF2-40B4-BE49-F238E27FC236}">
                <a16:creationId xmlns:a16="http://schemas.microsoft.com/office/drawing/2014/main" id="{C4E9D757-93D8-05CB-EA5D-6AD872A96449}"/>
              </a:ext>
            </a:extLst>
          </p:cNvPr>
          <p:cNvSpPr txBox="1"/>
          <p:nvPr/>
        </p:nvSpPr>
        <p:spPr>
          <a:xfrm>
            <a:off x="463296" y="774578"/>
            <a:ext cx="10794317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</a:pPr>
            <a:r>
              <a:rPr lang="en-US" sz="28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Economic Boom:</a:t>
            </a:r>
          </a:p>
          <a:p>
            <a:pPr marR="0" lvl="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This is a period of substantial economic growth over a period of time:</a:t>
            </a:r>
          </a:p>
          <a:p>
            <a:pPr marL="914400" lvl="1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Wage levels rise</a:t>
            </a:r>
          </a:p>
          <a:p>
            <a:pPr marL="914400" lvl="1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Production increases (to meet increase in customer demand)</a:t>
            </a:r>
          </a:p>
          <a:p>
            <a:pPr marL="914400" lvl="1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Prices increase (due to higher wages, leading to i</a:t>
            </a:r>
            <a:r>
              <a:rPr lang="en-US" sz="28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nflation</a:t>
            </a: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F313BA-A79A-DC19-8E01-543A80A11AA6}"/>
              </a:ext>
            </a:extLst>
          </p:cNvPr>
          <p:cNvSpPr txBox="1"/>
          <p:nvPr/>
        </p:nvSpPr>
        <p:spPr>
          <a:xfrm>
            <a:off x="10521695" y="5318017"/>
            <a:ext cx="1226609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P.</a:t>
            </a:r>
            <a:r>
              <a:rPr lang="en-US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 361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57607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B2073CED-A759-4C7E-51EA-271BB47AFC2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r>
              <a:rPr lang="en-US" sz="40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.1 Economic Growth</a:t>
            </a:r>
            <a:endParaRPr lang="en-US" sz="4000" dirty="0">
              <a:solidFill>
                <a:srgbClr val="2E56A6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F313BA-A79A-DC19-8E01-543A80A11AA6}"/>
              </a:ext>
            </a:extLst>
          </p:cNvPr>
          <p:cNvSpPr txBox="1"/>
          <p:nvPr/>
        </p:nvSpPr>
        <p:spPr>
          <a:xfrm>
            <a:off x="10521695" y="5318017"/>
            <a:ext cx="1226609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P.</a:t>
            </a:r>
            <a:r>
              <a:rPr lang="en-US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 361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B80E36-0170-5772-AB82-974C6A9ED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87" y="1439056"/>
            <a:ext cx="11108425" cy="314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88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B2073CED-A759-4C7E-51EA-271BB47AFC2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r>
              <a:rPr lang="en-US" sz="40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.1 Economic Growth</a:t>
            </a:r>
            <a:endParaRPr lang="en-US" sz="4000" dirty="0">
              <a:solidFill>
                <a:srgbClr val="2E56A6"/>
              </a:solidFill>
            </a:endParaRPr>
          </a:p>
        </p:txBody>
      </p:sp>
      <p:sp>
        <p:nvSpPr>
          <p:cNvPr id="4" name="Google Shape;114;p5">
            <a:extLst>
              <a:ext uri="{FF2B5EF4-FFF2-40B4-BE49-F238E27FC236}">
                <a16:creationId xmlns:a16="http://schemas.microsoft.com/office/drawing/2014/main" id="{C4E9D757-93D8-05CB-EA5D-6AD872A96449}"/>
              </a:ext>
            </a:extLst>
          </p:cNvPr>
          <p:cNvSpPr txBox="1"/>
          <p:nvPr/>
        </p:nvSpPr>
        <p:spPr>
          <a:xfrm>
            <a:off x="463296" y="774578"/>
            <a:ext cx="10989189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</a:pPr>
            <a:r>
              <a:rPr lang="en-US" sz="28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Recession</a:t>
            </a:r>
          </a:p>
          <a:p>
            <a:pPr marR="0" lvl="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This is a period where economic activity drops over a period of time: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There is a slow down in production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Employment levels fall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Government income falls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Some firms may close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Inflation falls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F313BA-A79A-DC19-8E01-543A80A11AA6}"/>
              </a:ext>
            </a:extLst>
          </p:cNvPr>
          <p:cNvSpPr txBox="1"/>
          <p:nvPr/>
        </p:nvSpPr>
        <p:spPr>
          <a:xfrm>
            <a:off x="10521695" y="5318017"/>
            <a:ext cx="1226609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P.</a:t>
            </a:r>
            <a:r>
              <a:rPr lang="en-US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 362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2701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B2073CED-A759-4C7E-51EA-271BB47AFC2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r>
              <a:rPr lang="en-US" sz="40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.1 Economic Growth</a:t>
            </a:r>
            <a:endParaRPr lang="en-US" sz="4000" dirty="0">
              <a:solidFill>
                <a:srgbClr val="2E56A6"/>
              </a:solidFill>
            </a:endParaRPr>
          </a:p>
        </p:txBody>
      </p:sp>
      <p:sp>
        <p:nvSpPr>
          <p:cNvPr id="4" name="Google Shape;114;p5">
            <a:extLst>
              <a:ext uri="{FF2B5EF4-FFF2-40B4-BE49-F238E27FC236}">
                <a16:creationId xmlns:a16="http://schemas.microsoft.com/office/drawing/2014/main" id="{C4E9D757-93D8-05CB-EA5D-6AD872A96449}"/>
              </a:ext>
            </a:extLst>
          </p:cNvPr>
          <p:cNvSpPr txBox="1"/>
          <p:nvPr/>
        </p:nvSpPr>
        <p:spPr>
          <a:xfrm>
            <a:off x="463297" y="774578"/>
            <a:ext cx="10914238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</a:pPr>
            <a:r>
              <a:rPr lang="en-US" sz="28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Depression</a:t>
            </a:r>
            <a:endParaRPr lang="en-US" sz="2800" dirty="0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This is a recession that lasts a long time. Depressions are rare. Signs of a depression are: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Increasing unemployment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Fall in demand for goods and services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Reduced customer spending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Long periods of low inflation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F313BA-A79A-DC19-8E01-543A80A11AA6}"/>
              </a:ext>
            </a:extLst>
          </p:cNvPr>
          <p:cNvSpPr txBox="1"/>
          <p:nvPr/>
        </p:nvSpPr>
        <p:spPr>
          <a:xfrm>
            <a:off x="10521695" y="5318017"/>
            <a:ext cx="122660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P.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78663-68EC-AAD4-0387-D0DA07EFF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999" y="2407058"/>
            <a:ext cx="4572000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612D46-AE40-8A88-3D04-FF6E74F1ADDB}"/>
              </a:ext>
            </a:extLst>
          </p:cNvPr>
          <p:cNvSpPr txBox="1"/>
          <p:nvPr/>
        </p:nvSpPr>
        <p:spPr>
          <a:xfrm>
            <a:off x="461178" y="5438667"/>
            <a:ext cx="1226609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P.</a:t>
            </a:r>
            <a:r>
              <a:rPr lang="en-US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 362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01194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B2073CED-A759-4C7E-51EA-271BB47AFC2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r>
              <a:rPr lang="en-US" sz="40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.1 Economic Growth</a:t>
            </a:r>
            <a:endParaRPr lang="en-US" sz="4000" dirty="0">
              <a:solidFill>
                <a:srgbClr val="2E56A6"/>
              </a:solidFill>
            </a:endParaRPr>
          </a:p>
        </p:txBody>
      </p:sp>
      <p:sp>
        <p:nvSpPr>
          <p:cNvPr id="4" name="Google Shape;114;p5">
            <a:extLst>
              <a:ext uri="{FF2B5EF4-FFF2-40B4-BE49-F238E27FC236}">
                <a16:creationId xmlns:a16="http://schemas.microsoft.com/office/drawing/2014/main" id="{C4E9D757-93D8-05CB-EA5D-6AD872A96449}"/>
              </a:ext>
            </a:extLst>
          </p:cNvPr>
          <p:cNvSpPr txBox="1"/>
          <p:nvPr/>
        </p:nvSpPr>
        <p:spPr>
          <a:xfrm>
            <a:off x="463296" y="774578"/>
            <a:ext cx="10194711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</a:pPr>
            <a:r>
              <a:rPr lang="en-US" sz="28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Recovery</a:t>
            </a:r>
          </a:p>
          <a:p>
            <a:pPr marR="0" lvl="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This is the period after a recession or depression. Signs of recovery include: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Increased customer spending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Increased production (to meet more customer demand)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Falling unemployment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Inflation and interest rates stop falling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F313BA-A79A-DC19-8E01-543A80A11AA6}"/>
              </a:ext>
            </a:extLst>
          </p:cNvPr>
          <p:cNvSpPr txBox="1"/>
          <p:nvPr/>
        </p:nvSpPr>
        <p:spPr>
          <a:xfrm>
            <a:off x="10521695" y="5318017"/>
            <a:ext cx="1226609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P.</a:t>
            </a:r>
            <a:r>
              <a:rPr lang="en-US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 363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1603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B2073CED-A759-4C7E-51EA-271BB47AFC2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r>
              <a:rPr lang="en-US" sz="40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.1 Economic Growth (CBA opportunity)</a:t>
            </a:r>
            <a:endParaRPr lang="en-US" sz="4000" dirty="0">
              <a:solidFill>
                <a:srgbClr val="2E56A6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F313BA-A79A-DC19-8E01-543A80A11AA6}"/>
              </a:ext>
            </a:extLst>
          </p:cNvPr>
          <p:cNvSpPr txBox="1"/>
          <p:nvPr/>
        </p:nvSpPr>
        <p:spPr>
          <a:xfrm>
            <a:off x="10902695" y="5296850"/>
            <a:ext cx="1226609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P.</a:t>
            </a:r>
            <a:r>
              <a:rPr lang="en-US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 363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9524B-6DD9-8AFC-3DAB-278F897C1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38" y="1261604"/>
            <a:ext cx="9945249" cy="433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34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B2073CED-A759-4C7E-51EA-271BB47AFC2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r>
              <a:rPr lang="en-US" sz="40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.1 Economic Growth</a:t>
            </a:r>
            <a:endParaRPr lang="en-US" sz="4000" dirty="0">
              <a:solidFill>
                <a:srgbClr val="2E56A6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F313BA-A79A-DC19-8E01-543A80A11AA6}"/>
              </a:ext>
            </a:extLst>
          </p:cNvPr>
          <p:cNvSpPr txBox="1"/>
          <p:nvPr/>
        </p:nvSpPr>
        <p:spPr>
          <a:xfrm>
            <a:off x="10521695" y="5318017"/>
            <a:ext cx="1226609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P.</a:t>
            </a:r>
            <a:r>
              <a:rPr lang="en-US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 363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891FE-1499-6BA8-B9A6-447D91B4F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506" y="1233689"/>
            <a:ext cx="7848988" cy="439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02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;p12">
            <a:extLst>
              <a:ext uri="{FF2B5EF4-FFF2-40B4-BE49-F238E27FC236}">
                <a16:creationId xmlns:a16="http://schemas.microsoft.com/office/drawing/2014/main" id="{9C80C1CA-DE70-8619-F7DC-7E946CF862C2}"/>
              </a:ext>
            </a:extLst>
          </p:cNvPr>
          <p:cNvSpPr/>
          <p:nvPr/>
        </p:nvSpPr>
        <p:spPr>
          <a:xfrm>
            <a:off x="0" y="1"/>
            <a:ext cx="12192000" cy="5881510"/>
          </a:xfrm>
          <a:prstGeom prst="rect">
            <a:avLst/>
          </a:prstGeom>
          <a:solidFill>
            <a:srgbClr val="FFDE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2" name="Google Shape;102;p3">
            <a:extLst>
              <a:ext uri="{FF2B5EF4-FFF2-40B4-BE49-F238E27FC236}">
                <a16:creationId xmlns:a16="http://schemas.microsoft.com/office/drawing/2014/main" id="{60F74629-D771-7057-70D3-54C47223959E}"/>
              </a:ext>
            </a:extLst>
          </p:cNvPr>
          <p:cNvSpPr txBox="1"/>
          <p:nvPr/>
        </p:nvSpPr>
        <p:spPr>
          <a:xfrm>
            <a:off x="463296" y="2060052"/>
            <a:ext cx="9975115" cy="88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495" marR="0" lvl="0" indent="-404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E56A6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Go to Section 35.</a:t>
            </a:r>
            <a:r>
              <a:rPr lang="en-US" sz="2800" b="1" dirty="0">
                <a:solidFill>
                  <a:srgbClr val="2E56A6"/>
                </a:solidFill>
                <a:latin typeface="Calibri"/>
                <a:cs typeface="Calibri"/>
                <a:sym typeface="Calibri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E56A6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of the Skills and Accounts Book (p. </a:t>
            </a:r>
            <a:r>
              <a:rPr lang="en-US" sz="2800" b="1" dirty="0">
                <a:solidFill>
                  <a:srgbClr val="2E56A6"/>
                </a:solidFill>
                <a:latin typeface="Calibri"/>
                <a:cs typeface="Calibri"/>
                <a:sym typeface="Calibri"/>
              </a:rPr>
              <a:t>281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E56A6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).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rgbClr val="2E56A6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B2073CED-A759-4C7E-51EA-271BB47AFC2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  <a:tabLst/>
              <a:defRPr/>
            </a:pPr>
            <a:r>
              <a:rPr lang="en-US" sz="40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E56A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.1 Economic Growth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E56A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F7EF33-2DE5-3E12-4971-831B3E9415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3933" y="2778397"/>
            <a:ext cx="1988956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5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3">
            <a:extLst>
              <a:ext uri="{FF2B5EF4-FFF2-40B4-BE49-F238E27FC236}">
                <a16:creationId xmlns:a16="http://schemas.microsoft.com/office/drawing/2014/main" id="{60F74629-D771-7057-70D3-54C47223959E}"/>
              </a:ext>
            </a:extLst>
          </p:cNvPr>
          <p:cNvSpPr txBox="1"/>
          <p:nvPr/>
        </p:nvSpPr>
        <p:spPr>
          <a:xfrm>
            <a:off x="463295" y="1173727"/>
            <a:ext cx="11007446" cy="313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3" marR="0" lvl="0" indent="-40481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35.1 	</a:t>
            </a:r>
            <a:r>
              <a:rPr lang="en-US" sz="2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Explain what is meant by economic growth and how it is calculated</a:t>
            </a:r>
          </a:p>
          <a:p>
            <a:pPr marL="404813" marR="0" lvl="0" indent="-404813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0" i="0" u="none" strike="noStrike" cap="none" dirty="0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4813" marR="0" lvl="0" indent="-40481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35.2	</a:t>
            </a:r>
            <a:r>
              <a:rPr lang="en-US" sz="2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Assess the impacts of economic growth on society and the 	environment</a:t>
            </a:r>
          </a:p>
          <a:p>
            <a:pPr marL="404813" marR="0" lvl="0" indent="-404813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cap="none" dirty="0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4813" marR="0" lvl="0" indent="-40481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35.3 </a:t>
            </a:r>
            <a:r>
              <a:rPr lang="en-US" sz="28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Appreciate the need to promote sustainable development as a 	central part of economic growth</a:t>
            </a:r>
          </a:p>
        </p:txBody>
      </p:sp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B2073CED-A759-4C7E-51EA-271BB47AFC2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Learning Outcomes</a:t>
            </a:r>
            <a:endParaRPr dirty="0">
              <a:solidFill>
                <a:srgbClr val="2E56A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B2521-DF9B-289E-ACC6-8D1F7BDB1524}"/>
              </a:ext>
            </a:extLst>
          </p:cNvPr>
          <p:cNvSpPr txBox="1"/>
          <p:nvPr/>
        </p:nvSpPr>
        <p:spPr>
          <a:xfrm>
            <a:off x="463295" y="5499607"/>
            <a:ext cx="609750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P.</a:t>
            </a:r>
            <a:r>
              <a:rPr lang="en-US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 359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83932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3">
            <a:extLst>
              <a:ext uri="{FF2B5EF4-FFF2-40B4-BE49-F238E27FC236}">
                <a16:creationId xmlns:a16="http://schemas.microsoft.com/office/drawing/2014/main" id="{60F74629-D771-7057-70D3-54C47223959E}"/>
              </a:ext>
            </a:extLst>
          </p:cNvPr>
          <p:cNvSpPr txBox="1"/>
          <p:nvPr/>
        </p:nvSpPr>
        <p:spPr>
          <a:xfrm>
            <a:off x="463296" y="1138101"/>
            <a:ext cx="10081993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Positive economic growth has positive and negative effects on society and the environment.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800" i="0" u="none" strike="noStrike" cap="none" dirty="0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B2073CED-A759-4C7E-51EA-271BB47AFC2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r>
              <a:rPr lang="en-US" sz="40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.2 The Impact of Economic Growth</a:t>
            </a:r>
            <a:endParaRPr dirty="0">
              <a:solidFill>
                <a:srgbClr val="2E56A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39486B-58F1-79EE-5092-00D3F6A40A69}"/>
              </a:ext>
            </a:extLst>
          </p:cNvPr>
          <p:cNvSpPr/>
          <p:nvPr/>
        </p:nvSpPr>
        <p:spPr>
          <a:xfrm>
            <a:off x="1276498" y="2627486"/>
            <a:ext cx="8889196" cy="2412111"/>
          </a:xfrm>
          <a:prstGeom prst="rect">
            <a:avLst/>
          </a:prstGeom>
          <a:solidFill>
            <a:srgbClr val="FDB8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16568F"/>
                </a:solidFill>
              </a:rPr>
              <a:t>Let’s Discuss: </a:t>
            </a:r>
            <a:r>
              <a:rPr lang="en-US" sz="2800" dirty="0">
                <a:solidFill>
                  <a:srgbClr val="16568F"/>
                </a:solidFill>
              </a:rPr>
              <a:t>Before looking at the next slide, can you think of some positive and negative effects that economic growth has on society or the environment? </a:t>
            </a:r>
          </a:p>
          <a:p>
            <a:endParaRPr lang="en-US" sz="2800" dirty="0">
              <a:solidFill>
                <a:srgbClr val="16568F"/>
              </a:solidFill>
            </a:endParaRPr>
          </a:p>
          <a:p>
            <a:r>
              <a:rPr lang="en-US" sz="2000" b="1" dirty="0">
                <a:solidFill>
                  <a:srgbClr val="16568F"/>
                </a:solidFill>
              </a:rPr>
              <a:t>Keyword clues: </a:t>
            </a:r>
            <a:r>
              <a:rPr lang="en-US" sz="2000" dirty="0">
                <a:solidFill>
                  <a:srgbClr val="16568F"/>
                </a:solidFill>
              </a:rPr>
              <a:t>Employment, Technology, Production, Climate, Demand, Supply </a:t>
            </a:r>
            <a:endParaRPr lang="en-US" sz="2000" b="1" dirty="0">
              <a:solidFill>
                <a:srgbClr val="16568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EE5757-5169-BF6B-F5CD-7E8443D800BE}"/>
              </a:ext>
            </a:extLst>
          </p:cNvPr>
          <p:cNvSpPr txBox="1"/>
          <p:nvPr/>
        </p:nvSpPr>
        <p:spPr>
          <a:xfrm>
            <a:off x="463295" y="5499607"/>
            <a:ext cx="609750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P.</a:t>
            </a:r>
            <a:r>
              <a:rPr lang="en-US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 364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0597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3">
            <a:extLst>
              <a:ext uri="{FF2B5EF4-FFF2-40B4-BE49-F238E27FC236}">
                <a16:creationId xmlns:a16="http://schemas.microsoft.com/office/drawing/2014/main" id="{60F74629-D771-7057-70D3-54C47223959E}"/>
              </a:ext>
            </a:extLst>
          </p:cNvPr>
          <p:cNvSpPr txBox="1"/>
          <p:nvPr/>
        </p:nvSpPr>
        <p:spPr>
          <a:xfrm>
            <a:off x="463296" y="1138101"/>
            <a:ext cx="10081993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Economic Growth: Impacts on Society</a:t>
            </a:r>
            <a:endParaRPr lang="en-US" sz="2800" b="1" i="0" u="none" strike="noStrike" cap="none" dirty="0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800" i="0" u="none" strike="noStrike" cap="none" dirty="0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B2073CED-A759-4C7E-51EA-271BB47AFC2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r>
              <a:rPr lang="en-US" sz="40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.2 The Impact of Economic Growth</a:t>
            </a:r>
            <a:endParaRPr dirty="0">
              <a:solidFill>
                <a:srgbClr val="2E56A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EE5757-5169-BF6B-F5CD-7E8443D800BE}"/>
              </a:ext>
            </a:extLst>
          </p:cNvPr>
          <p:cNvSpPr txBox="1"/>
          <p:nvPr/>
        </p:nvSpPr>
        <p:spPr>
          <a:xfrm>
            <a:off x="463295" y="5499607"/>
            <a:ext cx="609750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P.</a:t>
            </a:r>
            <a:r>
              <a:rPr lang="en-US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 364</a:t>
            </a:r>
            <a:endParaRPr lang="en-I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568F40C-E217-E593-926C-F1D8FB5FF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491739"/>
              </p:ext>
            </p:extLst>
          </p:nvPr>
        </p:nvGraphicFramePr>
        <p:xfrm>
          <a:off x="569626" y="2067143"/>
          <a:ext cx="11159078" cy="213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51685">
                  <a:extLst>
                    <a:ext uri="{9D8B030D-6E8A-4147-A177-3AD203B41FA5}">
                      <a16:colId xmlns:a16="http://schemas.microsoft.com/office/drawing/2014/main" val="4137840008"/>
                    </a:ext>
                  </a:extLst>
                </a:gridCol>
                <a:gridCol w="6107393">
                  <a:extLst>
                    <a:ext uri="{9D8B030D-6E8A-4147-A177-3AD203B41FA5}">
                      <a16:colId xmlns:a16="http://schemas.microsoft.com/office/drawing/2014/main" val="2059939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2200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200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E" sz="2200" dirty="0"/>
                        <a:t>Increase in 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E" sz="2200" dirty="0"/>
                        <a:t>Advances in technology = loss of unskilled jobs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33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E" sz="2200" dirty="0"/>
                        <a:t>Government has more money to spend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E" sz="2200" dirty="0"/>
                        <a:t>Employment in agriculture has fallen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38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E" sz="2200" dirty="0"/>
                        <a:t>Increase in new Irish businesses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E" sz="2200" dirty="0"/>
                        <a:t>More work pressures affects people’s wellbeing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856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E" sz="2200" dirty="0"/>
                        <a:t>Standard of living improves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IE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672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826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3">
            <a:extLst>
              <a:ext uri="{FF2B5EF4-FFF2-40B4-BE49-F238E27FC236}">
                <a16:creationId xmlns:a16="http://schemas.microsoft.com/office/drawing/2014/main" id="{60F74629-D771-7057-70D3-54C47223959E}"/>
              </a:ext>
            </a:extLst>
          </p:cNvPr>
          <p:cNvSpPr txBox="1"/>
          <p:nvPr/>
        </p:nvSpPr>
        <p:spPr>
          <a:xfrm>
            <a:off x="463296" y="1138101"/>
            <a:ext cx="10081993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Economic Growth: Impacts on the Environment</a:t>
            </a:r>
            <a:endParaRPr lang="en-US" sz="2800" b="1" i="0" u="none" strike="noStrike" cap="none" dirty="0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800" i="0" u="none" strike="noStrike" cap="none" dirty="0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B2073CED-A759-4C7E-51EA-271BB47AFC2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r>
              <a:rPr lang="en-US" sz="40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.2 The Impact of Economic Growth</a:t>
            </a:r>
            <a:endParaRPr dirty="0">
              <a:solidFill>
                <a:srgbClr val="2E56A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EE5757-5169-BF6B-F5CD-7E8443D800BE}"/>
              </a:ext>
            </a:extLst>
          </p:cNvPr>
          <p:cNvSpPr txBox="1"/>
          <p:nvPr/>
        </p:nvSpPr>
        <p:spPr>
          <a:xfrm>
            <a:off x="463295" y="5499607"/>
            <a:ext cx="609750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P.</a:t>
            </a:r>
            <a:r>
              <a:rPr lang="en-US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 364</a:t>
            </a:r>
            <a:endParaRPr lang="en-I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910E938-E57C-0D10-05DC-038A8D7D5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521645"/>
              </p:ext>
            </p:extLst>
          </p:nvPr>
        </p:nvGraphicFramePr>
        <p:xfrm>
          <a:off x="961868" y="1725038"/>
          <a:ext cx="10268264" cy="3810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34132">
                  <a:extLst>
                    <a:ext uri="{9D8B030D-6E8A-4147-A177-3AD203B41FA5}">
                      <a16:colId xmlns:a16="http://schemas.microsoft.com/office/drawing/2014/main" val="2289601444"/>
                    </a:ext>
                  </a:extLst>
                </a:gridCol>
                <a:gridCol w="5134132">
                  <a:extLst>
                    <a:ext uri="{9D8B030D-6E8A-4147-A177-3AD203B41FA5}">
                      <a16:colId xmlns:a16="http://schemas.microsoft.com/office/drawing/2014/main" val="1247491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2200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200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70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E" sz="2200" dirty="0"/>
                        <a:t>More money for government to promote sustainability and fight climate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E" sz="2200" dirty="0"/>
                        <a:t>Increase in the use of fossil fuels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319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E" sz="2200" dirty="0"/>
                        <a:t>More money for business to invest in ‘clean’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E" sz="2200" dirty="0"/>
                        <a:t>Pollution and traffic congestion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224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E" sz="2200" dirty="0"/>
                        <a:t>More household income and grants for improving energy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E" sz="2200" dirty="0"/>
                        <a:t>Overall negative impact on climate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494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IE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E" sz="2200" dirty="0"/>
                        <a:t>More roads and housing threatens wildlife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138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439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B2073CED-A759-4C7E-51EA-271BB47AFC2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r>
              <a:rPr lang="en-US" sz="40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.2 The Impact of Economic Growth</a:t>
            </a:r>
            <a:endParaRPr dirty="0">
              <a:solidFill>
                <a:srgbClr val="2E56A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EE5757-5169-BF6B-F5CD-7E8443D800BE}"/>
              </a:ext>
            </a:extLst>
          </p:cNvPr>
          <p:cNvSpPr txBox="1"/>
          <p:nvPr/>
        </p:nvSpPr>
        <p:spPr>
          <a:xfrm>
            <a:off x="463295" y="5499607"/>
            <a:ext cx="609750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P.</a:t>
            </a:r>
            <a:r>
              <a:rPr lang="en-US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 365</a:t>
            </a:r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E5E6A4-4FED-521F-8EBE-67FC15A42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212" y="1723254"/>
            <a:ext cx="8579393" cy="341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39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;p12">
            <a:extLst>
              <a:ext uri="{FF2B5EF4-FFF2-40B4-BE49-F238E27FC236}">
                <a16:creationId xmlns:a16="http://schemas.microsoft.com/office/drawing/2014/main" id="{9C80C1CA-DE70-8619-F7DC-7E946CF862C2}"/>
              </a:ext>
            </a:extLst>
          </p:cNvPr>
          <p:cNvSpPr/>
          <p:nvPr/>
        </p:nvSpPr>
        <p:spPr>
          <a:xfrm>
            <a:off x="0" y="1"/>
            <a:ext cx="12192000" cy="5881510"/>
          </a:xfrm>
          <a:prstGeom prst="rect">
            <a:avLst/>
          </a:prstGeom>
          <a:solidFill>
            <a:srgbClr val="FFDE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2" name="Google Shape;102;p3">
            <a:extLst>
              <a:ext uri="{FF2B5EF4-FFF2-40B4-BE49-F238E27FC236}">
                <a16:creationId xmlns:a16="http://schemas.microsoft.com/office/drawing/2014/main" id="{60F74629-D771-7057-70D3-54C47223959E}"/>
              </a:ext>
            </a:extLst>
          </p:cNvPr>
          <p:cNvSpPr txBox="1"/>
          <p:nvPr/>
        </p:nvSpPr>
        <p:spPr>
          <a:xfrm>
            <a:off x="463296" y="2060052"/>
            <a:ext cx="9975115" cy="88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495" marR="0" lvl="0" indent="-404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E56A6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Go to Section 35.</a:t>
            </a:r>
            <a:r>
              <a:rPr lang="en-US" sz="2800" b="1" dirty="0">
                <a:solidFill>
                  <a:srgbClr val="2E56A6"/>
                </a:solidFill>
                <a:latin typeface="Calibri"/>
                <a:cs typeface="Calibri"/>
                <a:sym typeface="Calibri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E56A6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of the Skills and Accounts Book (p. </a:t>
            </a:r>
            <a:r>
              <a:rPr lang="en-US" sz="2800" b="1" dirty="0">
                <a:solidFill>
                  <a:srgbClr val="2E56A6"/>
                </a:solidFill>
                <a:latin typeface="Calibri"/>
                <a:cs typeface="Calibri"/>
                <a:sym typeface="Calibri"/>
              </a:rPr>
              <a:t>282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E56A6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).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rgbClr val="2E56A6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B2073CED-A759-4C7E-51EA-271BB47AFC2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E56A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35.1 The Impact of Economic Growth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E56A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F7EF33-2DE5-3E12-4971-831B3E9415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3933" y="2778397"/>
            <a:ext cx="1988956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31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3">
            <a:extLst>
              <a:ext uri="{FF2B5EF4-FFF2-40B4-BE49-F238E27FC236}">
                <a16:creationId xmlns:a16="http://schemas.microsoft.com/office/drawing/2014/main" id="{60F74629-D771-7057-70D3-54C47223959E}"/>
              </a:ext>
            </a:extLst>
          </p:cNvPr>
          <p:cNvSpPr txBox="1"/>
          <p:nvPr/>
        </p:nvSpPr>
        <p:spPr>
          <a:xfrm>
            <a:off x="463296" y="1138101"/>
            <a:ext cx="10081993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IE" sz="280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Government has a responsibility to minimise the negative impacts of economic growth. Recent laws have been passed to help with this: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IE" sz="2800" i="0" u="none" strike="noStrike" cap="none" dirty="0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The Environmental Protection Agency Act 1992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The Waste Management Act 1996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80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he Protection of the Environment Act 2003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The Environmental Acts 2011/2015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The Climate Action and Low Carbon Development Act 2015</a:t>
            </a:r>
            <a:endParaRPr lang="en-IE" sz="2800" i="0" u="none" strike="noStrike" cap="none" dirty="0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rgbClr val="2E56A6"/>
              </a:solidFill>
            </a:endParaRPr>
          </a:p>
        </p:txBody>
      </p:sp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B2073CED-A759-4C7E-51EA-271BB47AFC2B}"/>
              </a:ext>
            </a:extLst>
          </p:cNvPr>
          <p:cNvSpPr txBox="1"/>
          <p:nvPr/>
        </p:nvSpPr>
        <p:spPr>
          <a:xfrm>
            <a:off x="463296" y="365125"/>
            <a:ext cx="10884258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38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r>
              <a:rPr lang="en-US" sz="38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.3 Economic Growth and Sustainable Development</a:t>
            </a:r>
            <a:endParaRPr sz="3800" dirty="0">
              <a:solidFill>
                <a:srgbClr val="2E56A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412D93-2340-EB0C-7793-529955769345}"/>
              </a:ext>
            </a:extLst>
          </p:cNvPr>
          <p:cNvSpPr txBox="1"/>
          <p:nvPr/>
        </p:nvSpPr>
        <p:spPr>
          <a:xfrm>
            <a:off x="463295" y="5499607"/>
            <a:ext cx="609750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P.</a:t>
            </a:r>
            <a:r>
              <a:rPr lang="en-US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 365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79416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3">
            <a:extLst>
              <a:ext uri="{FF2B5EF4-FFF2-40B4-BE49-F238E27FC236}">
                <a16:creationId xmlns:a16="http://schemas.microsoft.com/office/drawing/2014/main" id="{60F74629-D771-7057-70D3-54C47223959E}"/>
              </a:ext>
            </a:extLst>
          </p:cNvPr>
          <p:cNvSpPr txBox="1"/>
          <p:nvPr/>
        </p:nvSpPr>
        <p:spPr>
          <a:xfrm>
            <a:off x="463296" y="1138101"/>
            <a:ext cx="10081993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IE" sz="280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The government has also signed up to the United Nations Framework for Climate Change: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IE" sz="2800" i="0" u="none" strike="noStrike" cap="none" dirty="0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Kyoto Protocol </a:t>
            </a:r>
            <a:r>
              <a:rPr lang="en-US" sz="280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on climate change (2005)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Paris Agreement </a:t>
            </a: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on greenhouse gas emissions and climate change (2016)</a:t>
            </a:r>
            <a:endParaRPr lang="en-US" sz="2800" i="0" u="none" strike="noStrike" cap="none" dirty="0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B2073CED-A759-4C7E-51EA-271BB47AFC2B}"/>
              </a:ext>
            </a:extLst>
          </p:cNvPr>
          <p:cNvSpPr txBox="1"/>
          <p:nvPr/>
        </p:nvSpPr>
        <p:spPr>
          <a:xfrm>
            <a:off x="463296" y="365125"/>
            <a:ext cx="10884258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38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r>
              <a:rPr lang="en-US" sz="38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.3 Economic Growth and Sustainable Development</a:t>
            </a:r>
            <a:endParaRPr sz="3800" dirty="0">
              <a:solidFill>
                <a:srgbClr val="2E56A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412D93-2340-EB0C-7793-529955769345}"/>
              </a:ext>
            </a:extLst>
          </p:cNvPr>
          <p:cNvSpPr txBox="1"/>
          <p:nvPr/>
        </p:nvSpPr>
        <p:spPr>
          <a:xfrm>
            <a:off x="463295" y="5499607"/>
            <a:ext cx="609750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P.</a:t>
            </a:r>
            <a:r>
              <a:rPr lang="en-US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 365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758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B2073CED-A759-4C7E-51EA-271BB47AFC2B}"/>
              </a:ext>
            </a:extLst>
          </p:cNvPr>
          <p:cNvSpPr txBox="1"/>
          <p:nvPr/>
        </p:nvSpPr>
        <p:spPr>
          <a:xfrm>
            <a:off x="463296" y="365125"/>
            <a:ext cx="10884258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38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r>
              <a:rPr lang="en-US" sz="38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.3 Economic Growth and Sustainable Development</a:t>
            </a:r>
            <a:endParaRPr sz="3800" dirty="0">
              <a:solidFill>
                <a:srgbClr val="2E56A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C38E19-4BFD-D85C-5994-37BA0492581C}"/>
              </a:ext>
            </a:extLst>
          </p:cNvPr>
          <p:cNvSpPr/>
          <p:nvPr/>
        </p:nvSpPr>
        <p:spPr>
          <a:xfrm>
            <a:off x="1430847" y="1309565"/>
            <a:ext cx="8889196" cy="4190042"/>
          </a:xfrm>
          <a:prstGeom prst="rect">
            <a:avLst/>
          </a:prstGeom>
          <a:solidFill>
            <a:srgbClr val="FDB8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16568F"/>
                </a:solidFill>
              </a:rPr>
              <a:t>Let’s Discuss: </a:t>
            </a:r>
            <a:r>
              <a:rPr lang="en-US" sz="2800" dirty="0">
                <a:solidFill>
                  <a:srgbClr val="16568F"/>
                </a:solidFill>
              </a:rPr>
              <a:t>Go to page 365 of your textbook and read the section ‘Justifying Sustainable Development’. </a:t>
            </a:r>
          </a:p>
          <a:p>
            <a:endParaRPr lang="en-US" sz="2800" dirty="0">
              <a:solidFill>
                <a:srgbClr val="16568F"/>
              </a:solidFill>
            </a:endParaRPr>
          </a:p>
          <a:p>
            <a:r>
              <a:rPr lang="en-US" sz="2800" dirty="0">
                <a:solidFill>
                  <a:srgbClr val="16568F"/>
                </a:solidFill>
              </a:rPr>
              <a:t>Do you think it is justified for governments to spend large amounts of money on climate action? </a:t>
            </a:r>
          </a:p>
          <a:p>
            <a:endParaRPr lang="en-US" sz="2800" dirty="0">
              <a:solidFill>
                <a:srgbClr val="16568F"/>
              </a:solidFill>
            </a:endParaRPr>
          </a:p>
          <a:p>
            <a:r>
              <a:rPr lang="en-US" sz="2800" dirty="0">
                <a:solidFill>
                  <a:srgbClr val="16568F"/>
                </a:solidFill>
              </a:rPr>
              <a:t>What is the </a:t>
            </a:r>
            <a:r>
              <a:rPr lang="en-US" sz="2800" b="1" dirty="0">
                <a:solidFill>
                  <a:srgbClr val="16568F"/>
                </a:solidFill>
              </a:rPr>
              <a:t>opportunity cost </a:t>
            </a:r>
            <a:r>
              <a:rPr lang="en-US" sz="2800" dirty="0">
                <a:solidFill>
                  <a:srgbClr val="16568F"/>
                </a:solidFill>
              </a:rPr>
              <a:t>of spending government money on climate action?</a:t>
            </a:r>
            <a:endParaRPr lang="en-US" sz="2800" b="1" dirty="0">
              <a:solidFill>
                <a:srgbClr val="16568F"/>
              </a:solidFill>
            </a:endParaRPr>
          </a:p>
          <a:p>
            <a:endParaRPr lang="en-US" sz="2800" dirty="0">
              <a:solidFill>
                <a:srgbClr val="1656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09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B2073CED-A759-4C7E-51EA-271BB47AFC2B}"/>
              </a:ext>
            </a:extLst>
          </p:cNvPr>
          <p:cNvSpPr txBox="1"/>
          <p:nvPr/>
        </p:nvSpPr>
        <p:spPr>
          <a:xfrm>
            <a:off x="463296" y="365125"/>
            <a:ext cx="10884258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38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r>
              <a:rPr lang="en-US" sz="38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.3 Economic Growth and Sustainable Development</a:t>
            </a:r>
            <a:endParaRPr sz="3800" dirty="0">
              <a:solidFill>
                <a:srgbClr val="2E56A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412D93-2340-EB0C-7793-529955769345}"/>
              </a:ext>
            </a:extLst>
          </p:cNvPr>
          <p:cNvSpPr txBox="1"/>
          <p:nvPr/>
        </p:nvSpPr>
        <p:spPr>
          <a:xfrm>
            <a:off x="463295" y="5499607"/>
            <a:ext cx="609750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P.</a:t>
            </a:r>
            <a:r>
              <a:rPr lang="en-US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 365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011ACA-9038-1622-CE49-C11DE0C76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897" y="1543986"/>
            <a:ext cx="7747786" cy="306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19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;p12">
            <a:extLst>
              <a:ext uri="{FF2B5EF4-FFF2-40B4-BE49-F238E27FC236}">
                <a16:creationId xmlns:a16="http://schemas.microsoft.com/office/drawing/2014/main" id="{9C80C1CA-DE70-8619-F7DC-7E946CF862C2}"/>
              </a:ext>
            </a:extLst>
          </p:cNvPr>
          <p:cNvSpPr/>
          <p:nvPr/>
        </p:nvSpPr>
        <p:spPr>
          <a:xfrm>
            <a:off x="0" y="1"/>
            <a:ext cx="12192000" cy="5881510"/>
          </a:xfrm>
          <a:prstGeom prst="rect">
            <a:avLst/>
          </a:prstGeom>
          <a:solidFill>
            <a:srgbClr val="FFDE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2" name="Google Shape;102;p3">
            <a:extLst>
              <a:ext uri="{FF2B5EF4-FFF2-40B4-BE49-F238E27FC236}">
                <a16:creationId xmlns:a16="http://schemas.microsoft.com/office/drawing/2014/main" id="{60F74629-D771-7057-70D3-54C47223959E}"/>
              </a:ext>
            </a:extLst>
          </p:cNvPr>
          <p:cNvSpPr txBox="1"/>
          <p:nvPr/>
        </p:nvSpPr>
        <p:spPr>
          <a:xfrm>
            <a:off x="463296" y="2060052"/>
            <a:ext cx="9975115" cy="88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495" marR="0" lvl="0" indent="-404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E56A6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Go to Section 35.</a:t>
            </a:r>
            <a:r>
              <a:rPr lang="en-US" sz="2800" b="1" dirty="0">
                <a:solidFill>
                  <a:srgbClr val="2E56A6"/>
                </a:solidFill>
                <a:latin typeface="Calibri"/>
                <a:cs typeface="Calibri"/>
                <a:sym typeface="Calibri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E56A6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of the Skills and Accounts Book (p. </a:t>
            </a:r>
            <a:r>
              <a:rPr lang="en-US" sz="2800" b="1" dirty="0">
                <a:solidFill>
                  <a:srgbClr val="2E56A6"/>
                </a:solidFill>
                <a:latin typeface="Calibri"/>
                <a:cs typeface="Calibri"/>
                <a:sym typeface="Calibri"/>
              </a:rPr>
              <a:t>283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E56A6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)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rgbClr val="2E56A6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D39C89-FBCF-B836-2DC0-773A8D3632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3933" y="2778397"/>
            <a:ext cx="1988956" cy="2686050"/>
          </a:xfrm>
          <a:prstGeom prst="rect">
            <a:avLst/>
          </a:prstGeom>
        </p:spPr>
      </p:pic>
      <p:sp>
        <p:nvSpPr>
          <p:cNvPr id="6" name="Google Shape;103;p3">
            <a:extLst>
              <a:ext uri="{FF2B5EF4-FFF2-40B4-BE49-F238E27FC236}">
                <a16:creationId xmlns:a16="http://schemas.microsoft.com/office/drawing/2014/main" id="{44B48DCE-BD8D-1D09-0CB3-07CCB9864E07}"/>
              </a:ext>
            </a:extLst>
          </p:cNvPr>
          <p:cNvSpPr txBox="1"/>
          <p:nvPr/>
        </p:nvSpPr>
        <p:spPr>
          <a:xfrm>
            <a:off x="463296" y="365125"/>
            <a:ext cx="10884258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38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r>
              <a:rPr lang="en-US" sz="38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.3 Economic Growth and Sustainable Development</a:t>
            </a:r>
            <a:endParaRPr sz="3800" dirty="0">
              <a:solidFill>
                <a:srgbClr val="2E5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2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B2073CED-A759-4C7E-51EA-271BB47AFC2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Keywords</a:t>
            </a:r>
            <a:endParaRPr dirty="0">
              <a:solidFill>
                <a:srgbClr val="2E56A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5E3DC5-B857-3468-C068-AF34D20B7342}"/>
              </a:ext>
            </a:extLst>
          </p:cNvPr>
          <p:cNvSpPr txBox="1"/>
          <p:nvPr/>
        </p:nvSpPr>
        <p:spPr>
          <a:xfrm>
            <a:off x="463295" y="5499607"/>
            <a:ext cx="609750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P.</a:t>
            </a:r>
            <a:r>
              <a:rPr lang="en-US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 359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72112-E173-FBB5-79CC-D4E7B6E99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17" y="2003598"/>
            <a:ext cx="10847765" cy="175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01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4">
            <a:extLst>
              <a:ext uri="{FF2B5EF4-FFF2-40B4-BE49-F238E27FC236}">
                <a16:creationId xmlns:a16="http://schemas.microsoft.com/office/drawing/2014/main" id="{1A9014FC-A436-0F92-E7B0-0F2030E722E0}"/>
              </a:ext>
            </a:extLst>
          </p:cNvPr>
          <p:cNvSpPr txBox="1"/>
          <p:nvPr/>
        </p:nvSpPr>
        <p:spPr>
          <a:xfrm>
            <a:off x="463296" y="1090599"/>
            <a:ext cx="9522676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2E56A6"/>
              </a:buClr>
              <a:buSzPts val="2800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Go to page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284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of the Skills and Accounts Book and assess your progress.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56A6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Complete the ‘I can’ reflection table.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56A6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Complete the Three-Two-One! activity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E56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56A6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Business in Action: Note any ideas for your CBA 1 (Project)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E56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E56A6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Presentation: Note any ideas for your CBA 2 (Presentation)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E56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Google Shape;103;p3">
            <a:extLst>
              <a:ext uri="{FF2B5EF4-FFF2-40B4-BE49-F238E27FC236}">
                <a16:creationId xmlns:a16="http://schemas.microsoft.com/office/drawing/2014/main" id="{6342BE4E-DDCB-5872-C599-D3F3DC4D879D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E56A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Reflection Time!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E56A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917EA8-0234-E363-FF03-755B63EEF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617" y="1525339"/>
            <a:ext cx="2319092" cy="323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5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B2073CED-A759-4C7E-51EA-271BB47AFC2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Activate Your Knowledge</a:t>
            </a:r>
            <a:endParaRPr dirty="0">
              <a:solidFill>
                <a:srgbClr val="2E56A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737A37-F911-671B-308E-F2B5EA0294E8}"/>
              </a:ext>
            </a:extLst>
          </p:cNvPr>
          <p:cNvSpPr txBox="1"/>
          <p:nvPr/>
        </p:nvSpPr>
        <p:spPr>
          <a:xfrm>
            <a:off x="463295" y="5499607"/>
            <a:ext cx="609750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P.</a:t>
            </a:r>
            <a:r>
              <a:rPr lang="en-US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 359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2329F0-BA95-4273-D1FD-AE62E72FB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964" y="1827828"/>
            <a:ext cx="9877932" cy="224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27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B2073CED-A759-4C7E-51EA-271BB47AFC2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r>
              <a:rPr lang="en-US" sz="40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.1 Economic Growth</a:t>
            </a:r>
            <a:endParaRPr dirty="0">
              <a:solidFill>
                <a:srgbClr val="2E56A6"/>
              </a:solidFill>
            </a:endParaRPr>
          </a:p>
        </p:txBody>
      </p:sp>
      <p:sp>
        <p:nvSpPr>
          <p:cNvPr id="4" name="Google Shape;114;p5">
            <a:extLst>
              <a:ext uri="{FF2B5EF4-FFF2-40B4-BE49-F238E27FC236}">
                <a16:creationId xmlns:a16="http://schemas.microsoft.com/office/drawing/2014/main" id="{C4E9D757-93D8-05CB-EA5D-6AD872A96449}"/>
              </a:ext>
            </a:extLst>
          </p:cNvPr>
          <p:cNvSpPr txBox="1"/>
          <p:nvPr/>
        </p:nvSpPr>
        <p:spPr>
          <a:xfrm>
            <a:off x="463295" y="1173727"/>
            <a:ext cx="11055770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Economic growth </a:t>
            </a:r>
            <a:r>
              <a:rPr lang="en-US" sz="280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is the change in the total value of goods and services produced from one year to the next.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Because the value of production can go up </a:t>
            </a:r>
            <a:r>
              <a:rPr lang="en-US" sz="28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down, economic growth can be positive or negative.</a:t>
            </a:r>
            <a:endParaRPr lang="en-US" sz="2800" i="0" u="none" strike="noStrike" cap="none" dirty="0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</a:pPr>
            <a:endParaRPr lang="en-US" sz="2800" i="0" u="none" strike="noStrike" cap="none" dirty="0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</a:pPr>
            <a:endParaRPr lang="en-US" sz="2800" i="0" u="none" strike="noStrike" cap="none" dirty="0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324AD-8DDF-E347-B1E7-3DC613CD5DAF}"/>
              </a:ext>
            </a:extLst>
          </p:cNvPr>
          <p:cNvSpPr txBox="1"/>
          <p:nvPr/>
        </p:nvSpPr>
        <p:spPr>
          <a:xfrm>
            <a:off x="463295" y="5499607"/>
            <a:ext cx="609750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P.</a:t>
            </a:r>
            <a:r>
              <a:rPr lang="en-US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 360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F4EA4-7944-346A-E8DF-31E33E967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180" y="3202620"/>
            <a:ext cx="5343525" cy="2447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373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B2073CED-A759-4C7E-51EA-271BB47AFC2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r>
              <a:rPr lang="en-US" sz="40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.1 Economic Growth</a:t>
            </a:r>
            <a:endParaRPr dirty="0">
              <a:solidFill>
                <a:srgbClr val="2E56A6"/>
              </a:solidFill>
            </a:endParaRPr>
          </a:p>
        </p:txBody>
      </p:sp>
      <p:sp>
        <p:nvSpPr>
          <p:cNvPr id="4" name="Google Shape;114;p5">
            <a:extLst>
              <a:ext uri="{FF2B5EF4-FFF2-40B4-BE49-F238E27FC236}">
                <a16:creationId xmlns:a16="http://schemas.microsoft.com/office/drawing/2014/main" id="{C4E9D757-93D8-05CB-EA5D-6AD872A96449}"/>
              </a:ext>
            </a:extLst>
          </p:cNvPr>
          <p:cNvSpPr txBox="1"/>
          <p:nvPr/>
        </p:nvSpPr>
        <p:spPr>
          <a:xfrm>
            <a:off x="463296" y="836023"/>
            <a:ext cx="11055770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Economic growth is usually calculated by measuring percentage changes in two values:</a:t>
            </a:r>
            <a:endParaRPr lang="en-US" sz="2800" i="0" u="none" strike="noStrike" cap="none" dirty="0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</a:pPr>
            <a:endParaRPr lang="en-US" sz="2800" i="0" u="none" strike="noStrike" cap="none" dirty="0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324AD-8DDF-E347-B1E7-3DC613CD5DAF}"/>
              </a:ext>
            </a:extLst>
          </p:cNvPr>
          <p:cNvSpPr txBox="1"/>
          <p:nvPr/>
        </p:nvSpPr>
        <p:spPr>
          <a:xfrm>
            <a:off x="0" y="5524309"/>
            <a:ext cx="609750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P.</a:t>
            </a:r>
            <a:r>
              <a:rPr lang="en-US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 360</a:t>
            </a:r>
            <a:endParaRPr lang="en-IE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EA9B694B-5800-6F1C-7A79-5AF18F54B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083166"/>
              </p:ext>
            </p:extLst>
          </p:nvPr>
        </p:nvGraphicFramePr>
        <p:xfrm>
          <a:off x="1109229" y="2081855"/>
          <a:ext cx="10409837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117">
                  <a:extLst>
                    <a:ext uri="{9D8B030D-6E8A-4147-A177-3AD203B41FA5}">
                      <a16:colId xmlns:a16="http://schemas.microsoft.com/office/drawing/2014/main" val="447722435"/>
                    </a:ext>
                  </a:extLst>
                </a:gridCol>
                <a:gridCol w="6520720">
                  <a:extLst>
                    <a:ext uri="{9D8B030D-6E8A-4147-A177-3AD203B41FA5}">
                      <a16:colId xmlns:a16="http://schemas.microsoft.com/office/drawing/2014/main" val="677772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2200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2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485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200" b="1" dirty="0"/>
                        <a:t>Gross Domestic Product (GDP)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total value of all goods and services produced in a country in any one year.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Ireland, GDP includes both </a:t>
                      </a:r>
                      <a:r>
                        <a:rPr lang="en-US" sz="2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Irish and foreign-owned companies located in Ireland</a:t>
                      </a:r>
                      <a:endParaRPr lang="en-IE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503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200" b="1" dirty="0"/>
                        <a:t>Gross National Product (GNP)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total value of all goods and services produced by </a:t>
                      </a:r>
                      <a:r>
                        <a:rPr lang="en-US" sz="2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Irish companies or individuals both </a:t>
                      </a:r>
                      <a:r>
                        <a:rPr lang="en-IE" sz="2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Ireland and abroad</a:t>
                      </a:r>
                      <a:r>
                        <a:rPr lang="en-IE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E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does not include activities of foreign-owned companies based in Ireland.</a:t>
                      </a:r>
                      <a:endParaRPr lang="en-IE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226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20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B2073CED-A759-4C7E-51EA-271BB47AFC2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r>
              <a:rPr lang="en-US" sz="40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.1 Economic Growth</a:t>
            </a:r>
            <a:endParaRPr lang="en-US" sz="4000" dirty="0">
              <a:solidFill>
                <a:srgbClr val="2E56A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EE14E9-85D2-1CDC-C631-80E75A4C4ED7}"/>
              </a:ext>
            </a:extLst>
          </p:cNvPr>
          <p:cNvSpPr txBox="1"/>
          <p:nvPr/>
        </p:nvSpPr>
        <p:spPr>
          <a:xfrm>
            <a:off x="463295" y="5499607"/>
            <a:ext cx="609750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P.</a:t>
            </a:r>
            <a:r>
              <a:rPr lang="en-US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 360</a:t>
            </a:r>
            <a:endParaRPr lang="en-IE" dirty="0"/>
          </a:p>
        </p:txBody>
      </p:sp>
      <p:pic>
        <p:nvPicPr>
          <p:cNvPr id="2" name="Picture 1" descr="Ch 32_slide 3_calculating economic growth.png">
            <a:extLst>
              <a:ext uri="{FF2B5EF4-FFF2-40B4-BE49-F238E27FC236}">
                <a16:creationId xmlns:a16="http://schemas.microsoft.com/office/drawing/2014/main" id="{691DEBB0-2984-E43E-EE26-6F6CB4326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5" y="2182004"/>
            <a:ext cx="11272520" cy="167132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" name="Google Shape;114;p5">
            <a:extLst>
              <a:ext uri="{FF2B5EF4-FFF2-40B4-BE49-F238E27FC236}">
                <a16:creationId xmlns:a16="http://schemas.microsoft.com/office/drawing/2014/main" id="{6A37C8EE-EF0E-D814-850E-095225683EF0}"/>
              </a:ext>
            </a:extLst>
          </p:cNvPr>
          <p:cNvSpPr txBox="1"/>
          <p:nvPr/>
        </p:nvSpPr>
        <p:spPr>
          <a:xfrm>
            <a:off x="463295" y="1173727"/>
            <a:ext cx="11055770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Economic growth formula:</a:t>
            </a:r>
          </a:p>
          <a:p>
            <a:pPr marR="0" lvl="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</a:pPr>
            <a:endParaRPr lang="en-US" sz="2800" i="0" u="none" strike="noStrike" cap="none" dirty="0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703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B2073CED-A759-4C7E-51EA-271BB47AFC2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r>
              <a:rPr lang="en-US" sz="40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.1 Economic Growth</a:t>
            </a:r>
            <a:endParaRPr lang="en-US" sz="4000" dirty="0">
              <a:solidFill>
                <a:srgbClr val="2E56A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EE14E9-85D2-1CDC-C631-80E75A4C4ED7}"/>
              </a:ext>
            </a:extLst>
          </p:cNvPr>
          <p:cNvSpPr txBox="1"/>
          <p:nvPr/>
        </p:nvSpPr>
        <p:spPr>
          <a:xfrm>
            <a:off x="463295" y="5499607"/>
            <a:ext cx="609750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P.</a:t>
            </a:r>
            <a:r>
              <a:rPr lang="en-US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 360</a:t>
            </a:r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5B990A-BFA8-5DB2-9390-3624BA620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26" y="1543987"/>
            <a:ext cx="10873747" cy="293807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3214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B2073CED-A759-4C7E-51EA-271BB47AFC2B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</a:pPr>
            <a:r>
              <a:rPr lang="en-US" sz="40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r>
              <a:rPr lang="en-US" sz="4000" b="1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.1 Economic Growth</a:t>
            </a:r>
            <a:endParaRPr lang="en-US" sz="4000" dirty="0">
              <a:solidFill>
                <a:srgbClr val="2E56A6"/>
              </a:solidFill>
            </a:endParaRPr>
          </a:p>
        </p:txBody>
      </p:sp>
      <p:sp>
        <p:nvSpPr>
          <p:cNvPr id="4" name="Google Shape;114;p5">
            <a:extLst>
              <a:ext uri="{FF2B5EF4-FFF2-40B4-BE49-F238E27FC236}">
                <a16:creationId xmlns:a16="http://schemas.microsoft.com/office/drawing/2014/main" id="{C4E9D757-93D8-05CB-EA5D-6AD872A96449}"/>
              </a:ext>
            </a:extLst>
          </p:cNvPr>
          <p:cNvSpPr txBox="1"/>
          <p:nvPr/>
        </p:nvSpPr>
        <p:spPr>
          <a:xfrm>
            <a:off x="463296" y="774578"/>
            <a:ext cx="9400232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</a:pPr>
            <a:r>
              <a:rPr lang="en-US" sz="2800" b="1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Benefits</a:t>
            </a: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 of economic growth: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New jobs (</a:t>
            </a: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unemployment decreases)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Higher standard of l</a:t>
            </a: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iving (people have more to spend)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6979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Government has more to spend on education, hea</a:t>
            </a:r>
            <a:r>
              <a:rPr lang="en-US" sz="2800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lth and social welfare</a:t>
            </a:r>
            <a:endParaRPr lang="en-US" sz="2800" b="0" i="0" u="none" strike="noStrike" cap="none" dirty="0">
              <a:solidFill>
                <a:srgbClr val="2E56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F313BA-A79A-DC19-8E01-543A80A11AA6}"/>
              </a:ext>
            </a:extLst>
          </p:cNvPr>
          <p:cNvSpPr txBox="1"/>
          <p:nvPr/>
        </p:nvSpPr>
        <p:spPr>
          <a:xfrm>
            <a:off x="463296" y="5450214"/>
            <a:ext cx="1226609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0" i="0" u="none" strike="noStrike" cap="none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P.</a:t>
            </a:r>
            <a:r>
              <a:rPr lang="en-US" dirty="0">
                <a:solidFill>
                  <a:srgbClr val="2E56A6"/>
                </a:solidFill>
                <a:latin typeface="Calibri"/>
                <a:ea typeface="Calibri"/>
                <a:cs typeface="Calibri"/>
                <a:sym typeface="Calibri"/>
              </a:rPr>
              <a:t> 361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31DEE5-7431-68FB-B55C-35A6EDC8A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801" y="3528906"/>
            <a:ext cx="5857175" cy="229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4593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45700" rIns="91425" bIns="45700" anchor="t" anchorCtr="0">
        <a:noAutofit/>
      </a:bodyPr>
      <a:lstStyle>
        <a:defPPr marL="0" marR="0" indent="0" algn="l" rtl="0">
          <a:lnSpc>
            <a:spcPct val="90000"/>
          </a:lnSpc>
          <a:spcBef>
            <a:spcPts val="0"/>
          </a:spcBef>
          <a:spcAft>
            <a:spcPts val="0"/>
          </a:spcAft>
          <a:buClr>
            <a:srgbClr val="1E4783"/>
          </a:buClr>
          <a:buSzPts val="4000"/>
          <a:buFont typeface="Calibri"/>
          <a:buNone/>
          <a:defRPr sz="4000" b="1" i="0" u="none" strike="noStrike" cap="none" dirty="0">
            <a:solidFill>
              <a:schemeClr val="bg1"/>
            </a:solidFill>
            <a:latin typeface="Calibri"/>
            <a:ea typeface="Calibri"/>
            <a:cs typeface="Calibri"/>
            <a:sym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ab246a-77f3-4d5c-be94-6febd71cb266">
      <Terms xmlns="http://schemas.microsoft.com/office/infopath/2007/PartnerControls"/>
    </lcf76f155ced4ddcb4097134ff3c332f>
    <TaxCatchAll xmlns="9ddcb376-1153-4d41-ba5c-06a73916633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C04678BF38646A75E7652E62843E9" ma:contentTypeVersion="12" ma:contentTypeDescription="Create a new document." ma:contentTypeScope="" ma:versionID="52542404caa64364ab616e8b5831a14c">
  <xsd:schema xmlns:xsd="http://www.w3.org/2001/XMLSchema" xmlns:xs="http://www.w3.org/2001/XMLSchema" xmlns:p="http://schemas.microsoft.com/office/2006/metadata/properties" xmlns:ns2="21ab246a-77f3-4d5c-be94-6febd71cb266" xmlns:ns3="9ddcb376-1153-4d41-ba5c-06a73916633d" targetNamespace="http://schemas.microsoft.com/office/2006/metadata/properties" ma:root="true" ma:fieldsID="000f22e6ee91965625e97719cfe85131" ns2:_="" ns3:_="">
    <xsd:import namespace="21ab246a-77f3-4d5c-be94-6febd71cb266"/>
    <xsd:import namespace="9ddcb376-1153-4d41-ba5c-06a7391663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ab246a-77f3-4d5c-be94-6febd71cb2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742b05b-9ba8-4872-bed0-60cf4bd1a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cb376-1153-4d41-ba5c-06a73916633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e27e71-dafd-43e2-808b-bd5c7e1f0961}" ma:internalName="TaxCatchAll" ma:showField="CatchAllData" ma:web="9ddcb376-1153-4d41-ba5c-06a7391663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EB5FBD-E5E0-452D-AB53-A2112E6CE46E}">
  <ds:schemaRefs>
    <ds:schemaRef ds:uri="http://schemas.microsoft.com/office/2006/metadata/properties"/>
    <ds:schemaRef ds:uri="http://schemas.microsoft.com/office/infopath/2007/PartnerControls"/>
    <ds:schemaRef ds:uri="21ab246a-77f3-4d5c-be94-6febd71cb266"/>
    <ds:schemaRef ds:uri="9ddcb376-1153-4d41-ba5c-06a73916633d"/>
  </ds:schemaRefs>
</ds:datastoreItem>
</file>

<file path=customXml/itemProps2.xml><?xml version="1.0" encoding="utf-8"?>
<ds:datastoreItem xmlns:ds="http://schemas.openxmlformats.org/officeDocument/2006/customXml" ds:itemID="{3D3540BC-2999-405F-81DA-57E098BB3D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347489-C32C-4372-A85A-DDBBFEB8FA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ab246a-77f3-4d5c-be94-6febd71cb266"/>
    <ds:schemaRef ds:uri="9ddcb376-1153-4d41-ba5c-06a7391663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1034</Words>
  <Application>Microsoft Office PowerPoint</Application>
  <PresentationFormat>Widescreen</PresentationFormat>
  <Paragraphs>186</Paragraphs>
  <Slides>30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 2013 - 2022</vt:lpstr>
      <vt:lpstr>Custom Design</vt:lpstr>
      <vt:lpstr>Chapter 35: Economic Growth and  Sustainability  Learning Outcomes: 3.6, 1.9, 2.2, 2.5. 3.3, 3.7, 3.9 , 3.10, 3.11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Conor Walker</cp:lastModifiedBy>
  <cp:revision>68</cp:revision>
  <dcterms:created xsi:type="dcterms:W3CDTF">2022-12-20T12:43:25Z</dcterms:created>
  <dcterms:modified xsi:type="dcterms:W3CDTF">2023-02-10T11:01:03Z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0x010100873C04678BF38646A75E7652E62843E9</vt:lpwstr>
  </property>
  <property fmtid="{D5CDD505-2E9C-101B-9397-08002B2CF9AE}" pid="3" name="MediaServiceImageTags">
    <vt:lpwstr/>
  </property>
</Properties>
</file>