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</p:sldMasterIdLst>
  <p:notesMasterIdLst>
    <p:notesMasterId r:id="rId16"/>
  </p:notesMasterIdLst>
  <p:sldIdLst>
    <p:sldId id="317" r:id="rId5"/>
    <p:sldId id="306" r:id="rId6"/>
    <p:sldId id="308" r:id="rId7"/>
    <p:sldId id="309" r:id="rId8"/>
    <p:sldId id="310" r:id="rId9"/>
    <p:sldId id="311" r:id="rId10"/>
    <p:sldId id="312" r:id="rId11"/>
    <p:sldId id="313" r:id="rId12"/>
    <p:sldId id="314" r:id="rId13"/>
    <p:sldId id="315" r:id="rId14"/>
    <p:sldId id="316" r:id="rId15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32" userDrawn="1">
          <p15:clr>
            <a:srgbClr val="A4A3A4"/>
          </p15:clr>
        </p15:guide>
        <p15:guide id="2" pos="597" userDrawn="1">
          <p15:clr>
            <a:srgbClr val="A4A3A4"/>
          </p15:clr>
        </p15:guide>
      </p15:sldGuideLst>
    </p:ext>
    <p:ext uri="GoogleSlidesCustomDataVersion2">
      <go:slidesCustomData xmlns="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r:id="rId183" roundtripDataSignature="AMtx7mgpWQNZ4WTBh965iDu12EUVSDRa3g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45B8C2C-0918-75AD-7665-46B471AAB61F}" name="Priscilla O'Connor" initials="PO" userId="S::Priscilla.OConnor@folens.ie::d3b9681a-6783-45a0-a9cd-fbceb3f6df13" providerId="AD"/>
  <p188:author id="{E0D36585-AF50-AE84-83D1-C91CE777EA49}" name="Priscilla O'Connor" initials="PO" userId="S::priscilla.oconnor@folens.ie::d3b9681a-6783-45a0-a9cd-fbceb3f6df13" providerId="AD"/>
  <p188:author id="{3343E085-BC6B-0E75-2B80-DA018DB73C02}" name="RW Publishing Services Ltd" initials="RP" userId="d324ecc8cb14a6ac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C4797"/>
    <a:srgbClr val="412E70"/>
    <a:srgbClr val="00DECE"/>
    <a:srgbClr val="E5FFFD"/>
    <a:srgbClr val="01CFC0"/>
    <a:srgbClr val="26FEEF"/>
    <a:srgbClr val="01DDCD"/>
    <a:srgbClr val="D0DE8A"/>
    <a:srgbClr val="EEF3D5"/>
    <a:srgbClr val="C4F8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C95CB44-F3E6-4143-B625-0E9FB0C11B3B}" v="79" dt="2026-02-24T15:33:37.784"/>
  </p1510:revLst>
</p1510:revInfo>
</file>

<file path=ppt/tableStyles.xml><?xml version="1.0" encoding="utf-8"?>
<a:tblStyleLst xmlns:a="http://schemas.openxmlformats.org/drawingml/2006/main" def="{06B532F9-340B-46A6-987A-4049F69924DA}">
  <a:tblStyle styleId="{06B532F9-340B-46A6-987A-4049F69924D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606" autoAdjust="0"/>
    <p:restoredTop sz="95090" autoAdjust="0"/>
  </p:normalViewPr>
  <p:slideViewPr>
    <p:cSldViewPr snapToGrid="0">
      <p:cViewPr varScale="1">
        <p:scale>
          <a:sx n="76" d="100"/>
          <a:sy n="76" d="100"/>
        </p:scale>
        <p:origin x="1070" y="53"/>
      </p:cViewPr>
      <p:guideLst>
        <p:guide orient="horz" pos="232"/>
        <p:guide pos="59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4" Type="http://schemas.openxmlformats.org/officeDocument/2006/relationships/presProps" Target="presProps.xml"/><Relationship Id="rId189" Type="http://schemas.microsoft.com/office/2015/10/relationships/revisionInfo" Target="revisionInfo.xml"/><Relationship Id="rId3" Type="http://schemas.openxmlformats.org/officeDocument/2006/relationships/customXml" Target="../customXml/item3.xml"/><Relationship Id="rId188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83" Type="http://customschemas.google.com/relationships/presentationmetadata" Target="metadata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187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190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86" Type="http://schemas.openxmlformats.org/officeDocument/2006/relationships/theme" Target="theme/theme1.xml"/><Relationship Id="rId10" Type="http://schemas.openxmlformats.org/officeDocument/2006/relationships/slide" Target="slides/slide6.xml"/><Relationship Id="rId185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riscilla O'Connor" userId="d3b9681a-6783-45a0-a9cd-fbceb3f6df13" providerId="ADAL" clId="{608BED5D-FC5E-47B4-8824-7C1143090CCB}"/>
    <pc:docChg chg="undo custSel addSld delSld modSld sldOrd modMainMaster">
      <pc:chgData name="Priscilla O'Connor" userId="d3b9681a-6783-45a0-a9cd-fbceb3f6df13" providerId="ADAL" clId="{608BED5D-FC5E-47B4-8824-7C1143090CCB}" dt="2026-02-25T12:33:16.336" v="2150" actId="6549"/>
      <pc:docMkLst>
        <pc:docMk/>
      </pc:docMkLst>
      <pc:sldChg chg="modSp mod ord">
        <pc:chgData name="Priscilla O'Connor" userId="d3b9681a-6783-45a0-a9cd-fbceb3f6df13" providerId="ADAL" clId="{608BED5D-FC5E-47B4-8824-7C1143090CCB}" dt="2026-02-25T12:33:16.336" v="2150" actId="6549"/>
        <pc:sldMkLst>
          <pc:docMk/>
          <pc:sldMk cId="3438650146" sldId="306"/>
        </pc:sldMkLst>
        <pc:spChg chg="mod">
          <ac:chgData name="Priscilla O'Connor" userId="d3b9681a-6783-45a0-a9cd-fbceb3f6df13" providerId="ADAL" clId="{608BED5D-FC5E-47B4-8824-7C1143090CCB}" dt="2026-02-25T12:33:16.336" v="2150" actId="6549"/>
          <ac:spMkLst>
            <pc:docMk/>
            <pc:sldMk cId="3438650146" sldId="306"/>
            <ac:spMk id="2" creationId="{DFE6605A-400A-F547-17F5-BC73BA68756E}"/>
          </ac:spMkLst>
        </pc:spChg>
        <pc:spChg chg="mod">
          <ac:chgData name="Priscilla O'Connor" userId="d3b9681a-6783-45a0-a9cd-fbceb3f6df13" providerId="ADAL" clId="{608BED5D-FC5E-47B4-8824-7C1143090CCB}" dt="2026-02-20T16:04:29.969" v="23" actId="20577"/>
          <ac:spMkLst>
            <pc:docMk/>
            <pc:sldMk cId="3438650146" sldId="306"/>
            <ac:spMk id="3" creationId="{91C0A7A3-798A-DA7E-0ED4-5969850E115A}"/>
          </ac:spMkLst>
        </pc:spChg>
      </pc:sldChg>
      <pc:sldChg chg="addSp delSp modSp new del mod">
        <pc:chgData name="Priscilla O'Connor" userId="d3b9681a-6783-45a0-a9cd-fbceb3f6df13" providerId="ADAL" clId="{608BED5D-FC5E-47B4-8824-7C1143090CCB}" dt="2026-02-24T14:28:56.698" v="1643" actId="2696"/>
        <pc:sldMkLst>
          <pc:docMk/>
          <pc:sldMk cId="2618661437" sldId="307"/>
        </pc:sldMkLst>
        <pc:spChg chg="add del mod">
          <ac:chgData name="Priscilla O'Connor" userId="d3b9681a-6783-45a0-a9cd-fbceb3f6df13" providerId="ADAL" clId="{608BED5D-FC5E-47B4-8824-7C1143090CCB}" dt="2026-02-24T11:54:45.206" v="1469" actId="21"/>
          <ac:spMkLst>
            <pc:docMk/>
            <pc:sldMk cId="2618661437" sldId="307"/>
            <ac:spMk id="2" creationId="{3BE9C7EC-FECD-533A-A059-46D602A892CE}"/>
          </ac:spMkLst>
        </pc:spChg>
      </pc:sldChg>
      <pc:sldChg chg="addSp delSp modSp new mod">
        <pc:chgData name="Priscilla O'Connor" userId="d3b9681a-6783-45a0-a9cd-fbceb3f6df13" providerId="ADAL" clId="{608BED5D-FC5E-47B4-8824-7C1143090CCB}" dt="2026-02-20T16:07:21.226" v="427" actId="113"/>
        <pc:sldMkLst>
          <pc:docMk/>
          <pc:sldMk cId="388489011" sldId="308"/>
        </pc:sldMkLst>
        <pc:spChg chg="mod">
          <ac:chgData name="Priscilla O'Connor" userId="d3b9681a-6783-45a0-a9cd-fbceb3f6df13" providerId="ADAL" clId="{608BED5D-FC5E-47B4-8824-7C1143090CCB}" dt="2026-02-20T16:06:10.392" v="321" actId="20577"/>
          <ac:spMkLst>
            <pc:docMk/>
            <pc:sldMk cId="388489011" sldId="308"/>
            <ac:spMk id="3" creationId="{AB323C70-F443-0606-EBA4-45EA1BD193D6}"/>
          </ac:spMkLst>
        </pc:spChg>
        <pc:spChg chg="add mod">
          <ac:chgData name="Priscilla O'Connor" userId="d3b9681a-6783-45a0-a9cd-fbceb3f6df13" providerId="ADAL" clId="{608BED5D-FC5E-47B4-8824-7C1143090CCB}" dt="2026-02-20T16:07:21.226" v="427" actId="113"/>
          <ac:spMkLst>
            <pc:docMk/>
            <pc:sldMk cId="388489011" sldId="308"/>
            <ac:spMk id="4" creationId="{79886C06-44DB-F9D5-27BC-8C47E297C217}"/>
          </ac:spMkLst>
        </pc:spChg>
      </pc:sldChg>
      <pc:sldChg chg="addSp modSp new mod">
        <pc:chgData name="Priscilla O'Connor" userId="d3b9681a-6783-45a0-a9cd-fbceb3f6df13" providerId="ADAL" clId="{608BED5D-FC5E-47B4-8824-7C1143090CCB}" dt="2026-02-20T16:12:11.639" v="689" actId="1076"/>
        <pc:sldMkLst>
          <pc:docMk/>
          <pc:sldMk cId="2409588756" sldId="309"/>
        </pc:sldMkLst>
        <pc:spChg chg="mod">
          <ac:chgData name="Priscilla O'Connor" userId="d3b9681a-6783-45a0-a9cd-fbceb3f6df13" providerId="ADAL" clId="{608BED5D-FC5E-47B4-8824-7C1143090CCB}" dt="2026-02-20T16:11:45.861" v="684" actId="14100"/>
          <ac:spMkLst>
            <pc:docMk/>
            <pc:sldMk cId="2409588756" sldId="309"/>
            <ac:spMk id="2" creationId="{15B1845B-AD20-1ED0-5BB8-04DFB0CD6340}"/>
          </ac:spMkLst>
        </pc:spChg>
        <pc:spChg chg="mod">
          <ac:chgData name="Priscilla O'Connor" userId="d3b9681a-6783-45a0-a9cd-fbceb3f6df13" providerId="ADAL" clId="{608BED5D-FC5E-47B4-8824-7C1143090CCB}" dt="2026-02-20T16:07:36.166" v="467" actId="20577"/>
          <ac:spMkLst>
            <pc:docMk/>
            <pc:sldMk cId="2409588756" sldId="309"/>
            <ac:spMk id="3" creationId="{354AE515-28EA-10E9-40AB-230B44F2596F}"/>
          </ac:spMkLst>
        </pc:spChg>
        <pc:picChg chg="add mod ord">
          <ac:chgData name="Priscilla O'Connor" userId="d3b9681a-6783-45a0-a9cd-fbceb3f6df13" providerId="ADAL" clId="{608BED5D-FC5E-47B4-8824-7C1143090CCB}" dt="2026-02-20T16:12:11.639" v="689" actId="1076"/>
          <ac:picMkLst>
            <pc:docMk/>
            <pc:sldMk cId="2409588756" sldId="309"/>
            <ac:picMk id="5" creationId="{70D26C87-9D16-C024-A0BD-646888C907E7}"/>
          </ac:picMkLst>
        </pc:picChg>
      </pc:sldChg>
      <pc:sldChg chg="addSp delSp modSp new mod">
        <pc:chgData name="Priscilla O'Connor" userId="d3b9681a-6783-45a0-a9cd-fbceb3f6df13" providerId="ADAL" clId="{608BED5D-FC5E-47B4-8824-7C1143090CCB}" dt="2026-02-20T17:23:53.069" v="704" actId="1076"/>
        <pc:sldMkLst>
          <pc:docMk/>
          <pc:sldMk cId="3857142348" sldId="310"/>
        </pc:sldMkLst>
        <pc:spChg chg="add mod">
          <ac:chgData name="Priscilla O'Connor" userId="d3b9681a-6783-45a0-a9cd-fbceb3f6df13" providerId="ADAL" clId="{608BED5D-FC5E-47B4-8824-7C1143090CCB}" dt="2026-02-20T17:23:38.924" v="702" actId="1076"/>
          <ac:spMkLst>
            <pc:docMk/>
            <pc:sldMk cId="3857142348" sldId="310"/>
            <ac:spMk id="9" creationId="{EDA536BA-97B2-6AC9-F001-04F65E735713}"/>
          </ac:spMkLst>
        </pc:spChg>
        <pc:picChg chg="add mod">
          <ac:chgData name="Priscilla O'Connor" userId="d3b9681a-6783-45a0-a9cd-fbceb3f6df13" providerId="ADAL" clId="{608BED5D-FC5E-47B4-8824-7C1143090CCB}" dt="2026-02-20T17:23:53.069" v="704" actId="1076"/>
          <ac:picMkLst>
            <pc:docMk/>
            <pc:sldMk cId="3857142348" sldId="310"/>
            <ac:picMk id="7" creationId="{ECED3369-CA98-3CC3-D134-B16E6C06FF77}"/>
          </ac:picMkLst>
        </pc:picChg>
      </pc:sldChg>
      <pc:sldChg chg="addSp delSp modSp new mod">
        <pc:chgData name="Priscilla O'Connor" userId="d3b9681a-6783-45a0-a9cd-fbceb3f6df13" providerId="ADAL" clId="{608BED5D-FC5E-47B4-8824-7C1143090CCB}" dt="2026-02-24T15:21:31.589" v="1949" actId="208"/>
        <pc:sldMkLst>
          <pc:docMk/>
          <pc:sldMk cId="3776562141" sldId="311"/>
        </pc:sldMkLst>
        <pc:spChg chg="add del mod">
          <ac:chgData name="Priscilla O'Connor" userId="d3b9681a-6783-45a0-a9cd-fbceb3f6df13" providerId="ADAL" clId="{608BED5D-FC5E-47B4-8824-7C1143090CCB}" dt="2026-02-20T17:44:42.854" v="1076" actId="1076"/>
          <ac:spMkLst>
            <pc:docMk/>
            <pc:sldMk cId="3776562141" sldId="311"/>
            <ac:spMk id="2" creationId="{0141D85B-5F3C-6A2E-3504-79107341D5AA}"/>
          </ac:spMkLst>
        </pc:spChg>
        <pc:spChg chg="add mod ord">
          <ac:chgData name="Priscilla O'Connor" userId="d3b9681a-6783-45a0-a9cd-fbceb3f6df13" providerId="ADAL" clId="{608BED5D-FC5E-47B4-8824-7C1143090CCB}" dt="2026-02-24T15:21:31.589" v="1949" actId="208"/>
          <ac:spMkLst>
            <pc:docMk/>
            <pc:sldMk cId="3776562141" sldId="311"/>
            <ac:spMk id="4" creationId="{98C16766-8818-4AE6-6637-798A393262BD}"/>
          </ac:spMkLst>
        </pc:spChg>
      </pc:sldChg>
      <pc:sldChg chg="addSp delSp modSp new mod">
        <pc:chgData name="Priscilla O'Connor" userId="d3b9681a-6783-45a0-a9cd-fbceb3f6df13" providerId="ADAL" clId="{608BED5D-FC5E-47B4-8824-7C1143090CCB}" dt="2026-02-23T18:22:17.483" v="1383" actId="164"/>
        <pc:sldMkLst>
          <pc:docMk/>
          <pc:sldMk cId="1964039995" sldId="312"/>
        </pc:sldMkLst>
        <pc:spChg chg="mod">
          <ac:chgData name="Priscilla O'Connor" userId="d3b9681a-6783-45a0-a9cd-fbceb3f6df13" providerId="ADAL" clId="{608BED5D-FC5E-47B4-8824-7C1143090CCB}" dt="2026-02-23T18:18:32.425" v="1329" actId="14100"/>
          <ac:spMkLst>
            <pc:docMk/>
            <pc:sldMk cId="1964039995" sldId="312"/>
            <ac:spMk id="2" creationId="{E040F52F-17DE-1E1A-F9B1-95EDE99732D8}"/>
          </ac:spMkLst>
        </pc:spChg>
        <pc:spChg chg="mod">
          <ac:chgData name="Priscilla O'Connor" userId="d3b9681a-6783-45a0-a9cd-fbceb3f6df13" providerId="ADAL" clId="{608BED5D-FC5E-47B4-8824-7C1143090CCB}" dt="2026-02-20T17:29:47.776" v="873" actId="20577"/>
          <ac:spMkLst>
            <pc:docMk/>
            <pc:sldMk cId="1964039995" sldId="312"/>
            <ac:spMk id="3" creationId="{DC4AAE4D-6201-B0DB-1CAC-9AC382B82EB4}"/>
          </ac:spMkLst>
        </pc:spChg>
        <pc:spChg chg="add mod ord">
          <ac:chgData name="Priscilla O'Connor" userId="d3b9681a-6783-45a0-a9cd-fbceb3f6df13" providerId="ADAL" clId="{608BED5D-FC5E-47B4-8824-7C1143090CCB}" dt="2026-02-23T18:22:17.483" v="1383" actId="164"/>
          <ac:spMkLst>
            <pc:docMk/>
            <pc:sldMk cId="1964039995" sldId="312"/>
            <ac:spMk id="5" creationId="{DF3467C3-FDC1-D49F-C9C3-49809D151AF5}"/>
          </ac:spMkLst>
        </pc:spChg>
        <pc:spChg chg="add mod ord">
          <ac:chgData name="Priscilla O'Connor" userId="d3b9681a-6783-45a0-a9cd-fbceb3f6df13" providerId="ADAL" clId="{608BED5D-FC5E-47B4-8824-7C1143090CCB}" dt="2026-02-23T18:22:17.483" v="1383" actId="164"/>
          <ac:spMkLst>
            <pc:docMk/>
            <pc:sldMk cId="1964039995" sldId="312"/>
            <ac:spMk id="6" creationId="{BC7552AC-6600-1BAB-0103-AC6A954595C4}"/>
          </ac:spMkLst>
        </pc:spChg>
        <pc:spChg chg="add mod">
          <ac:chgData name="Priscilla O'Connor" userId="d3b9681a-6783-45a0-a9cd-fbceb3f6df13" providerId="ADAL" clId="{608BED5D-FC5E-47B4-8824-7C1143090CCB}" dt="2026-02-23T18:22:17.483" v="1383" actId="164"/>
          <ac:spMkLst>
            <pc:docMk/>
            <pc:sldMk cId="1964039995" sldId="312"/>
            <ac:spMk id="7" creationId="{1C35485F-276F-3D10-FAEC-2B357B6D1978}"/>
          </ac:spMkLst>
        </pc:spChg>
        <pc:spChg chg="add mod">
          <ac:chgData name="Priscilla O'Connor" userId="d3b9681a-6783-45a0-a9cd-fbceb3f6df13" providerId="ADAL" clId="{608BED5D-FC5E-47B4-8824-7C1143090CCB}" dt="2026-02-23T18:22:17.483" v="1383" actId="164"/>
          <ac:spMkLst>
            <pc:docMk/>
            <pc:sldMk cId="1964039995" sldId="312"/>
            <ac:spMk id="8" creationId="{702FB847-8E1D-5717-8326-C25C5C8DCD7A}"/>
          </ac:spMkLst>
        </pc:spChg>
        <pc:spChg chg="add mod">
          <ac:chgData name="Priscilla O'Connor" userId="d3b9681a-6783-45a0-a9cd-fbceb3f6df13" providerId="ADAL" clId="{608BED5D-FC5E-47B4-8824-7C1143090CCB}" dt="2026-02-23T18:22:17.483" v="1383" actId="164"/>
          <ac:spMkLst>
            <pc:docMk/>
            <pc:sldMk cId="1964039995" sldId="312"/>
            <ac:spMk id="9" creationId="{18CF3C65-C10E-AE16-E89E-810D9B2F6068}"/>
          </ac:spMkLst>
        </pc:spChg>
        <pc:spChg chg="add mod">
          <ac:chgData name="Priscilla O'Connor" userId="d3b9681a-6783-45a0-a9cd-fbceb3f6df13" providerId="ADAL" clId="{608BED5D-FC5E-47B4-8824-7C1143090CCB}" dt="2026-02-23T18:22:17.483" v="1383" actId="164"/>
          <ac:spMkLst>
            <pc:docMk/>
            <pc:sldMk cId="1964039995" sldId="312"/>
            <ac:spMk id="11" creationId="{2124C0B1-49F4-59CF-7E01-940A02F44933}"/>
          </ac:spMkLst>
        </pc:spChg>
        <pc:spChg chg="add mod">
          <ac:chgData name="Priscilla O'Connor" userId="d3b9681a-6783-45a0-a9cd-fbceb3f6df13" providerId="ADAL" clId="{608BED5D-FC5E-47B4-8824-7C1143090CCB}" dt="2026-02-23T18:18:52.719" v="1334" actId="1076"/>
          <ac:spMkLst>
            <pc:docMk/>
            <pc:sldMk cId="1964039995" sldId="312"/>
            <ac:spMk id="12" creationId="{127C882C-D2B1-5B06-A161-F3611DDBDCB0}"/>
          </ac:spMkLst>
        </pc:spChg>
        <pc:spChg chg="add mod">
          <ac:chgData name="Priscilla O'Connor" userId="d3b9681a-6783-45a0-a9cd-fbceb3f6df13" providerId="ADAL" clId="{608BED5D-FC5E-47B4-8824-7C1143090CCB}" dt="2026-02-23T18:22:17.483" v="1383" actId="164"/>
          <ac:spMkLst>
            <pc:docMk/>
            <pc:sldMk cId="1964039995" sldId="312"/>
            <ac:spMk id="13" creationId="{D6133544-107D-8812-383B-EE5C98E5C990}"/>
          </ac:spMkLst>
        </pc:spChg>
        <pc:spChg chg="add mod">
          <ac:chgData name="Priscilla O'Connor" userId="d3b9681a-6783-45a0-a9cd-fbceb3f6df13" providerId="ADAL" clId="{608BED5D-FC5E-47B4-8824-7C1143090CCB}" dt="2026-02-23T18:22:17.483" v="1383" actId="164"/>
          <ac:spMkLst>
            <pc:docMk/>
            <pc:sldMk cId="1964039995" sldId="312"/>
            <ac:spMk id="15" creationId="{0A18C0B3-0B27-BC00-09CA-38C9D4EE25D2}"/>
          </ac:spMkLst>
        </pc:spChg>
        <pc:spChg chg="add mod">
          <ac:chgData name="Priscilla O'Connor" userId="d3b9681a-6783-45a0-a9cd-fbceb3f6df13" providerId="ADAL" clId="{608BED5D-FC5E-47B4-8824-7C1143090CCB}" dt="2026-02-23T18:22:17.483" v="1383" actId="164"/>
          <ac:spMkLst>
            <pc:docMk/>
            <pc:sldMk cId="1964039995" sldId="312"/>
            <ac:spMk id="16" creationId="{8D0B7BBB-6093-D1DB-6941-2CA9DDB0133A}"/>
          </ac:spMkLst>
        </pc:spChg>
        <pc:spChg chg="add mod">
          <ac:chgData name="Priscilla O'Connor" userId="d3b9681a-6783-45a0-a9cd-fbceb3f6df13" providerId="ADAL" clId="{608BED5D-FC5E-47B4-8824-7C1143090CCB}" dt="2026-02-23T18:22:17.483" v="1383" actId="164"/>
          <ac:spMkLst>
            <pc:docMk/>
            <pc:sldMk cId="1964039995" sldId="312"/>
            <ac:spMk id="17" creationId="{2ED30CB8-3556-73F9-F3A6-6E5004196310}"/>
          </ac:spMkLst>
        </pc:spChg>
        <pc:picChg chg="add mod">
          <ac:chgData name="Priscilla O'Connor" userId="d3b9681a-6783-45a0-a9cd-fbceb3f6df13" providerId="ADAL" clId="{608BED5D-FC5E-47B4-8824-7C1143090CCB}" dt="2026-02-23T18:21:04.065" v="1375" actId="1076"/>
          <ac:picMkLst>
            <pc:docMk/>
            <pc:sldMk cId="1964039995" sldId="312"/>
            <ac:picMk id="14" creationId="{C35109C1-E609-D165-3C2B-00F1961E2CF3}"/>
          </ac:picMkLst>
        </pc:picChg>
        <pc:picChg chg="add mod">
          <ac:chgData name="Priscilla O'Connor" userId="d3b9681a-6783-45a0-a9cd-fbceb3f6df13" providerId="ADAL" clId="{608BED5D-FC5E-47B4-8824-7C1143090CCB}" dt="2026-02-23T16:51:01.431" v="1233" actId="14861"/>
          <ac:picMkLst>
            <pc:docMk/>
            <pc:sldMk cId="1964039995" sldId="312"/>
            <ac:picMk id="21" creationId="{FE3E6F84-0A10-4BD0-FCA4-F5A607CD2495}"/>
          </ac:picMkLst>
        </pc:picChg>
        <pc:picChg chg="add mod">
          <ac:chgData name="Priscilla O'Connor" userId="d3b9681a-6783-45a0-a9cd-fbceb3f6df13" providerId="ADAL" clId="{608BED5D-FC5E-47B4-8824-7C1143090CCB}" dt="2026-02-23T18:20:52.128" v="1374" actId="1076"/>
          <ac:picMkLst>
            <pc:docMk/>
            <pc:sldMk cId="1964039995" sldId="312"/>
            <ac:picMk id="23" creationId="{04D3DE4A-1401-46FD-9B46-A8BD9F1D95FC}"/>
          </ac:picMkLst>
        </pc:picChg>
        <pc:picChg chg="add mod">
          <ac:chgData name="Priscilla O'Connor" userId="d3b9681a-6783-45a0-a9cd-fbceb3f6df13" providerId="ADAL" clId="{608BED5D-FC5E-47B4-8824-7C1143090CCB}" dt="2026-02-23T18:20:24.055" v="1370" actId="1076"/>
          <ac:picMkLst>
            <pc:docMk/>
            <pc:sldMk cId="1964039995" sldId="312"/>
            <ac:picMk id="34" creationId="{5D4A8C4A-5D6A-357D-3ACD-5DD38B17544F}"/>
          </ac:picMkLst>
        </pc:picChg>
        <pc:picChg chg="add mod">
          <ac:chgData name="Priscilla O'Connor" userId="d3b9681a-6783-45a0-a9cd-fbceb3f6df13" providerId="ADAL" clId="{608BED5D-FC5E-47B4-8824-7C1143090CCB}" dt="2026-02-23T18:21:16.277" v="1376" actId="1076"/>
          <ac:picMkLst>
            <pc:docMk/>
            <pc:sldMk cId="1964039995" sldId="312"/>
            <ac:picMk id="36" creationId="{48835A8B-A34A-EF08-E691-E28D930BB574}"/>
          </ac:picMkLst>
        </pc:picChg>
      </pc:sldChg>
      <pc:sldChg chg="addSp delSp modSp add mod ord">
        <pc:chgData name="Priscilla O'Connor" userId="d3b9681a-6783-45a0-a9cd-fbceb3f6df13" providerId="ADAL" clId="{608BED5D-FC5E-47B4-8824-7C1143090CCB}" dt="2026-02-20T17:35:41.252" v="932" actId="1076"/>
        <pc:sldMkLst>
          <pc:docMk/>
          <pc:sldMk cId="1690175787" sldId="313"/>
        </pc:sldMkLst>
        <pc:spChg chg="mod">
          <ac:chgData name="Priscilla O'Connor" userId="d3b9681a-6783-45a0-a9cd-fbceb3f6df13" providerId="ADAL" clId="{608BED5D-FC5E-47B4-8824-7C1143090CCB}" dt="2026-02-20T17:35:41.252" v="932" actId="1076"/>
          <ac:spMkLst>
            <pc:docMk/>
            <pc:sldMk cId="1690175787" sldId="313"/>
            <ac:spMk id="2" creationId="{83BDCA3A-6069-167B-0CA8-B14C56D7FF2A}"/>
          </ac:spMkLst>
        </pc:spChg>
        <pc:spChg chg="add mod ord">
          <ac:chgData name="Priscilla O'Connor" userId="d3b9681a-6783-45a0-a9cd-fbceb3f6df13" providerId="ADAL" clId="{608BED5D-FC5E-47B4-8824-7C1143090CCB}" dt="2026-02-20T17:35:41.252" v="932" actId="1076"/>
          <ac:spMkLst>
            <pc:docMk/>
            <pc:sldMk cId="1690175787" sldId="313"/>
            <ac:spMk id="3" creationId="{98E754B8-D441-EDF3-30C5-B936FB86AD7F}"/>
          </ac:spMkLst>
        </pc:spChg>
      </pc:sldChg>
      <pc:sldChg chg="addSp delSp modSp new mod">
        <pc:chgData name="Priscilla O'Connor" userId="d3b9681a-6783-45a0-a9cd-fbceb3f6df13" providerId="ADAL" clId="{608BED5D-FC5E-47B4-8824-7C1143090CCB}" dt="2026-02-23T16:00:12.432" v="1090" actId="14100"/>
        <pc:sldMkLst>
          <pc:docMk/>
          <pc:sldMk cId="1684294679" sldId="314"/>
        </pc:sldMkLst>
        <pc:spChg chg="mod">
          <ac:chgData name="Priscilla O'Connor" userId="d3b9681a-6783-45a0-a9cd-fbceb3f6df13" providerId="ADAL" clId="{608BED5D-FC5E-47B4-8824-7C1143090CCB}" dt="2026-02-23T16:00:12.432" v="1090" actId="14100"/>
          <ac:spMkLst>
            <pc:docMk/>
            <pc:sldMk cId="1684294679" sldId="314"/>
            <ac:spMk id="2" creationId="{57F0E8CB-6F93-C453-BF89-18F41EDFE135}"/>
          </ac:spMkLst>
        </pc:spChg>
        <pc:spChg chg="mod">
          <ac:chgData name="Priscilla O'Connor" userId="d3b9681a-6783-45a0-a9cd-fbceb3f6df13" providerId="ADAL" clId="{608BED5D-FC5E-47B4-8824-7C1143090CCB}" dt="2026-02-20T17:36:10.186" v="970" actId="20577"/>
          <ac:spMkLst>
            <pc:docMk/>
            <pc:sldMk cId="1684294679" sldId="314"/>
            <ac:spMk id="3" creationId="{FC149C89-CDB1-DBEE-BE12-96573A360DF6}"/>
          </ac:spMkLst>
        </pc:spChg>
      </pc:sldChg>
      <pc:sldChg chg="addSp delSp modSp new mod">
        <pc:chgData name="Priscilla O'Connor" userId="d3b9681a-6783-45a0-a9cd-fbceb3f6df13" providerId="ADAL" clId="{608BED5D-FC5E-47B4-8824-7C1143090CCB}" dt="2026-02-20T17:40:18.204" v="1027" actId="1076"/>
        <pc:sldMkLst>
          <pc:docMk/>
          <pc:sldMk cId="1422168742" sldId="315"/>
        </pc:sldMkLst>
        <pc:spChg chg="mod">
          <ac:chgData name="Priscilla O'Connor" userId="d3b9681a-6783-45a0-a9cd-fbceb3f6df13" providerId="ADAL" clId="{608BED5D-FC5E-47B4-8824-7C1143090CCB}" dt="2026-02-20T17:36:50.558" v="1005" actId="5793"/>
          <ac:spMkLst>
            <pc:docMk/>
            <pc:sldMk cId="1422168742" sldId="315"/>
            <ac:spMk id="3" creationId="{F12F1A16-DE0C-431F-BD91-4F92B0D00B3F}"/>
          </ac:spMkLst>
        </pc:spChg>
        <pc:spChg chg="add mod">
          <ac:chgData name="Priscilla O'Connor" userId="d3b9681a-6783-45a0-a9cd-fbceb3f6df13" providerId="ADAL" clId="{608BED5D-FC5E-47B4-8824-7C1143090CCB}" dt="2026-02-20T17:40:18.204" v="1027" actId="1076"/>
          <ac:spMkLst>
            <pc:docMk/>
            <pc:sldMk cId="1422168742" sldId="315"/>
            <ac:spMk id="6" creationId="{628E39CF-5925-6907-01A0-A0AB78E385D2}"/>
          </ac:spMkLst>
        </pc:spChg>
        <pc:picChg chg="add mod">
          <ac:chgData name="Priscilla O'Connor" userId="d3b9681a-6783-45a0-a9cd-fbceb3f6df13" providerId="ADAL" clId="{608BED5D-FC5E-47B4-8824-7C1143090CCB}" dt="2026-02-20T17:40:09.347" v="1024"/>
          <ac:picMkLst>
            <pc:docMk/>
            <pc:sldMk cId="1422168742" sldId="315"/>
            <ac:picMk id="5" creationId="{C06A3F73-FA0E-4AF4-4FC4-4726683D6C52}"/>
          </ac:picMkLst>
        </pc:picChg>
      </pc:sldChg>
      <pc:sldChg chg="addSp delSp modSp new mod">
        <pc:chgData name="Priscilla O'Connor" userId="d3b9681a-6783-45a0-a9cd-fbceb3f6df13" providerId="ADAL" clId="{608BED5D-FC5E-47B4-8824-7C1143090CCB}" dt="2026-02-24T15:20:06.956" v="1941" actId="208"/>
        <pc:sldMkLst>
          <pc:docMk/>
          <pc:sldMk cId="2024423697" sldId="316"/>
        </pc:sldMkLst>
        <pc:spChg chg="add mod">
          <ac:chgData name="Priscilla O'Connor" userId="d3b9681a-6783-45a0-a9cd-fbceb3f6df13" providerId="ADAL" clId="{608BED5D-FC5E-47B4-8824-7C1143090CCB}" dt="2026-02-24T15:20:06.956" v="1941" actId="208"/>
          <ac:spMkLst>
            <pc:docMk/>
            <pc:sldMk cId="2024423697" sldId="316"/>
            <ac:spMk id="4" creationId="{22A426EA-1DFD-7D1A-EFA9-7133F7786529}"/>
          </ac:spMkLst>
        </pc:spChg>
        <pc:spChg chg="add mod">
          <ac:chgData name="Priscilla O'Connor" userId="d3b9681a-6783-45a0-a9cd-fbceb3f6df13" providerId="ADAL" clId="{608BED5D-FC5E-47B4-8824-7C1143090CCB}" dt="2026-02-20T17:44:54.430" v="1077" actId="113"/>
          <ac:spMkLst>
            <pc:docMk/>
            <pc:sldMk cId="2024423697" sldId="316"/>
            <ac:spMk id="5" creationId="{161C0804-7288-3CEC-5331-FD50153D0E04}"/>
          </ac:spMkLst>
        </pc:spChg>
        <pc:picChg chg="add del mod">
          <ac:chgData name="Priscilla O'Connor" userId="d3b9681a-6783-45a0-a9cd-fbceb3f6df13" providerId="ADAL" clId="{608BED5D-FC5E-47B4-8824-7C1143090CCB}" dt="2026-02-24T15:19:41.004" v="1939" actId="478"/>
          <ac:picMkLst>
            <pc:docMk/>
            <pc:sldMk cId="2024423697" sldId="316"/>
            <ac:picMk id="3" creationId="{DF164A12-6814-D01F-21D2-F44E6212D1A3}"/>
          </ac:picMkLst>
        </pc:picChg>
      </pc:sldChg>
      <pc:sldChg chg="addSp delSp modSp new mod ord">
        <pc:chgData name="Priscilla O'Connor" userId="d3b9681a-6783-45a0-a9cd-fbceb3f6df13" providerId="ADAL" clId="{608BED5D-FC5E-47B4-8824-7C1143090CCB}" dt="2026-02-24T15:39:53.284" v="2099" actId="207"/>
        <pc:sldMkLst>
          <pc:docMk/>
          <pc:sldMk cId="8598121" sldId="317"/>
        </pc:sldMkLst>
        <pc:spChg chg="del">
          <ac:chgData name="Priscilla O'Connor" userId="d3b9681a-6783-45a0-a9cd-fbceb3f6df13" providerId="ADAL" clId="{608BED5D-FC5E-47B4-8824-7C1143090CCB}" dt="2026-02-24T11:28:02.557" v="1387" actId="478"/>
          <ac:spMkLst>
            <pc:docMk/>
            <pc:sldMk cId="8598121" sldId="317"/>
            <ac:spMk id="2" creationId="{E07C7EFB-0E6D-116B-82E5-CAD5EC683D67}"/>
          </ac:spMkLst>
        </pc:spChg>
        <pc:spChg chg="del">
          <ac:chgData name="Priscilla O'Connor" userId="d3b9681a-6783-45a0-a9cd-fbceb3f6df13" providerId="ADAL" clId="{608BED5D-FC5E-47B4-8824-7C1143090CCB}" dt="2026-02-24T11:28:03.258" v="1388" actId="478"/>
          <ac:spMkLst>
            <pc:docMk/>
            <pc:sldMk cId="8598121" sldId="317"/>
            <ac:spMk id="3" creationId="{E6659BF5-05F0-3675-1C63-95ED4246126F}"/>
          </ac:spMkLst>
        </pc:spChg>
        <pc:spChg chg="add mod">
          <ac:chgData name="Priscilla O'Connor" userId="d3b9681a-6783-45a0-a9cd-fbceb3f6df13" providerId="ADAL" clId="{608BED5D-FC5E-47B4-8824-7C1143090CCB}" dt="2026-02-24T14:21:48.727" v="1534"/>
          <ac:spMkLst>
            <pc:docMk/>
            <pc:sldMk cId="8598121" sldId="317"/>
            <ac:spMk id="4" creationId="{945BA493-F0F1-3252-63DD-19DE4000AE34}"/>
          </ac:spMkLst>
        </pc:spChg>
        <pc:spChg chg="add mod">
          <ac:chgData name="Priscilla O'Connor" userId="d3b9681a-6783-45a0-a9cd-fbceb3f6df13" providerId="ADAL" clId="{608BED5D-FC5E-47B4-8824-7C1143090CCB}" dt="2026-02-24T15:39:47.228" v="2098" actId="207"/>
          <ac:spMkLst>
            <pc:docMk/>
            <pc:sldMk cId="8598121" sldId="317"/>
            <ac:spMk id="5" creationId="{D0F74629-72CB-FB5F-C4FD-8356AE73D225}"/>
          </ac:spMkLst>
        </pc:spChg>
        <pc:spChg chg="add mod">
          <ac:chgData name="Priscilla O'Connor" userId="d3b9681a-6783-45a0-a9cd-fbceb3f6df13" providerId="ADAL" clId="{608BED5D-FC5E-47B4-8824-7C1143090CCB}" dt="2026-02-24T15:39:53.284" v="2099" actId="207"/>
          <ac:spMkLst>
            <pc:docMk/>
            <pc:sldMk cId="8598121" sldId="317"/>
            <ac:spMk id="6" creationId="{E2CD7B70-DC86-16EC-AB65-3DB4508376BB}"/>
          </ac:spMkLst>
        </pc:spChg>
        <pc:spChg chg="add mod">
          <ac:chgData name="Priscilla O'Connor" userId="d3b9681a-6783-45a0-a9cd-fbceb3f6df13" providerId="ADAL" clId="{608BED5D-FC5E-47B4-8824-7C1143090CCB}" dt="2026-02-24T15:38:54.201" v="2095" actId="207"/>
          <ac:spMkLst>
            <pc:docMk/>
            <pc:sldMk cId="8598121" sldId="317"/>
            <ac:spMk id="11" creationId="{32FC9E1A-DFC6-BEB7-6359-47E83C067B5F}"/>
          </ac:spMkLst>
        </pc:spChg>
        <pc:spChg chg="add mod">
          <ac:chgData name="Priscilla O'Connor" userId="d3b9681a-6783-45a0-a9cd-fbceb3f6df13" providerId="ADAL" clId="{608BED5D-FC5E-47B4-8824-7C1143090CCB}" dt="2026-02-24T14:26:25.660" v="1587"/>
          <ac:spMkLst>
            <pc:docMk/>
            <pc:sldMk cId="8598121" sldId="317"/>
            <ac:spMk id="12" creationId="{F55DC31F-DECB-A6E4-ADE5-ED0BB2E96A2A}"/>
          </ac:spMkLst>
        </pc:spChg>
        <pc:spChg chg="add mod">
          <ac:chgData name="Priscilla O'Connor" userId="d3b9681a-6783-45a0-a9cd-fbceb3f6df13" providerId="ADAL" clId="{608BED5D-FC5E-47B4-8824-7C1143090CCB}" dt="2026-02-24T15:38:54.201" v="2095" actId="207"/>
          <ac:spMkLst>
            <pc:docMk/>
            <pc:sldMk cId="8598121" sldId="317"/>
            <ac:spMk id="13" creationId="{1C699084-D31F-9934-07AC-819101F54224}"/>
          </ac:spMkLst>
        </pc:spChg>
        <pc:spChg chg="add del mod topLvl">
          <ac:chgData name="Priscilla O'Connor" userId="d3b9681a-6783-45a0-a9cd-fbceb3f6df13" providerId="ADAL" clId="{608BED5D-FC5E-47B4-8824-7C1143090CCB}" dt="2026-02-24T15:35:01.234" v="2001" actId="478"/>
          <ac:spMkLst>
            <pc:docMk/>
            <pc:sldMk cId="8598121" sldId="317"/>
            <ac:spMk id="17" creationId="{3BE9C7EC-FECD-533A-A059-46D602A892CE}"/>
          </ac:spMkLst>
        </pc:spChg>
        <pc:spChg chg="add mod ord topLvl">
          <ac:chgData name="Priscilla O'Connor" userId="d3b9681a-6783-45a0-a9cd-fbceb3f6df13" providerId="ADAL" clId="{608BED5D-FC5E-47B4-8824-7C1143090CCB}" dt="2026-02-24T15:36:18.367" v="2052" actId="1036"/>
          <ac:spMkLst>
            <pc:docMk/>
            <pc:sldMk cId="8598121" sldId="317"/>
            <ac:spMk id="18" creationId="{B61859C9-B86F-0548-4C78-BE2491586FD2}"/>
          </ac:spMkLst>
        </pc:spChg>
        <pc:spChg chg="add del mod ord">
          <ac:chgData name="Priscilla O'Connor" userId="d3b9681a-6783-45a0-a9cd-fbceb3f6df13" providerId="ADAL" clId="{608BED5D-FC5E-47B4-8824-7C1143090CCB}" dt="2026-02-24T15:04:15.012" v="1823" actId="478"/>
          <ac:spMkLst>
            <pc:docMk/>
            <pc:sldMk cId="8598121" sldId="317"/>
            <ac:spMk id="24" creationId="{9C43D07D-F2F3-6A80-B1D0-388805EADB8D}"/>
          </ac:spMkLst>
        </pc:spChg>
        <pc:spChg chg="add del mod">
          <ac:chgData name="Priscilla O'Connor" userId="d3b9681a-6783-45a0-a9cd-fbceb3f6df13" providerId="ADAL" clId="{608BED5D-FC5E-47B4-8824-7C1143090CCB}" dt="2026-02-24T15:04:19.228" v="1829" actId="478"/>
          <ac:spMkLst>
            <pc:docMk/>
            <pc:sldMk cId="8598121" sldId="317"/>
            <ac:spMk id="25" creationId="{8131C72E-4AE2-5393-3363-82EEBD9280D9}"/>
          </ac:spMkLst>
        </pc:spChg>
        <pc:spChg chg="add del mod">
          <ac:chgData name="Priscilla O'Connor" userId="d3b9681a-6783-45a0-a9cd-fbceb3f6df13" providerId="ADAL" clId="{608BED5D-FC5E-47B4-8824-7C1143090CCB}" dt="2026-02-24T15:04:18.461" v="1828" actId="478"/>
          <ac:spMkLst>
            <pc:docMk/>
            <pc:sldMk cId="8598121" sldId="317"/>
            <ac:spMk id="26" creationId="{E2052542-818E-B519-C6A6-8FCE03659025}"/>
          </ac:spMkLst>
        </pc:spChg>
        <pc:spChg chg="add del mod">
          <ac:chgData name="Priscilla O'Connor" userId="d3b9681a-6783-45a0-a9cd-fbceb3f6df13" providerId="ADAL" clId="{608BED5D-FC5E-47B4-8824-7C1143090CCB}" dt="2026-02-24T15:29:53.502" v="1981" actId="478"/>
          <ac:spMkLst>
            <pc:docMk/>
            <pc:sldMk cId="8598121" sldId="317"/>
            <ac:spMk id="29" creationId="{70DDC81C-7F2F-6972-CE15-DFD08B0EC51A}"/>
          </ac:spMkLst>
        </pc:spChg>
        <pc:spChg chg="add del mod">
          <ac:chgData name="Priscilla O'Connor" userId="d3b9681a-6783-45a0-a9cd-fbceb3f6df13" providerId="ADAL" clId="{608BED5D-FC5E-47B4-8824-7C1143090CCB}" dt="2026-02-24T15:04:17.470" v="1827" actId="478"/>
          <ac:spMkLst>
            <pc:docMk/>
            <pc:sldMk cId="8598121" sldId="317"/>
            <ac:spMk id="30" creationId="{D54E24BB-635D-46CC-8F64-E53FC78BA65F}"/>
          </ac:spMkLst>
        </pc:spChg>
        <pc:spChg chg="add del mod">
          <ac:chgData name="Priscilla O'Connor" userId="d3b9681a-6783-45a0-a9cd-fbceb3f6df13" providerId="ADAL" clId="{608BED5D-FC5E-47B4-8824-7C1143090CCB}" dt="2026-02-24T15:27:44.253" v="1954" actId="478"/>
          <ac:spMkLst>
            <pc:docMk/>
            <pc:sldMk cId="8598121" sldId="317"/>
            <ac:spMk id="31" creationId="{32648FE4-F32E-081C-E9A1-CDB89FEF75D3}"/>
          </ac:spMkLst>
        </pc:spChg>
        <pc:grpChg chg="add del mod">
          <ac:chgData name="Priscilla O'Connor" userId="d3b9681a-6783-45a0-a9cd-fbceb3f6df13" providerId="ADAL" clId="{608BED5D-FC5E-47B4-8824-7C1143090CCB}" dt="2026-02-24T11:46:39.211" v="1442" actId="478"/>
          <ac:grpSpMkLst>
            <pc:docMk/>
            <pc:sldMk cId="8598121" sldId="317"/>
            <ac:grpSpMk id="10" creationId="{ED0717B4-4F3A-AE22-97D3-ECEA3EF35F58}"/>
          </ac:grpSpMkLst>
        </pc:grpChg>
        <pc:grpChg chg="add del mod">
          <ac:chgData name="Priscilla O'Connor" userId="d3b9681a-6783-45a0-a9cd-fbceb3f6df13" providerId="ADAL" clId="{608BED5D-FC5E-47B4-8824-7C1143090CCB}" dt="2026-02-24T15:33:37.784" v="1992" actId="165"/>
          <ac:grpSpMkLst>
            <pc:docMk/>
            <pc:sldMk cId="8598121" sldId="317"/>
            <ac:grpSpMk id="14" creationId="{443C7E77-C2B1-7ADB-D403-21FD1FB35CE0}"/>
          </ac:grpSpMkLst>
        </pc:grpChg>
        <pc:grpChg chg="add mod">
          <ac:chgData name="Priscilla O'Connor" userId="d3b9681a-6783-45a0-a9cd-fbceb3f6df13" providerId="ADAL" clId="{608BED5D-FC5E-47B4-8824-7C1143090CCB}" dt="2026-02-24T15:38:54.201" v="2095" actId="207"/>
          <ac:grpSpMkLst>
            <pc:docMk/>
            <pc:sldMk cId="8598121" sldId="317"/>
            <ac:grpSpMk id="15" creationId="{0FA31B34-8450-E551-0580-94355E661363}"/>
          </ac:grpSpMkLst>
        </pc:grpChg>
        <pc:grpChg chg="add mod">
          <ac:chgData name="Priscilla O'Connor" userId="d3b9681a-6783-45a0-a9cd-fbceb3f6df13" providerId="ADAL" clId="{608BED5D-FC5E-47B4-8824-7C1143090CCB}" dt="2026-02-24T15:39:47.228" v="2098" actId="207"/>
          <ac:grpSpMkLst>
            <pc:docMk/>
            <pc:sldMk cId="8598121" sldId="317"/>
            <ac:grpSpMk id="19" creationId="{3EF6A1E8-9E4C-4F22-8C72-22DD40C8F358}"/>
          </ac:grpSpMkLst>
        </pc:grpChg>
        <pc:picChg chg="add del mod">
          <ac:chgData name="Priscilla O'Connor" userId="d3b9681a-6783-45a0-a9cd-fbceb3f6df13" providerId="ADAL" clId="{608BED5D-FC5E-47B4-8824-7C1143090CCB}" dt="2026-02-24T14:19:43.877" v="1527" actId="478"/>
          <ac:picMkLst>
            <pc:docMk/>
            <pc:sldMk cId="8598121" sldId="317"/>
            <ac:picMk id="3" creationId="{950BB357-6CA1-7ABB-5873-B73B62101C34}"/>
          </ac:picMkLst>
        </pc:picChg>
        <pc:picChg chg="add del mod">
          <ac:chgData name="Priscilla O'Connor" userId="d3b9681a-6783-45a0-a9cd-fbceb3f6df13" providerId="ADAL" clId="{608BED5D-FC5E-47B4-8824-7C1143090CCB}" dt="2026-02-24T11:32:07.708" v="1407" actId="478"/>
          <ac:picMkLst>
            <pc:docMk/>
            <pc:sldMk cId="8598121" sldId="317"/>
            <ac:picMk id="5" creationId="{DBE613C1-C89F-1B3F-9110-4B689850B525}"/>
          </ac:picMkLst>
        </pc:picChg>
        <pc:picChg chg="add mod">
          <ac:chgData name="Priscilla O'Connor" userId="d3b9681a-6783-45a0-a9cd-fbceb3f6df13" providerId="ADAL" clId="{608BED5D-FC5E-47B4-8824-7C1143090CCB}" dt="2026-02-24T11:44:36.644" v="1426" actId="164"/>
          <ac:picMkLst>
            <pc:docMk/>
            <pc:sldMk cId="8598121" sldId="317"/>
            <ac:picMk id="7" creationId="{C803D009-205D-E874-6CD6-0ADF9A7AE8C9}"/>
          </ac:picMkLst>
        </pc:picChg>
        <pc:picChg chg="add del mod">
          <ac:chgData name="Priscilla O'Connor" userId="d3b9681a-6783-45a0-a9cd-fbceb3f6df13" providerId="ADAL" clId="{608BED5D-FC5E-47B4-8824-7C1143090CCB}" dt="2026-02-24T14:24:06.643" v="1568" actId="478"/>
          <ac:picMkLst>
            <pc:docMk/>
            <pc:sldMk cId="8598121" sldId="317"/>
            <ac:picMk id="8" creationId="{A74FFF26-7553-DCD3-1F48-E61596146405}"/>
          </ac:picMkLst>
        </pc:picChg>
        <pc:picChg chg="add mod">
          <ac:chgData name="Priscilla O'Connor" userId="d3b9681a-6783-45a0-a9cd-fbceb3f6df13" providerId="ADAL" clId="{608BED5D-FC5E-47B4-8824-7C1143090CCB}" dt="2026-02-24T11:44:36.644" v="1426" actId="164"/>
          <ac:picMkLst>
            <pc:docMk/>
            <pc:sldMk cId="8598121" sldId="317"/>
            <ac:picMk id="9" creationId="{80CED969-A4F4-5402-4657-06E96D11CF3F}"/>
          </ac:picMkLst>
        </pc:picChg>
        <pc:picChg chg="add del mod">
          <ac:chgData name="Priscilla O'Connor" userId="d3b9681a-6783-45a0-a9cd-fbceb3f6df13" providerId="ADAL" clId="{608BED5D-FC5E-47B4-8824-7C1143090CCB}" dt="2026-02-24T14:26:22.649" v="1586" actId="478"/>
          <ac:picMkLst>
            <pc:docMk/>
            <pc:sldMk cId="8598121" sldId="317"/>
            <ac:picMk id="10" creationId="{57D6ED94-2197-7E84-0298-07DF2B45E8A4}"/>
          </ac:picMkLst>
        </pc:picChg>
        <pc:picChg chg="add del mod">
          <ac:chgData name="Priscilla O'Connor" userId="d3b9681a-6783-45a0-a9cd-fbceb3f6df13" providerId="ADAL" clId="{608BED5D-FC5E-47B4-8824-7C1143090CCB}" dt="2026-02-24T11:48:01.213" v="1447" actId="478"/>
          <ac:picMkLst>
            <pc:docMk/>
            <pc:sldMk cId="8598121" sldId="317"/>
            <ac:picMk id="12" creationId="{EA81AC54-8A58-FD39-DCB0-6E3AF3770262}"/>
          </ac:picMkLst>
        </pc:picChg>
        <pc:picChg chg="add del">
          <ac:chgData name="Priscilla O'Connor" userId="d3b9681a-6783-45a0-a9cd-fbceb3f6df13" providerId="ADAL" clId="{608BED5D-FC5E-47B4-8824-7C1143090CCB}" dt="2026-02-24T11:50:18.334" v="1449" actId="478"/>
          <ac:picMkLst>
            <pc:docMk/>
            <pc:sldMk cId="8598121" sldId="317"/>
            <ac:picMk id="14" creationId="{0002B504-6E39-7E93-CA7B-0A1FA20A874B}"/>
          </ac:picMkLst>
        </pc:picChg>
        <pc:picChg chg="add del mod modCrop">
          <ac:chgData name="Priscilla O'Connor" userId="d3b9681a-6783-45a0-a9cd-fbceb3f6df13" providerId="ADAL" clId="{608BED5D-FC5E-47B4-8824-7C1143090CCB}" dt="2026-02-24T14:36:07.743" v="1676" actId="478"/>
          <ac:picMkLst>
            <pc:docMk/>
            <pc:sldMk cId="8598121" sldId="317"/>
            <ac:picMk id="16" creationId="{8584B437-B737-24FD-F5D4-0D296AD5AF85}"/>
          </ac:picMkLst>
        </pc:picChg>
        <pc:picChg chg="add del mod">
          <ac:chgData name="Priscilla O'Connor" userId="d3b9681a-6783-45a0-a9cd-fbceb3f6df13" providerId="ADAL" clId="{608BED5D-FC5E-47B4-8824-7C1143090CCB}" dt="2026-02-24T14:36:31.398" v="1678" actId="478"/>
          <ac:picMkLst>
            <pc:docMk/>
            <pc:sldMk cId="8598121" sldId="317"/>
            <ac:picMk id="21" creationId="{AF4E97F5-D911-6060-1495-DB8AA600C46D}"/>
          </ac:picMkLst>
        </pc:picChg>
        <pc:picChg chg="add del mod">
          <ac:chgData name="Priscilla O'Connor" userId="d3b9681a-6783-45a0-a9cd-fbceb3f6df13" providerId="ADAL" clId="{608BED5D-FC5E-47B4-8824-7C1143090CCB}" dt="2026-02-24T14:42:37.555" v="1692" actId="478"/>
          <ac:picMkLst>
            <pc:docMk/>
            <pc:sldMk cId="8598121" sldId="317"/>
            <ac:picMk id="23" creationId="{9FB5429C-33C7-7930-C978-03CB85B170B8}"/>
          </ac:picMkLst>
        </pc:picChg>
        <pc:picChg chg="add del mod">
          <ac:chgData name="Priscilla O'Connor" userId="d3b9681a-6783-45a0-a9cd-fbceb3f6df13" providerId="ADAL" clId="{608BED5D-FC5E-47B4-8824-7C1143090CCB}" dt="2026-02-24T14:58:05.018" v="1754" actId="478"/>
          <ac:picMkLst>
            <pc:docMk/>
            <pc:sldMk cId="8598121" sldId="317"/>
            <ac:picMk id="28" creationId="{92BB6FB4-E043-0B33-17CC-07F507FD26EC}"/>
          </ac:picMkLst>
        </pc:picChg>
        <pc:picChg chg="add del mod">
          <ac:chgData name="Priscilla O'Connor" userId="d3b9681a-6783-45a0-a9cd-fbceb3f6df13" providerId="ADAL" clId="{608BED5D-FC5E-47B4-8824-7C1143090CCB}" dt="2026-02-24T15:28:23.069" v="1964" actId="478"/>
          <ac:picMkLst>
            <pc:docMk/>
            <pc:sldMk cId="8598121" sldId="317"/>
            <ac:picMk id="33" creationId="{C0A0755F-3280-3176-BF29-0ABC7650F50F}"/>
          </ac:picMkLst>
        </pc:picChg>
        <pc:picChg chg="add mod ord modCrop">
          <ac:chgData name="Priscilla O'Connor" userId="d3b9681a-6783-45a0-a9cd-fbceb3f6df13" providerId="ADAL" clId="{608BED5D-FC5E-47B4-8824-7C1143090CCB}" dt="2026-02-24T15:38:08.517" v="2091" actId="29295"/>
          <ac:picMkLst>
            <pc:docMk/>
            <pc:sldMk cId="8598121" sldId="317"/>
            <ac:picMk id="35" creationId="{D06EF04E-B7D0-7392-D7D1-249EE729E14C}"/>
          </ac:picMkLst>
        </pc:picChg>
        <pc:picChg chg="add mod">
          <ac:chgData name="Priscilla O'Connor" userId="d3b9681a-6783-45a0-a9cd-fbceb3f6df13" providerId="ADAL" clId="{608BED5D-FC5E-47B4-8824-7C1143090CCB}" dt="2026-02-24T15:36:38.301" v="2086" actId="1076"/>
          <ac:picMkLst>
            <pc:docMk/>
            <pc:sldMk cId="8598121" sldId="317"/>
            <ac:picMk id="37" creationId="{753A4E58-EA5C-AA95-CDCE-7EE04574F41D}"/>
          </ac:picMkLst>
        </pc:picChg>
        <pc:picChg chg="add mod modCrop">
          <ac:chgData name="Priscilla O'Connor" userId="d3b9681a-6783-45a0-a9cd-fbceb3f6df13" providerId="ADAL" clId="{608BED5D-FC5E-47B4-8824-7C1143090CCB}" dt="2026-02-24T15:36:18.367" v="2052" actId="1036"/>
          <ac:picMkLst>
            <pc:docMk/>
            <pc:sldMk cId="8598121" sldId="317"/>
            <ac:picMk id="39" creationId="{01B7AEF5-D48A-4173-19E0-B686F15EA40F}"/>
          </ac:picMkLst>
        </pc:picChg>
      </pc:sldChg>
      <pc:sldMasterChg chg="modSldLayout sldLayoutOrd">
        <pc:chgData name="Priscilla O'Connor" userId="d3b9681a-6783-45a0-a9cd-fbceb3f6df13" providerId="ADAL" clId="{608BED5D-FC5E-47B4-8824-7C1143090CCB}" dt="2026-02-24T15:17:31.290" v="1935" actId="20578"/>
        <pc:sldMasterMkLst>
          <pc:docMk/>
          <pc:sldMasterMk cId="0" sldId="2147483648"/>
        </pc:sldMasterMkLst>
        <pc:sldLayoutChg chg="addSp delSp modSp mod">
          <pc:chgData name="Priscilla O'Connor" userId="d3b9681a-6783-45a0-a9cd-fbceb3f6df13" providerId="ADAL" clId="{608BED5D-FC5E-47B4-8824-7C1143090CCB}" dt="2026-02-24T14:20:35.427" v="1529" actId="207"/>
          <pc:sldLayoutMkLst>
            <pc:docMk/>
            <pc:sldMasterMk cId="0" sldId="2147483648"/>
            <pc:sldLayoutMk cId="0" sldId="2147483669"/>
          </pc:sldLayoutMkLst>
          <pc:spChg chg="del">
            <ac:chgData name="Priscilla O'Connor" userId="d3b9681a-6783-45a0-a9cd-fbceb3f6df13" providerId="ADAL" clId="{608BED5D-FC5E-47B4-8824-7C1143090CCB}" dt="2026-02-24T11:45:02.711" v="1428" actId="478"/>
            <ac:spMkLst>
              <pc:docMk/>
              <pc:sldMasterMk cId="0" sldId="2147483648"/>
              <pc:sldLayoutMk cId="0" sldId="2147483669"/>
              <ac:spMk id="184" creationId="{00000000-0000-0000-0000-000000000000}"/>
            </ac:spMkLst>
          </pc:spChg>
          <pc:spChg chg="del">
            <ac:chgData name="Priscilla O'Connor" userId="d3b9681a-6783-45a0-a9cd-fbceb3f6df13" providerId="ADAL" clId="{608BED5D-FC5E-47B4-8824-7C1143090CCB}" dt="2026-02-24T11:45:01.761" v="1427" actId="478"/>
            <ac:spMkLst>
              <pc:docMk/>
              <pc:sldMasterMk cId="0" sldId="2147483648"/>
              <pc:sldLayoutMk cId="0" sldId="2147483669"/>
              <ac:spMk id="185" creationId="{00000000-0000-0000-0000-000000000000}"/>
            </ac:spMkLst>
          </pc:spChg>
          <pc:spChg chg="mod">
            <ac:chgData name="Priscilla O'Connor" userId="d3b9681a-6783-45a0-a9cd-fbceb3f6df13" providerId="ADAL" clId="{608BED5D-FC5E-47B4-8824-7C1143090CCB}" dt="2026-02-24T14:20:35.427" v="1529" actId="207"/>
            <ac:spMkLst>
              <pc:docMk/>
              <pc:sldMasterMk cId="0" sldId="2147483648"/>
              <pc:sldLayoutMk cId="0" sldId="2147483669"/>
              <ac:spMk id="191" creationId="{00000000-0000-0000-0000-000000000000}"/>
            </ac:spMkLst>
          </pc:spChg>
          <pc:spChg chg="mod">
            <ac:chgData name="Priscilla O'Connor" userId="d3b9681a-6783-45a0-a9cd-fbceb3f6df13" providerId="ADAL" clId="{608BED5D-FC5E-47B4-8824-7C1143090CCB}" dt="2026-02-24T14:20:29.376" v="1528" actId="207"/>
            <ac:spMkLst>
              <pc:docMk/>
              <pc:sldMasterMk cId="0" sldId="2147483648"/>
              <pc:sldLayoutMk cId="0" sldId="2147483669"/>
              <ac:spMk id="192" creationId="{00000000-0000-0000-0000-000000000000}"/>
            </ac:spMkLst>
          </pc:spChg>
          <pc:grpChg chg="add mod">
            <ac:chgData name="Priscilla O'Connor" userId="d3b9681a-6783-45a0-a9cd-fbceb3f6df13" providerId="ADAL" clId="{608BED5D-FC5E-47B4-8824-7C1143090CCB}" dt="2026-02-24T11:45:36.259" v="1431" actId="1076"/>
            <ac:grpSpMkLst>
              <pc:docMk/>
              <pc:sldMasterMk cId="0" sldId="2147483648"/>
              <pc:sldLayoutMk cId="0" sldId="2147483669"/>
              <ac:grpSpMk id="2" creationId="{E3A9CA31-CD34-72B8-3017-A20EB756FADB}"/>
            </ac:grpSpMkLst>
          </pc:grpChg>
          <pc:picChg chg="mod">
            <ac:chgData name="Priscilla O'Connor" userId="d3b9681a-6783-45a0-a9cd-fbceb3f6df13" providerId="ADAL" clId="{608BED5D-FC5E-47B4-8824-7C1143090CCB}" dt="2026-02-24T11:45:29.278" v="1429"/>
            <ac:picMkLst>
              <pc:docMk/>
              <pc:sldMasterMk cId="0" sldId="2147483648"/>
              <pc:sldLayoutMk cId="0" sldId="2147483669"/>
              <ac:picMk id="3" creationId="{C7811852-423D-3B7D-224B-60FB7A4DD7CF}"/>
            </ac:picMkLst>
          </pc:picChg>
          <pc:picChg chg="mod">
            <ac:chgData name="Priscilla O'Connor" userId="d3b9681a-6783-45a0-a9cd-fbceb3f6df13" providerId="ADAL" clId="{608BED5D-FC5E-47B4-8824-7C1143090CCB}" dt="2026-02-24T11:45:29.278" v="1429"/>
            <ac:picMkLst>
              <pc:docMk/>
              <pc:sldMasterMk cId="0" sldId="2147483648"/>
              <pc:sldLayoutMk cId="0" sldId="2147483669"/>
              <ac:picMk id="4" creationId="{E69FCB3A-BAA1-3D3A-FCE3-0042A6344E60}"/>
            </ac:picMkLst>
          </pc:picChg>
          <pc:picChg chg="del">
            <ac:chgData name="Priscilla O'Connor" userId="d3b9681a-6783-45a0-a9cd-fbceb3f6df13" providerId="ADAL" clId="{608BED5D-FC5E-47B4-8824-7C1143090CCB}" dt="2026-02-24T11:45:31.861" v="1430" actId="478"/>
            <ac:picMkLst>
              <pc:docMk/>
              <pc:sldMasterMk cId="0" sldId="2147483648"/>
              <pc:sldLayoutMk cId="0" sldId="2147483669"/>
              <ac:picMk id="186" creationId="{00000000-0000-0000-0000-000000000000}"/>
            </ac:picMkLst>
          </pc:picChg>
        </pc:sldLayoutChg>
        <pc:sldLayoutChg chg="addSp delSp modSp mod">
          <pc:chgData name="Priscilla O'Connor" userId="d3b9681a-6783-45a0-a9cd-fbceb3f6df13" providerId="ADAL" clId="{608BED5D-FC5E-47B4-8824-7C1143090CCB}" dt="2026-02-24T14:20:48.260" v="1531" actId="207"/>
          <pc:sldLayoutMkLst>
            <pc:docMk/>
            <pc:sldMasterMk cId="0" sldId="2147483648"/>
            <pc:sldLayoutMk cId="0" sldId="2147483673"/>
          </pc:sldLayoutMkLst>
          <pc:spChg chg="mod">
            <ac:chgData name="Priscilla O'Connor" userId="d3b9681a-6783-45a0-a9cd-fbceb3f6df13" providerId="ADAL" clId="{608BED5D-FC5E-47B4-8824-7C1143090CCB}" dt="2026-02-24T14:20:48.260" v="1531" actId="207"/>
            <ac:spMkLst>
              <pc:docMk/>
              <pc:sldMasterMk cId="0" sldId="2147483648"/>
              <pc:sldLayoutMk cId="0" sldId="2147483673"/>
              <ac:spMk id="213" creationId="{00000000-0000-0000-0000-000000000000}"/>
            </ac:spMkLst>
          </pc:spChg>
          <pc:spChg chg="mod">
            <ac:chgData name="Priscilla O'Connor" userId="d3b9681a-6783-45a0-a9cd-fbceb3f6df13" providerId="ADAL" clId="{608BED5D-FC5E-47B4-8824-7C1143090CCB}" dt="2026-02-24T14:20:48.260" v="1531" actId="207"/>
            <ac:spMkLst>
              <pc:docMk/>
              <pc:sldMasterMk cId="0" sldId="2147483648"/>
              <pc:sldLayoutMk cId="0" sldId="2147483673"/>
              <ac:spMk id="214" creationId="{00000000-0000-0000-0000-000000000000}"/>
            </ac:spMkLst>
          </pc:spChg>
          <pc:spChg chg="mod">
            <ac:chgData name="Priscilla O'Connor" userId="d3b9681a-6783-45a0-a9cd-fbceb3f6df13" providerId="ADAL" clId="{608BED5D-FC5E-47B4-8824-7C1143090CCB}" dt="2026-02-24T14:20:48.260" v="1531" actId="207"/>
            <ac:spMkLst>
              <pc:docMk/>
              <pc:sldMasterMk cId="0" sldId="2147483648"/>
              <pc:sldLayoutMk cId="0" sldId="2147483673"/>
              <ac:spMk id="215" creationId="{00000000-0000-0000-0000-000000000000}"/>
            </ac:spMkLst>
          </pc:spChg>
          <pc:spChg chg="del">
            <ac:chgData name="Priscilla O'Connor" userId="d3b9681a-6783-45a0-a9cd-fbceb3f6df13" providerId="ADAL" clId="{608BED5D-FC5E-47B4-8824-7C1143090CCB}" dt="2026-02-24T11:46:04.377" v="1435" actId="478"/>
            <ac:spMkLst>
              <pc:docMk/>
              <pc:sldMasterMk cId="0" sldId="2147483648"/>
              <pc:sldLayoutMk cId="0" sldId="2147483673"/>
              <ac:spMk id="216" creationId="{00000000-0000-0000-0000-000000000000}"/>
            </ac:spMkLst>
          </pc:spChg>
          <pc:spChg chg="del">
            <ac:chgData name="Priscilla O'Connor" userId="d3b9681a-6783-45a0-a9cd-fbceb3f6df13" providerId="ADAL" clId="{608BED5D-FC5E-47B4-8824-7C1143090CCB}" dt="2026-02-24T11:46:04.377" v="1435" actId="478"/>
            <ac:spMkLst>
              <pc:docMk/>
              <pc:sldMasterMk cId="0" sldId="2147483648"/>
              <pc:sldLayoutMk cId="0" sldId="2147483673"/>
              <ac:spMk id="217" creationId="{00000000-0000-0000-0000-000000000000}"/>
            </ac:spMkLst>
          </pc:spChg>
          <pc:grpChg chg="add mod">
            <ac:chgData name="Priscilla O'Connor" userId="d3b9681a-6783-45a0-a9cd-fbceb3f6df13" providerId="ADAL" clId="{608BED5D-FC5E-47B4-8824-7C1143090CCB}" dt="2026-02-24T11:46:04.827" v="1436"/>
            <ac:grpSpMkLst>
              <pc:docMk/>
              <pc:sldMasterMk cId="0" sldId="2147483648"/>
              <pc:sldLayoutMk cId="0" sldId="2147483673"/>
              <ac:grpSpMk id="2" creationId="{DE472325-FFBE-7FC9-48BE-73AB767FBFAA}"/>
            </ac:grpSpMkLst>
          </pc:grpChg>
          <pc:grpChg chg="add mod">
            <ac:chgData name="Priscilla O'Connor" userId="d3b9681a-6783-45a0-a9cd-fbceb3f6df13" providerId="ADAL" clId="{608BED5D-FC5E-47B4-8824-7C1143090CCB}" dt="2026-02-24T11:46:14.526" v="1438" actId="1076"/>
            <ac:grpSpMkLst>
              <pc:docMk/>
              <pc:sldMasterMk cId="0" sldId="2147483648"/>
              <pc:sldLayoutMk cId="0" sldId="2147483673"/>
              <ac:grpSpMk id="5" creationId="{83F04A39-6752-57FE-6B1B-478BF8B2F8FB}"/>
            </ac:grpSpMkLst>
          </pc:grpChg>
          <pc:picChg chg="mod">
            <ac:chgData name="Priscilla O'Connor" userId="d3b9681a-6783-45a0-a9cd-fbceb3f6df13" providerId="ADAL" clId="{608BED5D-FC5E-47B4-8824-7C1143090CCB}" dt="2026-02-24T11:46:04.827" v="1436"/>
            <ac:picMkLst>
              <pc:docMk/>
              <pc:sldMasterMk cId="0" sldId="2147483648"/>
              <pc:sldLayoutMk cId="0" sldId="2147483673"/>
              <ac:picMk id="3" creationId="{10C49962-4447-6F0B-0F6A-E8DDBA462745}"/>
            </ac:picMkLst>
          </pc:picChg>
          <pc:picChg chg="mod">
            <ac:chgData name="Priscilla O'Connor" userId="d3b9681a-6783-45a0-a9cd-fbceb3f6df13" providerId="ADAL" clId="{608BED5D-FC5E-47B4-8824-7C1143090CCB}" dt="2026-02-24T11:46:04.827" v="1436"/>
            <ac:picMkLst>
              <pc:docMk/>
              <pc:sldMasterMk cId="0" sldId="2147483648"/>
              <pc:sldLayoutMk cId="0" sldId="2147483673"/>
              <ac:picMk id="4" creationId="{711AA53A-172B-23EB-712E-79977F5388D5}"/>
            </ac:picMkLst>
          </pc:picChg>
          <pc:picChg chg="mod">
            <ac:chgData name="Priscilla O'Connor" userId="d3b9681a-6783-45a0-a9cd-fbceb3f6df13" providerId="ADAL" clId="{608BED5D-FC5E-47B4-8824-7C1143090CCB}" dt="2026-02-24T11:46:10.144" v="1437"/>
            <ac:picMkLst>
              <pc:docMk/>
              <pc:sldMasterMk cId="0" sldId="2147483648"/>
              <pc:sldLayoutMk cId="0" sldId="2147483673"/>
              <ac:picMk id="6" creationId="{A1041B7F-0779-00C4-96E8-FD7C0F3BAF84}"/>
            </ac:picMkLst>
          </pc:picChg>
          <pc:picChg chg="mod">
            <ac:chgData name="Priscilla O'Connor" userId="d3b9681a-6783-45a0-a9cd-fbceb3f6df13" providerId="ADAL" clId="{608BED5D-FC5E-47B4-8824-7C1143090CCB}" dt="2026-02-24T11:46:10.144" v="1437"/>
            <ac:picMkLst>
              <pc:docMk/>
              <pc:sldMasterMk cId="0" sldId="2147483648"/>
              <pc:sldLayoutMk cId="0" sldId="2147483673"/>
              <ac:picMk id="7" creationId="{2628528E-CC52-C88F-21DA-6A3FA1036BA6}"/>
            </ac:picMkLst>
          </pc:picChg>
          <pc:picChg chg="del">
            <ac:chgData name="Priscilla O'Connor" userId="d3b9681a-6783-45a0-a9cd-fbceb3f6df13" providerId="ADAL" clId="{608BED5D-FC5E-47B4-8824-7C1143090CCB}" dt="2026-02-24T11:46:04.377" v="1435" actId="478"/>
            <ac:picMkLst>
              <pc:docMk/>
              <pc:sldMasterMk cId="0" sldId="2147483648"/>
              <pc:sldLayoutMk cId="0" sldId="2147483673"/>
              <ac:picMk id="218" creationId="{00000000-0000-0000-0000-000000000000}"/>
            </ac:picMkLst>
          </pc:picChg>
        </pc:sldLayoutChg>
        <pc:sldLayoutChg chg="addSp delSp modSp mod">
          <pc:chgData name="Priscilla O'Connor" userId="d3b9681a-6783-45a0-a9cd-fbceb3f6df13" providerId="ADAL" clId="{608BED5D-FC5E-47B4-8824-7C1143090CCB}" dt="2026-02-24T14:20:40.477" v="1530" actId="207"/>
          <pc:sldLayoutMkLst>
            <pc:docMk/>
            <pc:sldMasterMk cId="0" sldId="2147483648"/>
            <pc:sldLayoutMk cId="2345614765" sldId="2147483674"/>
          </pc:sldLayoutMkLst>
          <pc:spChg chg="del">
            <ac:chgData name="Priscilla O'Connor" userId="d3b9681a-6783-45a0-a9cd-fbceb3f6df13" providerId="ADAL" clId="{608BED5D-FC5E-47B4-8824-7C1143090CCB}" dt="2026-02-24T11:45:44.175" v="1432" actId="478"/>
            <ac:spMkLst>
              <pc:docMk/>
              <pc:sldMasterMk cId="0" sldId="2147483648"/>
              <pc:sldLayoutMk cId="2345614765" sldId="2147483674"/>
              <ac:spMk id="184" creationId="{00000000-0000-0000-0000-000000000000}"/>
            </ac:spMkLst>
          </pc:spChg>
          <pc:spChg chg="del">
            <ac:chgData name="Priscilla O'Connor" userId="d3b9681a-6783-45a0-a9cd-fbceb3f6df13" providerId="ADAL" clId="{608BED5D-FC5E-47B4-8824-7C1143090CCB}" dt="2026-02-24T11:45:44.175" v="1432" actId="478"/>
            <ac:spMkLst>
              <pc:docMk/>
              <pc:sldMasterMk cId="0" sldId="2147483648"/>
              <pc:sldLayoutMk cId="2345614765" sldId="2147483674"/>
              <ac:spMk id="185" creationId="{00000000-0000-0000-0000-000000000000}"/>
            </ac:spMkLst>
          </pc:spChg>
          <pc:spChg chg="mod">
            <ac:chgData name="Priscilla O'Connor" userId="d3b9681a-6783-45a0-a9cd-fbceb3f6df13" providerId="ADAL" clId="{608BED5D-FC5E-47B4-8824-7C1143090CCB}" dt="2026-02-24T14:20:40.477" v="1530" actId="207"/>
            <ac:spMkLst>
              <pc:docMk/>
              <pc:sldMasterMk cId="0" sldId="2147483648"/>
              <pc:sldLayoutMk cId="2345614765" sldId="2147483674"/>
              <ac:spMk id="191" creationId="{00000000-0000-0000-0000-000000000000}"/>
            </ac:spMkLst>
          </pc:spChg>
          <pc:spChg chg="mod">
            <ac:chgData name="Priscilla O'Connor" userId="d3b9681a-6783-45a0-a9cd-fbceb3f6df13" providerId="ADAL" clId="{608BED5D-FC5E-47B4-8824-7C1143090CCB}" dt="2026-02-24T14:20:40.477" v="1530" actId="207"/>
            <ac:spMkLst>
              <pc:docMk/>
              <pc:sldMasterMk cId="0" sldId="2147483648"/>
              <pc:sldLayoutMk cId="2345614765" sldId="2147483674"/>
              <ac:spMk id="192" creationId="{00000000-0000-0000-0000-000000000000}"/>
            </ac:spMkLst>
          </pc:spChg>
          <pc:grpChg chg="add mod">
            <ac:chgData name="Priscilla O'Connor" userId="d3b9681a-6783-45a0-a9cd-fbceb3f6df13" providerId="ADAL" clId="{608BED5D-FC5E-47B4-8824-7C1143090CCB}" dt="2026-02-24T11:45:49.754" v="1434" actId="1076"/>
            <ac:grpSpMkLst>
              <pc:docMk/>
              <pc:sldMasterMk cId="0" sldId="2147483648"/>
              <pc:sldLayoutMk cId="2345614765" sldId="2147483674"/>
              <ac:grpSpMk id="2" creationId="{22161EC0-43BD-5BBA-4251-02A1B6E89972}"/>
            </ac:grpSpMkLst>
          </pc:grpChg>
          <pc:picChg chg="mod">
            <ac:chgData name="Priscilla O'Connor" userId="d3b9681a-6783-45a0-a9cd-fbceb3f6df13" providerId="ADAL" clId="{608BED5D-FC5E-47B4-8824-7C1143090CCB}" dt="2026-02-24T11:45:44.661" v="1433"/>
            <ac:picMkLst>
              <pc:docMk/>
              <pc:sldMasterMk cId="0" sldId="2147483648"/>
              <pc:sldLayoutMk cId="2345614765" sldId="2147483674"/>
              <ac:picMk id="3" creationId="{3188B80B-D7F8-B0E3-EB2F-791EB296E8CA}"/>
            </ac:picMkLst>
          </pc:picChg>
          <pc:picChg chg="mod">
            <ac:chgData name="Priscilla O'Connor" userId="d3b9681a-6783-45a0-a9cd-fbceb3f6df13" providerId="ADAL" clId="{608BED5D-FC5E-47B4-8824-7C1143090CCB}" dt="2026-02-24T11:45:44.661" v="1433"/>
            <ac:picMkLst>
              <pc:docMk/>
              <pc:sldMasterMk cId="0" sldId="2147483648"/>
              <pc:sldLayoutMk cId="2345614765" sldId="2147483674"/>
              <ac:picMk id="4" creationId="{E4E0603F-5958-8A94-8C71-980ABA0FF896}"/>
            </ac:picMkLst>
          </pc:picChg>
          <pc:picChg chg="del">
            <ac:chgData name="Priscilla O'Connor" userId="d3b9681a-6783-45a0-a9cd-fbceb3f6df13" providerId="ADAL" clId="{608BED5D-FC5E-47B4-8824-7C1143090CCB}" dt="2026-02-24T11:45:44.175" v="1432" actId="478"/>
            <ac:picMkLst>
              <pc:docMk/>
              <pc:sldMasterMk cId="0" sldId="2147483648"/>
              <pc:sldLayoutMk cId="2345614765" sldId="2147483674"/>
              <ac:picMk id="186" creationId="{00000000-0000-0000-0000-000000000000}"/>
            </ac:picMkLst>
          </pc:picChg>
        </pc:sldLayoutChg>
        <pc:sldLayoutChg chg="addSp delSp modSp mod">
          <pc:chgData name="Priscilla O'Connor" userId="d3b9681a-6783-45a0-a9cd-fbceb3f6df13" providerId="ADAL" clId="{608BED5D-FC5E-47B4-8824-7C1143090CCB}" dt="2026-02-24T14:20:55.877" v="1532" actId="207"/>
          <pc:sldLayoutMkLst>
            <pc:docMk/>
            <pc:sldMasterMk cId="0" sldId="2147483648"/>
            <pc:sldLayoutMk cId="2794656876" sldId="2147483675"/>
          </pc:sldLayoutMkLst>
          <pc:spChg chg="mod">
            <ac:chgData name="Priscilla O'Connor" userId="d3b9681a-6783-45a0-a9cd-fbceb3f6df13" providerId="ADAL" clId="{608BED5D-FC5E-47B4-8824-7C1143090CCB}" dt="2026-02-24T14:20:55.877" v="1532" actId="207"/>
            <ac:spMkLst>
              <pc:docMk/>
              <pc:sldMasterMk cId="0" sldId="2147483648"/>
              <pc:sldLayoutMk cId="2794656876" sldId="2147483675"/>
              <ac:spMk id="213" creationId="{00000000-0000-0000-0000-000000000000}"/>
            </ac:spMkLst>
          </pc:spChg>
          <pc:spChg chg="mod">
            <ac:chgData name="Priscilla O'Connor" userId="d3b9681a-6783-45a0-a9cd-fbceb3f6df13" providerId="ADAL" clId="{608BED5D-FC5E-47B4-8824-7C1143090CCB}" dt="2026-02-24T14:20:55.877" v="1532" actId="207"/>
            <ac:spMkLst>
              <pc:docMk/>
              <pc:sldMasterMk cId="0" sldId="2147483648"/>
              <pc:sldLayoutMk cId="2794656876" sldId="2147483675"/>
              <ac:spMk id="214" creationId="{00000000-0000-0000-0000-000000000000}"/>
            </ac:spMkLst>
          </pc:spChg>
          <pc:spChg chg="mod">
            <ac:chgData name="Priscilla O'Connor" userId="d3b9681a-6783-45a0-a9cd-fbceb3f6df13" providerId="ADAL" clId="{608BED5D-FC5E-47B4-8824-7C1143090CCB}" dt="2026-02-24T14:20:55.877" v="1532" actId="207"/>
            <ac:spMkLst>
              <pc:docMk/>
              <pc:sldMasterMk cId="0" sldId="2147483648"/>
              <pc:sldLayoutMk cId="2794656876" sldId="2147483675"/>
              <ac:spMk id="215" creationId="{00000000-0000-0000-0000-000000000000}"/>
            </ac:spMkLst>
          </pc:spChg>
          <pc:spChg chg="del">
            <ac:chgData name="Priscilla O'Connor" userId="d3b9681a-6783-45a0-a9cd-fbceb3f6df13" providerId="ADAL" clId="{608BED5D-FC5E-47B4-8824-7C1143090CCB}" dt="2026-02-24T11:46:19.365" v="1439" actId="478"/>
            <ac:spMkLst>
              <pc:docMk/>
              <pc:sldMasterMk cId="0" sldId="2147483648"/>
              <pc:sldLayoutMk cId="2794656876" sldId="2147483675"/>
              <ac:spMk id="216" creationId="{00000000-0000-0000-0000-000000000000}"/>
            </ac:spMkLst>
          </pc:spChg>
          <pc:spChg chg="del">
            <ac:chgData name="Priscilla O'Connor" userId="d3b9681a-6783-45a0-a9cd-fbceb3f6df13" providerId="ADAL" clId="{608BED5D-FC5E-47B4-8824-7C1143090CCB}" dt="2026-02-24T11:46:19.365" v="1439" actId="478"/>
            <ac:spMkLst>
              <pc:docMk/>
              <pc:sldMasterMk cId="0" sldId="2147483648"/>
              <pc:sldLayoutMk cId="2794656876" sldId="2147483675"/>
              <ac:spMk id="217" creationId="{00000000-0000-0000-0000-000000000000}"/>
            </ac:spMkLst>
          </pc:spChg>
          <pc:grpChg chg="add mod">
            <ac:chgData name="Priscilla O'Connor" userId="d3b9681a-6783-45a0-a9cd-fbceb3f6df13" providerId="ADAL" clId="{608BED5D-FC5E-47B4-8824-7C1143090CCB}" dt="2026-02-24T11:46:23.328" v="1441" actId="1076"/>
            <ac:grpSpMkLst>
              <pc:docMk/>
              <pc:sldMasterMk cId="0" sldId="2147483648"/>
              <pc:sldLayoutMk cId="2794656876" sldId="2147483675"/>
              <ac:grpSpMk id="2" creationId="{531699BA-1AA9-4105-46B9-EDDC67AA0FB6}"/>
            </ac:grpSpMkLst>
          </pc:grpChg>
          <pc:picChg chg="mod">
            <ac:chgData name="Priscilla O'Connor" userId="d3b9681a-6783-45a0-a9cd-fbceb3f6df13" providerId="ADAL" clId="{608BED5D-FC5E-47B4-8824-7C1143090CCB}" dt="2026-02-24T11:46:19.861" v="1440"/>
            <ac:picMkLst>
              <pc:docMk/>
              <pc:sldMasterMk cId="0" sldId="2147483648"/>
              <pc:sldLayoutMk cId="2794656876" sldId="2147483675"/>
              <ac:picMk id="3" creationId="{BA6A9EE3-C522-C27D-D7F2-3DABD3E1763E}"/>
            </ac:picMkLst>
          </pc:picChg>
          <pc:picChg chg="mod">
            <ac:chgData name="Priscilla O'Connor" userId="d3b9681a-6783-45a0-a9cd-fbceb3f6df13" providerId="ADAL" clId="{608BED5D-FC5E-47B4-8824-7C1143090CCB}" dt="2026-02-24T11:46:19.861" v="1440"/>
            <ac:picMkLst>
              <pc:docMk/>
              <pc:sldMasterMk cId="0" sldId="2147483648"/>
              <pc:sldLayoutMk cId="2794656876" sldId="2147483675"/>
              <ac:picMk id="4" creationId="{23308D94-0B5F-2A70-16B4-D66E1336AF75}"/>
            </ac:picMkLst>
          </pc:picChg>
          <pc:picChg chg="del">
            <ac:chgData name="Priscilla O'Connor" userId="d3b9681a-6783-45a0-a9cd-fbceb3f6df13" providerId="ADAL" clId="{608BED5D-FC5E-47B4-8824-7C1143090CCB}" dt="2026-02-24T11:46:19.365" v="1439" actId="478"/>
            <ac:picMkLst>
              <pc:docMk/>
              <pc:sldMasterMk cId="0" sldId="2147483648"/>
              <pc:sldLayoutMk cId="2794656876" sldId="2147483675"/>
              <ac:picMk id="218" creationId="{00000000-0000-0000-0000-000000000000}"/>
            </ac:picMkLst>
          </pc:picChg>
        </pc:sldLayoutChg>
        <pc:sldLayoutChg chg="addSp delSp modSp mod ord">
          <pc:chgData name="Priscilla O'Connor" userId="d3b9681a-6783-45a0-a9cd-fbceb3f6df13" providerId="ADAL" clId="{608BED5D-FC5E-47B4-8824-7C1143090CCB}" dt="2026-02-24T15:17:31.290" v="1935" actId="20578"/>
          <pc:sldLayoutMkLst>
            <pc:docMk/>
            <pc:sldMasterMk cId="0" sldId="2147483648"/>
            <pc:sldLayoutMk cId="2738442290" sldId="2147483676"/>
          </pc:sldLayoutMkLst>
          <pc:spChg chg="del">
            <ac:chgData name="Priscilla O'Connor" userId="d3b9681a-6783-45a0-a9cd-fbceb3f6df13" providerId="ADAL" clId="{608BED5D-FC5E-47B4-8824-7C1143090CCB}" dt="2026-02-24T15:13:14.097" v="1884" actId="478"/>
            <ac:spMkLst>
              <pc:docMk/>
              <pc:sldMasterMk cId="0" sldId="2147483648"/>
              <pc:sldLayoutMk cId="2738442290" sldId="2147483676"/>
              <ac:spMk id="2" creationId="{E042EE23-5BAC-CDF5-A527-7DAFE3F4F168}"/>
            </ac:spMkLst>
          </pc:spChg>
          <pc:spChg chg="add del mod">
            <ac:chgData name="Priscilla O'Connor" userId="d3b9681a-6783-45a0-a9cd-fbceb3f6df13" providerId="ADAL" clId="{608BED5D-FC5E-47B4-8824-7C1143090CCB}" dt="2026-02-24T15:15:18.939" v="1905" actId="478"/>
            <ac:spMkLst>
              <pc:docMk/>
              <pc:sldMasterMk cId="0" sldId="2147483648"/>
              <pc:sldLayoutMk cId="2738442290" sldId="2147483676"/>
              <ac:spMk id="3" creationId="{CC9E16E2-46DA-2265-3052-3D16317E3916}"/>
            </ac:spMkLst>
          </pc:spChg>
          <pc:spChg chg="add mod">
            <ac:chgData name="Priscilla O'Connor" userId="d3b9681a-6783-45a0-a9cd-fbceb3f6df13" providerId="ADAL" clId="{608BED5D-FC5E-47B4-8824-7C1143090CCB}" dt="2026-02-24T15:14:39.930" v="1891" actId="12"/>
            <ac:spMkLst>
              <pc:docMk/>
              <pc:sldMasterMk cId="0" sldId="2147483648"/>
              <pc:sldLayoutMk cId="2738442290" sldId="2147483676"/>
              <ac:spMk id="4" creationId="{7F48FFC3-D950-8568-4869-FDF3BB5D3D20}"/>
            </ac:spMkLst>
          </pc:spChg>
          <pc:spChg chg="add mod">
            <ac:chgData name="Priscilla O'Connor" userId="d3b9681a-6783-45a0-a9cd-fbceb3f6df13" providerId="ADAL" clId="{608BED5D-FC5E-47B4-8824-7C1143090CCB}" dt="2026-02-24T15:16:26.274" v="1934" actId="20577"/>
            <ac:spMkLst>
              <pc:docMk/>
              <pc:sldMasterMk cId="0" sldId="2147483648"/>
              <pc:sldLayoutMk cId="2738442290" sldId="2147483676"/>
              <ac:spMk id="5" creationId="{EF061D2C-4029-C579-B5AC-4311B9AEF504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arning Inten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7F48FFC3-D950-8568-4869-FDF3BB5D3D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4000" y="360000"/>
            <a:ext cx="10515600" cy="1325563"/>
          </a:xfrm>
        </p:spPr>
        <p:txBody>
          <a:bodyPr/>
          <a:lstStyle>
            <a:lvl1pPr>
              <a:defRPr>
                <a:solidFill>
                  <a:srgbClr val="6C4797"/>
                </a:solidFill>
              </a:defRPr>
            </a:lvl1pPr>
          </a:lstStyle>
          <a:p>
            <a:r>
              <a:rPr lang="en-GB" dirty="0"/>
              <a:t>Learning Intentions</a:t>
            </a:r>
            <a:endParaRPr lang="en-IE" dirty="0"/>
          </a:p>
        </p:txBody>
      </p:sp>
      <p:sp>
        <p:nvSpPr>
          <p:cNvPr id="5" name="Google Shape;191;p47">
            <a:extLst>
              <a:ext uri="{FF2B5EF4-FFF2-40B4-BE49-F238E27FC236}">
                <a16:creationId xmlns:a16="http://schemas.microsoft.com/office/drawing/2014/main" id="{EF061D2C-4029-C579-B5AC-4311B9AEF504}"/>
              </a:ext>
            </a:extLst>
          </p:cNvPr>
          <p:cNvSpPr txBox="1">
            <a:spLocks noGrp="1"/>
          </p:cNvSpPr>
          <p:nvPr>
            <p:ph type="body" idx="1" hasCustomPrompt="1"/>
          </p:nvPr>
        </p:nvSpPr>
        <p:spPr>
          <a:xfrm>
            <a:off x="864000" y="1620000"/>
            <a:ext cx="10515600" cy="3637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030A0"/>
              </a:buClr>
              <a:buSzPts val="2800"/>
              <a:buFont typeface="Wingdings" panose="05000000000000000000" pitchFamily="2" charset="2"/>
              <a:buChar char="Ü"/>
              <a:defRPr>
                <a:solidFill>
                  <a:srgbClr val="6C479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A9A0"/>
              </a:buClr>
              <a:buSzPts val="2400"/>
              <a:buChar char="•"/>
              <a:defRPr>
                <a:solidFill>
                  <a:srgbClr val="01A9A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A9A0"/>
              </a:buClr>
              <a:buSzPts val="2000"/>
              <a:buChar char="•"/>
              <a:defRPr>
                <a:solidFill>
                  <a:srgbClr val="01A9A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A9A0"/>
              </a:buClr>
              <a:buSzPts val="1800"/>
              <a:buChar char="•"/>
              <a:defRPr>
                <a:solidFill>
                  <a:srgbClr val="01A9A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A9A0"/>
              </a:buClr>
              <a:buSzPts val="1800"/>
              <a:buChar char="•"/>
              <a:defRPr>
                <a:solidFill>
                  <a:srgbClr val="01A9A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r>
              <a:rPr lang="en-GB" dirty="0"/>
              <a:t>Insert text</a:t>
            </a:r>
          </a:p>
          <a:p>
            <a:r>
              <a:rPr lang="en-GB" dirty="0"/>
              <a:t>Insert text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38442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Title Only">
  <p:cSld name="12_Title Only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47"/>
          <p:cNvSpPr txBox="1">
            <a:spLocks noGrp="1"/>
          </p:cNvSpPr>
          <p:nvPr>
            <p:ph type="body" idx="1"/>
          </p:nvPr>
        </p:nvSpPr>
        <p:spPr>
          <a:xfrm>
            <a:off x="864000" y="1620000"/>
            <a:ext cx="10515600" cy="3637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030A0"/>
              </a:buClr>
              <a:buSzPts val="2800"/>
              <a:buChar char="•"/>
              <a:defRPr>
                <a:solidFill>
                  <a:srgbClr val="6C479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A9A0"/>
              </a:buClr>
              <a:buSzPts val="2400"/>
              <a:buChar char="•"/>
              <a:defRPr>
                <a:solidFill>
                  <a:srgbClr val="01A9A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A9A0"/>
              </a:buClr>
              <a:buSzPts val="2000"/>
              <a:buChar char="•"/>
              <a:defRPr>
                <a:solidFill>
                  <a:srgbClr val="01A9A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A9A0"/>
              </a:buClr>
              <a:buSzPts val="1800"/>
              <a:buChar char="•"/>
              <a:defRPr>
                <a:solidFill>
                  <a:srgbClr val="01A9A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A9A0"/>
              </a:buClr>
              <a:buSzPts val="1800"/>
              <a:buChar char="•"/>
              <a:defRPr>
                <a:solidFill>
                  <a:srgbClr val="01A9A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192" name="Google Shape;192;p47"/>
          <p:cNvSpPr txBox="1">
            <a:spLocks noGrp="1"/>
          </p:cNvSpPr>
          <p:nvPr>
            <p:ph type="title"/>
          </p:nvPr>
        </p:nvSpPr>
        <p:spPr>
          <a:xfrm>
            <a:off x="864000" y="36000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1A9A0"/>
              </a:buClr>
              <a:buSzPts val="4400"/>
              <a:buFont typeface="Calibri"/>
              <a:buNone/>
              <a:defRPr>
                <a:solidFill>
                  <a:srgbClr val="6C4797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3A9CA31-CD34-72B8-3017-A20EB756FADB}"/>
              </a:ext>
            </a:extLst>
          </p:cNvPr>
          <p:cNvGrpSpPr/>
          <p:nvPr userDrawn="1"/>
        </p:nvGrpSpPr>
        <p:grpSpPr>
          <a:xfrm>
            <a:off x="0" y="6305550"/>
            <a:ext cx="12192001" cy="552450"/>
            <a:chOff x="-1" y="4953000"/>
            <a:chExt cx="12192001" cy="55245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C7811852-423D-3B7D-224B-60FB7A4DD7C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" y="4953000"/>
              <a:ext cx="12192001" cy="55245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E69FCB3A-BAA1-3D3A-FCE3-0042A6344E6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448162" y="5132197"/>
              <a:ext cx="1347025" cy="299339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Title Only" preserve="1">
  <p:cSld name="13_Title Only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47"/>
          <p:cNvSpPr txBox="1">
            <a:spLocks noGrp="1"/>
          </p:cNvSpPr>
          <p:nvPr>
            <p:ph type="body" idx="1"/>
          </p:nvPr>
        </p:nvSpPr>
        <p:spPr>
          <a:xfrm>
            <a:off x="864000" y="1620000"/>
            <a:ext cx="10515600" cy="3637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65150" lvl="0" indent="-51435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030A0"/>
              </a:buClr>
              <a:buSzPts val="2800"/>
              <a:buFont typeface="+mj-lt"/>
              <a:buAutoNum type="arabicPeriod"/>
              <a:defRPr>
                <a:solidFill>
                  <a:srgbClr val="6C479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A9A0"/>
              </a:buClr>
              <a:buSzPts val="2400"/>
              <a:buChar char="•"/>
              <a:defRPr>
                <a:solidFill>
                  <a:srgbClr val="01A9A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A9A0"/>
              </a:buClr>
              <a:buSzPts val="2000"/>
              <a:buChar char="•"/>
              <a:defRPr>
                <a:solidFill>
                  <a:srgbClr val="01A9A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A9A0"/>
              </a:buClr>
              <a:buSzPts val="1800"/>
              <a:buChar char="•"/>
              <a:defRPr>
                <a:solidFill>
                  <a:srgbClr val="01A9A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A9A0"/>
              </a:buClr>
              <a:buSzPts val="1800"/>
              <a:buChar char="•"/>
              <a:defRPr>
                <a:solidFill>
                  <a:srgbClr val="01A9A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lang="en-GB" dirty="0"/>
          </a:p>
        </p:txBody>
      </p:sp>
      <p:sp>
        <p:nvSpPr>
          <p:cNvPr id="192" name="Google Shape;192;p47"/>
          <p:cNvSpPr txBox="1">
            <a:spLocks noGrp="1"/>
          </p:cNvSpPr>
          <p:nvPr>
            <p:ph type="title"/>
          </p:nvPr>
        </p:nvSpPr>
        <p:spPr>
          <a:xfrm>
            <a:off x="864000" y="36000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1A9A0"/>
              </a:buClr>
              <a:buSzPts val="4400"/>
              <a:buFont typeface="Calibri"/>
              <a:buNone/>
              <a:defRPr>
                <a:solidFill>
                  <a:srgbClr val="6C4797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2161EC0-43BD-5BBA-4251-02A1B6E89972}"/>
              </a:ext>
            </a:extLst>
          </p:cNvPr>
          <p:cNvGrpSpPr/>
          <p:nvPr userDrawn="1"/>
        </p:nvGrpSpPr>
        <p:grpSpPr>
          <a:xfrm>
            <a:off x="-1" y="6305550"/>
            <a:ext cx="12192001" cy="552450"/>
            <a:chOff x="-1" y="4953000"/>
            <a:chExt cx="12192001" cy="55245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3188B80B-D7F8-B0E3-EB2F-791EB296E8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" y="4953000"/>
              <a:ext cx="12192001" cy="55245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E4E0603F-5958-8A94-8C71-980ABA0FF89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448162" y="5132197"/>
              <a:ext cx="1347025" cy="2993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45614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userDrawn="1">
  <p:cSld name="TWO_OBJECTS"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1"/>
          <p:cNvSpPr txBox="1">
            <a:spLocks noGrp="1"/>
          </p:cNvSpPr>
          <p:nvPr>
            <p:ph type="title"/>
          </p:nvPr>
        </p:nvSpPr>
        <p:spPr>
          <a:xfrm>
            <a:off x="864000" y="360001"/>
            <a:ext cx="10515600" cy="13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>
              <a:defRPr dirty="0">
                <a:solidFill>
                  <a:srgbClr val="6C4797"/>
                </a:solidFill>
              </a:defRPr>
            </a:lvl1pPr>
          </a:lstStyle>
          <a:p>
            <a:pPr lvl="0">
              <a:buClr>
                <a:srgbClr val="01A9A0"/>
              </a:buClr>
            </a:pPr>
            <a:endParaRPr dirty="0"/>
          </a:p>
        </p:txBody>
      </p:sp>
      <p:sp>
        <p:nvSpPr>
          <p:cNvPr id="214" name="Google Shape;214;p51"/>
          <p:cNvSpPr txBox="1">
            <a:spLocks noGrp="1"/>
          </p:cNvSpPr>
          <p:nvPr>
            <p:ph type="body" idx="1"/>
          </p:nvPr>
        </p:nvSpPr>
        <p:spPr>
          <a:xfrm>
            <a:off x="864000" y="1620000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030A0"/>
              </a:buClr>
              <a:buSzPts val="2800"/>
              <a:buChar char="•"/>
              <a:defRPr sz="2800" b="0" i="0" u="none" strike="noStrike" cap="none">
                <a:solidFill>
                  <a:srgbClr val="6C479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4536A"/>
              </a:buClr>
              <a:buSzPts val="2400"/>
              <a:buChar char="•"/>
              <a:defRPr>
                <a:solidFill>
                  <a:srgbClr val="44536A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4536A"/>
              </a:buClr>
              <a:buSzPts val="2000"/>
              <a:buChar char="•"/>
              <a:defRPr>
                <a:solidFill>
                  <a:srgbClr val="44536A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4536A"/>
              </a:buClr>
              <a:buSzPts val="1800"/>
              <a:buChar char="•"/>
              <a:defRPr>
                <a:solidFill>
                  <a:srgbClr val="44536A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4536A"/>
              </a:buClr>
              <a:buSzPts val="1800"/>
              <a:buChar char="•"/>
              <a:defRPr>
                <a:solidFill>
                  <a:srgbClr val="44536A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215" name="Google Shape;215;p51"/>
          <p:cNvSpPr txBox="1">
            <a:spLocks noGrp="1"/>
          </p:cNvSpPr>
          <p:nvPr>
            <p:ph type="body" idx="2"/>
          </p:nvPr>
        </p:nvSpPr>
        <p:spPr>
          <a:xfrm>
            <a:off x="6172200" y="1620000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030A0"/>
              </a:buClr>
              <a:buSzPts val="2800"/>
              <a:buChar char="•"/>
              <a:defRPr sz="2800" b="0" i="0" u="none" strike="noStrike" cap="none" dirty="0">
                <a:solidFill>
                  <a:srgbClr val="6C479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4536A"/>
              </a:buClr>
              <a:buSzPts val="2400"/>
              <a:buChar char="•"/>
              <a:defRPr>
                <a:solidFill>
                  <a:srgbClr val="44536A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4536A"/>
              </a:buClr>
              <a:buSzPts val="2000"/>
              <a:buChar char="•"/>
              <a:defRPr>
                <a:solidFill>
                  <a:srgbClr val="44536A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4536A"/>
              </a:buClr>
              <a:buSzPts val="1800"/>
              <a:buChar char="•"/>
              <a:defRPr>
                <a:solidFill>
                  <a:srgbClr val="44536A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4536A"/>
              </a:buClr>
              <a:buSzPts val="1800"/>
              <a:buChar char="•"/>
              <a:defRPr>
                <a:solidFill>
                  <a:srgbClr val="44536A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3F04A39-6752-57FE-6B1B-478BF8B2F8FB}"/>
              </a:ext>
            </a:extLst>
          </p:cNvPr>
          <p:cNvGrpSpPr/>
          <p:nvPr userDrawn="1"/>
        </p:nvGrpSpPr>
        <p:grpSpPr>
          <a:xfrm>
            <a:off x="-1" y="6305550"/>
            <a:ext cx="12192001" cy="552450"/>
            <a:chOff x="-1" y="4953000"/>
            <a:chExt cx="12192001" cy="55245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1041B7F-0779-00C4-96E8-FD7C0F3BAF8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" y="4953000"/>
              <a:ext cx="12192001" cy="55245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2628528E-CC52-C88F-21DA-6A3FA1036B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448162" y="5132197"/>
              <a:ext cx="1347025" cy="299339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preserve="1" userDrawn="1">
  <p:cSld name="1_Two Content"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1"/>
          <p:cNvSpPr txBox="1">
            <a:spLocks noGrp="1"/>
          </p:cNvSpPr>
          <p:nvPr>
            <p:ph type="title"/>
          </p:nvPr>
        </p:nvSpPr>
        <p:spPr>
          <a:xfrm>
            <a:off x="864000" y="360001"/>
            <a:ext cx="10515600" cy="13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>
              <a:defRPr dirty="0">
                <a:solidFill>
                  <a:srgbClr val="6C4797"/>
                </a:solidFill>
              </a:defRPr>
            </a:lvl1pPr>
          </a:lstStyle>
          <a:p>
            <a:pPr lvl="0">
              <a:buClr>
                <a:srgbClr val="01A9A0"/>
              </a:buClr>
            </a:pPr>
            <a:endParaRPr dirty="0"/>
          </a:p>
        </p:txBody>
      </p:sp>
      <p:sp>
        <p:nvSpPr>
          <p:cNvPr id="214" name="Google Shape;214;p51"/>
          <p:cNvSpPr txBox="1">
            <a:spLocks noGrp="1"/>
          </p:cNvSpPr>
          <p:nvPr>
            <p:ph type="body" idx="1"/>
          </p:nvPr>
        </p:nvSpPr>
        <p:spPr>
          <a:xfrm>
            <a:off x="864000" y="1620000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65150" lvl="0" indent="-51435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030A0"/>
              </a:buClr>
              <a:buSzPts val="2800"/>
              <a:buFont typeface="+mj-lt"/>
              <a:buAutoNum type="arabicPeriod"/>
              <a:defRPr sz="2800" b="0" i="0" u="none" strike="noStrike" cap="none">
                <a:solidFill>
                  <a:srgbClr val="6C479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4536A"/>
              </a:buClr>
              <a:buSzPts val="2400"/>
              <a:buChar char="•"/>
              <a:defRPr>
                <a:solidFill>
                  <a:srgbClr val="44536A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4536A"/>
              </a:buClr>
              <a:buSzPts val="2000"/>
              <a:buChar char="•"/>
              <a:defRPr>
                <a:solidFill>
                  <a:srgbClr val="44536A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4536A"/>
              </a:buClr>
              <a:buSzPts val="1800"/>
              <a:buChar char="•"/>
              <a:defRPr>
                <a:solidFill>
                  <a:srgbClr val="44536A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4536A"/>
              </a:buClr>
              <a:buSzPts val="1800"/>
              <a:buChar char="•"/>
              <a:defRPr>
                <a:solidFill>
                  <a:srgbClr val="44536A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215" name="Google Shape;215;p51"/>
          <p:cNvSpPr txBox="1">
            <a:spLocks noGrp="1"/>
          </p:cNvSpPr>
          <p:nvPr>
            <p:ph type="body" idx="2"/>
          </p:nvPr>
        </p:nvSpPr>
        <p:spPr>
          <a:xfrm>
            <a:off x="6172200" y="1620000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65150" lvl="0" indent="-51435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030A0"/>
              </a:buClr>
              <a:buSzPts val="2800"/>
              <a:buFont typeface="+mj-lt"/>
              <a:buAutoNum type="arabicPeriod"/>
              <a:defRPr sz="2800" b="0" i="0" u="none" strike="noStrike" cap="none" dirty="0">
                <a:solidFill>
                  <a:srgbClr val="6C479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4536A"/>
              </a:buClr>
              <a:buSzPts val="2400"/>
              <a:buChar char="•"/>
              <a:defRPr>
                <a:solidFill>
                  <a:srgbClr val="44536A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4536A"/>
              </a:buClr>
              <a:buSzPts val="2000"/>
              <a:buChar char="•"/>
              <a:defRPr>
                <a:solidFill>
                  <a:srgbClr val="44536A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4536A"/>
              </a:buClr>
              <a:buSzPts val="1800"/>
              <a:buChar char="•"/>
              <a:defRPr>
                <a:solidFill>
                  <a:srgbClr val="44536A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4536A"/>
              </a:buClr>
              <a:buSzPts val="1800"/>
              <a:buChar char="•"/>
              <a:defRPr>
                <a:solidFill>
                  <a:srgbClr val="44536A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31699BA-1AA9-4105-46B9-EDDC67AA0FB6}"/>
              </a:ext>
            </a:extLst>
          </p:cNvPr>
          <p:cNvGrpSpPr/>
          <p:nvPr userDrawn="1"/>
        </p:nvGrpSpPr>
        <p:grpSpPr>
          <a:xfrm>
            <a:off x="-1" y="6305550"/>
            <a:ext cx="12192001" cy="552450"/>
            <a:chOff x="-1" y="4953000"/>
            <a:chExt cx="12192001" cy="55245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BA6A9EE3-C522-C27D-D7F2-3DABD3E1763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" y="4953000"/>
              <a:ext cx="12192001" cy="55245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23308D94-0B5F-2A70-16B4-D66E1336AF7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448162" y="5132197"/>
              <a:ext cx="1347025" cy="2993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94656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BF9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6"/>
          <p:cNvSpPr txBox="1">
            <a:spLocks noGrp="1"/>
          </p:cNvSpPr>
          <p:nvPr>
            <p:ph type="title"/>
          </p:nvPr>
        </p:nvSpPr>
        <p:spPr>
          <a:xfrm>
            <a:off x="864000" y="36000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 dirty="0"/>
          </a:p>
        </p:txBody>
      </p:sp>
      <p:sp>
        <p:nvSpPr>
          <p:cNvPr id="7" name="Google Shape;7;p26"/>
          <p:cNvSpPr txBox="1">
            <a:spLocks noGrp="1"/>
          </p:cNvSpPr>
          <p:nvPr>
            <p:ph type="body" idx="1"/>
          </p:nvPr>
        </p:nvSpPr>
        <p:spPr>
          <a:xfrm>
            <a:off x="864000" y="1620000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6" r:id="rId1"/>
    <p:sldLayoutId id="2147483669" r:id="rId2"/>
    <p:sldLayoutId id="2147483674" r:id="rId3"/>
    <p:sldLayoutId id="2147483673" r:id="rId4"/>
    <p:sldLayoutId id="2147483675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7030A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www.youtube.com/watch?v=3jKqgcM_ja4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www.esafety.gov.au/media/what-your-posts-say-about-you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>
            <a:extLst>
              <a:ext uri="{FF2B5EF4-FFF2-40B4-BE49-F238E27FC236}">
                <a16:creationId xmlns:a16="http://schemas.microsoft.com/office/drawing/2014/main" id="{D06EF04E-B7D0-7392-D7D1-249EE729E14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 b="6329"/>
          <a:stretch>
            <a:fillRect/>
          </a:stretch>
        </p:blipFill>
        <p:spPr>
          <a:xfrm>
            <a:off x="0" y="0"/>
            <a:ext cx="12192000" cy="6321487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B61859C9-B86F-0548-4C78-BE2491586FD2}"/>
              </a:ext>
            </a:extLst>
          </p:cNvPr>
          <p:cNvSpPr txBox="1"/>
          <p:nvPr/>
        </p:nvSpPr>
        <p:spPr>
          <a:xfrm>
            <a:off x="1703442" y="323664"/>
            <a:ext cx="16358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MODULE</a:t>
            </a:r>
            <a:endParaRPr lang="en-IE" sz="2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EF6A1E8-9E4C-4F22-8C72-22DD40C8F358}"/>
              </a:ext>
            </a:extLst>
          </p:cNvPr>
          <p:cNvGrpSpPr/>
          <p:nvPr/>
        </p:nvGrpSpPr>
        <p:grpSpPr>
          <a:xfrm>
            <a:off x="731143" y="5296418"/>
            <a:ext cx="1607820" cy="646331"/>
            <a:chOff x="2468880" y="4916801"/>
            <a:chExt cx="1607820" cy="646331"/>
          </a:xfrm>
          <a:solidFill>
            <a:schemeClr val="bg1"/>
          </a:solidFill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0F74629-72CB-FB5F-C4FD-8356AE73D225}"/>
                </a:ext>
              </a:extLst>
            </p:cNvPr>
            <p:cNvSpPr/>
            <p:nvPr/>
          </p:nvSpPr>
          <p:spPr>
            <a:xfrm>
              <a:off x="2468880" y="4916801"/>
              <a:ext cx="1607820" cy="64633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>
                <a:solidFill>
                  <a:schemeClr val="bg1"/>
                </a:solidFill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2CD7B70-DC86-16EC-AB65-3DB4508376BB}"/>
                </a:ext>
              </a:extLst>
            </p:cNvPr>
            <p:cNvSpPr txBox="1"/>
            <p:nvPr/>
          </p:nvSpPr>
          <p:spPr>
            <a:xfrm>
              <a:off x="2468881" y="4978356"/>
              <a:ext cx="1522094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GB" sz="2800" b="1" dirty="0">
                  <a:solidFill>
                    <a:srgbClr val="6C4797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Lesson 1</a:t>
              </a:r>
              <a:endParaRPr lang="en-IE" sz="2800" b="1" dirty="0">
                <a:solidFill>
                  <a:srgbClr val="6C4797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FA31B34-8450-E551-0580-94355E661363}"/>
              </a:ext>
            </a:extLst>
          </p:cNvPr>
          <p:cNvGrpSpPr/>
          <p:nvPr/>
        </p:nvGrpSpPr>
        <p:grpSpPr>
          <a:xfrm>
            <a:off x="2407542" y="5296418"/>
            <a:ext cx="5117905" cy="646331"/>
            <a:chOff x="4076700" y="4916801"/>
            <a:chExt cx="4310184" cy="646331"/>
          </a:xfrm>
          <a:solidFill>
            <a:schemeClr val="bg1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2FC9E1A-DFC6-BEB7-6359-47E83C067B5F}"/>
                </a:ext>
              </a:extLst>
            </p:cNvPr>
            <p:cNvSpPr/>
            <p:nvPr/>
          </p:nvSpPr>
          <p:spPr>
            <a:xfrm>
              <a:off x="4076700" y="4916801"/>
              <a:ext cx="4310184" cy="64633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C699084-D31F-9934-07AC-819101F54224}"/>
                </a:ext>
              </a:extLst>
            </p:cNvPr>
            <p:cNvSpPr txBox="1"/>
            <p:nvPr/>
          </p:nvSpPr>
          <p:spPr>
            <a:xfrm>
              <a:off x="4171950" y="5039911"/>
              <a:ext cx="4214934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GB" sz="2400" b="1" dirty="0">
                  <a:solidFill>
                    <a:srgbClr val="412E7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Your Digital Footprint</a:t>
              </a:r>
              <a:endParaRPr lang="en-IE" sz="2400" b="1" dirty="0">
                <a:solidFill>
                  <a:srgbClr val="412E7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37" name="Picture 36">
            <a:extLst>
              <a:ext uri="{FF2B5EF4-FFF2-40B4-BE49-F238E27FC236}">
                <a16:creationId xmlns:a16="http://schemas.microsoft.com/office/drawing/2014/main" id="{753A4E58-EA5C-AA95-CDCE-7EE04574F4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4204" y="323664"/>
            <a:ext cx="5893595" cy="2883014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01B7AEF5-D48A-4173-19E0-B686F15EA40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2669"/>
          <a:stretch>
            <a:fillRect/>
          </a:stretch>
        </p:blipFill>
        <p:spPr>
          <a:xfrm>
            <a:off x="974624" y="737127"/>
            <a:ext cx="2139579" cy="1950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81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12F1A16-DE0C-431F-BD91-4F92B0D00B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Find Out More…</a:t>
            </a:r>
            <a:endParaRPr lang="en-IE" dirty="0"/>
          </a:p>
        </p:txBody>
      </p:sp>
      <p:pic>
        <p:nvPicPr>
          <p:cNvPr id="5" name="Picture 4">
            <a:hlinkClick r:id="rId2"/>
            <a:extLst>
              <a:ext uri="{FF2B5EF4-FFF2-40B4-BE49-F238E27FC236}">
                <a16:creationId xmlns:a16="http://schemas.microsoft.com/office/drawing/2014/main" id="{C06A3F73-FA0E-4AF4-4FC4-4726683D6C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7841" y="1457733"/>
            <a:ext cx="7454330" cy="41769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28E39CF-5925-6907-01A0-A0AB78E385D2}"/>
              </a:ext>
            </a:extLst>
          </p:cNvPr>
          <p:cNvSpPr txBox="1"/>
          <p:nvPr/>
        </p:nvSpPr>
        <p:spPr>
          <a:xfrm>
            <a:off x="2177942" y="5763078"/>
            <a:ext cx="60945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2"/>
              </a:rPr>
              <a:t>https://www.youtube.com/watch?v=3jKqgcM_ja4</a:t>
            </a:r>
            <a:r>
              <a:rPr lang="en-GB" dirty="0"/>
              <a:t> 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4221687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hought Bubble: Cloud 3">
            <a:extLst>
              <a:ext uri="{FF2B5EF4-FFF2-40B4-BE49-F238E27FC236}">
                <a16:creationId xmlns:a16="http://schemas.microsoft.com/office/drawing/2014/main" id="{22A426EA-1DFD-7D1A-EFA9-7133F7786529}"/>
              </a:ext>
            </a:extLst>
          </p:cNvPr>
          <p:cNvSpPr/>
          <p:nvPr/>
        </p:nvSpPr>
        <p:spPr>
          <a:xfrm>
            <a:off x="1701553" y="390618"/>
            <a:ext cx="8788894" cy="4705342"/>
          </a:xfrm>
          <a:prstGeom prst="cloudCallout">
            <a:avLst>
              <a:gd name="adj1" fmla="val -45846"/>
              <a:gd name="adj2" fmla="val 66334"/>
            </a:avLst>
          </a:prstGeom>
          <a:solidFill>
            <a:srgbClr val="EEF3D5"/>
          </a:solidFill>
          <a:ln>
            <a:solidFill>
              <a:srgbClr val="D0DE8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/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161C0804-7288-3CEC-5331-FD50153D0E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68007" y="1069582"/>
            <a:ext cx="6593244" cy="3138433"/>
          </a:xfrm>
        </p:spPr>
        <p:txBody>
          <a:bodyPr>
            <a:noAutofit/>
          </a:bodyPr>
          <a:lstStyle/>
          <a:p>
            <a:pPr marL="50800" indent="0" algn="ctr">
              <a:lnSpc>
                <a:spcPct val="150000"/>
              </a:lnSpc>
              <a:buNone/>
            </a:pPr>
            <a:r>
              <a:rPr lang="en-IE" sz="4000" b="1" dirty="0"/>
              <a:t>Reflection:</a:t>
            </a:r>
            <a:r>
              <a:rPr lang="en-IE" sz="4000" dirty="0"/>
              <a:t> Identify </a:t>
            </a:r>
            <a:r>
              <a:rPr lang="en-IE" sz="4000" b="1" dirty="0"/>
              <a:t>one</a:t>
            </a:r>
            <a:r>
              <a:rPr lang="en-IE" sz="4000" dirty="0"/>
              <a:t> action you could take to improve your digital footprint.</a:t>
            </a:r>
          </a:p>
        </p:txBody>
      </p:sp>
    </p:spTree>
    <p:extLst>
      <p:ext uri="{BB962C8B-B14F-4D97-AF65-F5344CB8AC3E}">
        <p14:creationId xmlns:p14="http://schemas.microsoft.com/office/powerpoint/2010/main" val="20244236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E6605A-400A-F547-17F5-BC73BA68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4000" y="1620000"/>
            <a:ext cx="10515600" cy="3554901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buFont typeface="Wingdings" panose="05000000000000000000" pitchFamily="2" charset="2"/>
              <a:buChar char=""/>
            </a:pPr>
            <a:r>
              <a:rPr lang="en-GB"/>
              <a:t>Understand </a:t>
            </a:r>
            <a:r>
              <a:rPr lang="en-GB" dirty="0"/>
              <a:t>the factors that contribute to your digital footprint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"/>
            </a:pPr>
            <a:r>
              <a:rPr lang="en-GB" dirty="0"/>
              <a:t>Recognise the impact of your digital footprint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"/>
            </a:pPr>
            <a:r>
              <a:rPr lang="en-GB" dirty="0"/>
              <a:t>Know how to make thoughtful choices that support a safe and responsible online presence</a:t>
            </a:r>
            <a:endParaRPr lang="en-IE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1C0A7A3-798A-DA7E-0ED4-5969850E1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000" y="360000"/>
            <a:ext cx="10515600" cy="1325563"/>
          </a:xfrm>
        </p:spPr>
        <p:txBody>
          <a:bodyPr/>
          <a:lstStyle/>
          <a:p>
            <a:r>
              <a:rPr lang="en-GB" dirty="0"/>
              <a:t>Learning Intentions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4386501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B323C70-F443-0606-EBA4-45EA1BD19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Words</a:t>
            </a:r>
            <a:endParaRPr lang="en-IE" dirty="0"/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79886C06-44DB-F9D5-27BC-8C47E297C2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4000" y="1620000"/>
            <a:ext cx="10515600" cy="3637778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GB" b="1" dirty="0"/>
              <a:t>Digital footprint:</a:t>
            </a:r>
            <a:r>
              <a:rPr lang="en-GB" dirty="0"/>
              <a:t> The trail of information you leave behind when you use the internet.</a:t>
            </a:r>
          </a:p>
          <a:p>
            <a:pPr>
              <a:buFont typeface="Arial" panose="020B0604020202020204" pitchFamily="34" charset="0"/>
              <a:buChar char="•"/>
            </a:pP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884890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0D26C87-9D16-C024-A0BD-646888C907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6685" y="1763839"/>
            <a:ext cx="5915315" cy="33303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5B1845B-AD20-1ED0-5BB8-04DFB0CD63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4000" y="1620000"/>
            <a:ext cx="5687720" cy="3637778"/>
          </a:xfrm>
        </p:spPr>
        <p:txBody>
          <a:bodyPr/>
          <a:lstStyle/>
          <a:p>
            <a:pPr marL="50800" indent="0">
              <a:buNone/>
            </a:pPr>
            <a:r>
              <a:rPr lang="en-GB" dirty="0"/>
              <a:t>Your digital footprint is the trail of information you leave behind when you use the internet.</a:t>
            </a:r>
          </a:p>
          <a:p>
            <a:pPr marL="50800" indent="0">
              <a:buNone/>
            </a:pPr>
            <a:r>
              <a:rPr lang="en-GB" dirty="0"/>
              <a:t>It includes:</a:t>
            </a:r>
          </a:p>
          <a:p>
            <a:pPr marL="508000" indent="-457200">
              <a:buFont typeface="Arial" panose="020B0604020202020204" pitchFamily="34" charset="0"/>
              <a:buChar char="•"/>
            </a:pPr>
            <a:r>
              <a:rPr lang="en-GB" dirty="0"/>
              <a:t>Information you choose to share</a:t>
            </a:r>
          </a:p>
          <a:p>
            <a:pPr marL="508000" indent="-457200">
              <a:buFont typeface="Arial" panose="020B0604020202020204" pitchFamily="34" charset="0"/>
              <a:buChar char="•"/>
            </a:pPr>
            <a:r>
              <a:rPr lang="en-GB" dirty="0"/>
              <a:t>Information that is collected automatically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54AE515-28EA-10E9-40AB-230B44F25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Your Digital Footprint?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4095887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hlinkClick r:id="rId2"/>
            <a:extLst>
              <a:ext uri="{FF2B5EF4-FFF2-40B4-BE49-F238E27FC236}">
                <a16:creationId xmlns:a16="http://schemas.microsoft.com/office/drawing/2014/main" id="{ECED3369-CA98-3CC3-D134-B16E6C06FF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1120" y="893677"/>
            <a:ext cx="8277225" cy="46482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DA536BA-97B2-6AC9-F001-04F65E735713}"/>
              </a:ext>
            </a:extLst>
          </p:cNvPr>
          <p:cNvSpPr txBox="1"/>
          <p:nvPr/>
        </p:nvSpPr>
        <p:spPr>
          <a:xfrm>
            <a:off x="1751120" y="5656546"/>
            <a:ext cx="60945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2"/>
              </a:rPr>
              <a:t>What your posts say about you | </a:t>
            </a:r>
            <a:r>
              <a:rPr lang="en-GB" dirty="0" err="1">
                <a:hlinkClick r:id="rId2"/>
              </a:rPr>
              <a:t>eSafety</a:t>
            </a:r>
            <a:r>
              <a:rPr lang="en-GB" dirty="0">
                <a:hlinkClick r:id="rId2"/>
              </a:rPr>
              <a:t> Commissioner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8571423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hought Bubble: Cloud 3">
            <a:extLst>
              <a:ext uri="{FF2B5EF4-FFF2-40B4-BE49-F238E27FC236}">
                <a16:creationId xmlns:a16="http://schemas.microsoft.com/office/drawing/2014/main" id="{98C16766-8818-4AE6-6637-798A393262BD}"/>
              </a:ext>
            </a:extLst>
          </p:cNvPr>
          <p:cNvSpPr/>
          <p:nvPr/>
        </p:nvSpPr>
        <p:spPr>
          <a:xfrm>
            <a:off x="2429522" y="532660"/>
            <a:ext cx="7859698" cy="4296792"/>
          </a:xfrm>
          <a:prstGeom prst="cloudCallout">
            <a:avLst>
              <a:gd name="adj1" fmla="val -55359"/>
              <a:gd name="adj2" fmla="val 74070"/>
            </a:avLst>
          </a:prstGeom>
          <a:solidFill>
            <a:srgbClr val="E5FFFD"/>
          </a:solidFill>
          <a:ln>
            <a:solidFill>
              <a:srgbClr val="00DEC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41D85B-5F3C-6A2E-3504-79107341D5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51587" y="1107400"/>
            <a:ext cx="5243839" cy="2880980"/>
          </a:xfrm>
        </p:spPr>
        <p:txBody>
          <a:bodyPr>
            <a:noAutofit/>
          </a:bodyPr>
          <a:lstStyle/>
          <a:p>
            <a:pPr marL="50800" indent="0" algn="ctr">
              <a:lnSpc>
                <a:spcPct val="150000"/>
              </a:lnSpc>
              <a:buNone/>
            </a:pPr>
            <a:r>
              <a:rPr lang="en-GB" sz="4000" dirty="0"/>
              <a:t>What do you think your digital footprint might look like?</a:t>
            </a:r>
            <a:endParaRPr lang="en-IE" sz="4000" dirty="0"/>
          </a:p>
        </p:txBody>
      </p:sp>
    </p:spTree>
    <p:extLst>
      <p:ext uri="{BB962C8B-B14F-4D97-AF65-F5344CB8AC3E}">
        <p14:creationId xmlns:p14="http://schemas.microsoft.com/office/powerpoint/2010/main" val="37765621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040F52F-17DE-1E1A-F9B1-95EDE99732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4000" y="1620000"/>
            <a:ext cx="4939900" cy="1428165"/>
          </a:xfrm>
        </p:spPr>
        <p:txBody>
          <a:bodyPr>
            <a:normAutofit/>
          </a:bodyPr>
          <a:lstStyle/>
          <a:p>
            <a:pPr marL="50800" indent="0">
              <a:buNone/>
            </a:pPr>
            <a:r>
              <a:rPr lang="en-GB" dirty="0"/>
              <a:t>Remember to think before you post – your digital footprint can last a long time!</a:t>
            </a:r>
          </a:p>
          <a:p>
            <a:endParaRPr lang="en-IE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C4AAE4D-6201-B0DB-1CAC-9AC382B82E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Why Does Your Digital Footprint Matter?</a:t>
            </a:r>
            <a:endParaRPr lang="en-IE" dirty="0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E685AEC8-16B0-8F35-564D-7C5C8B85EDF7}"/>
              </a:ext>
            </a:extLst>
          </p:cNvPr>
          <p:cNvGrpSpPr/>
          <p:nvPr/>
        </p:nvGrpSpPr>
        <p:grpSpPr>
          <a:xfrm>
            <a:off x="5977161" y="1835473"/>
            <a:ext cx="4681807" cy="3905134"/>
            <a:chOff x="5977161" y="1835473"/>
            <a:chExt cx="4681807" cy="3905134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BC7552AC-6600-1BAB-0103-AC6A954595C4}"/>
                </a:ext>
              </a:extLst>
            </p:cNvPr>
            <p:cNvSpPr/>
            <p:nvPr/>
          </p:nvSpPr>
          <p:spPr>
            <a:xfrm>
              <a:off x="5981278" y="2653927"/>
              <a:ext cx="4665788" cy="648000"/>
            </a:xfrm>
            <a:prstGeom prst="roundRect">
              <a:avLst/>
            </a:prstGeom>
            <a:solidFill>
              <a:srgbClr val="FFECAF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DF3467C3-FDC1-D49F-C9C3-49809D151AF5}"/>
                </a:ext>
              </a:extLst>
            </p:cNvPr>
            <p:cNvSpPr/>
            <p:nvPr/>
          </p:nvSpPr>
          <p:spPr>
            <a:xfrm>
              <a:off x="5981278" y="1835473"/>
              <a:ext cx="4669905" cy="648000"/>
            </a:xfrm>
            <a:prstGeom prst="roundRect">
              <a:avLst/>
            </a:prstGeom>
            <a:solidFill>
              <a:srgbClr val="D1F3FF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1C35485F-276F-3D10-FAEC-2B357B6D1978}"/>
                </a:ext>
              </a:extLst>
            </p:cNvPr>
            <p:cNvSpPr/>
            <p:nvPr/>
          </p:nvSpPr>
          <p:spPr>
            <a:xfrm>
              <a:off x="5989063" y="3458167"/>
              <a:ext cx="4669905" cy="648000"/>
            </a:xfrm>
            <a:prstGeom prst="roundRect">
              <a:avLst/>
            </a:prstGeom>
            <a:solidFill>
              <a:srgbClr val="F3D1EF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702FB847-8E1D-5717-8326-C25C5C8DCD7A}"/>
                </a:ext>
              </a:extLst>
            </p:cNvPr>
            <p:cNvSpPr/>
            <p:nvPr/>
          </p:nvSpPr>
          <p:spPr>
            <a:xfrm>
              <a:off x="5989063" y="4275387"/>
              <a:ext cx="4669905" cy="648000"/>
            </a:xfrm>
            <a:prstGeom prst="roundRect">
              <a:avLst/>
            </a:prstGeom>
            <a:solidFill>
              <a:srgbClr val="F9D8C7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18CF3C65-C10E-AE16-E89E-810D9B2F6068}"/>
                </a:ext>
              </a:extLst>
            </p:cNvPr>
            <p:cNvSpPr/>
            <p:nvPr/>
          </p:nvSpPr>
          <p:spPr>
            <a:xfrm>
              <a:off x="5977161" y="5092607"/>
              <a:ext cx="4669905" cy="648000"/>
            </a:xfrm>
            <a:prstGeom prst="roundRect">
              <a:avLst/>
            </a:prstGeom>
            <a:solidFill>
              <a:srgbClr val="D6EDBD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124C0B1-49F4-59CF-7E01-940A02F44933}"/>
                </a:ext>
              </a:extLst>
            </p:cNvPr>
            <p:cNvSpPr txBox="1"/>
            <p:nvPr/>
          </p:nvSpPr>
          <p:spPr>
            <a:xfrm>
              <a:off x="6855411" y="1914846"/>
              <a:ext cx="3320246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2400" b="1" dirty="0">
                  <a:latin typeface="Calibri" panose="020F0502020204030204" pitchFamily="34" charset="0"/>
                  <a:cs typeface="Calibri" panose="020F0502020204030204" pitchFamily="34" charset="0"/>
                </a:rPr>
                <a:t>Future opportunities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27C882C-D2B1-5B06-A161-F3611DDBDCB0}"/>
                </a:ext>
              </a:extLst>
            </p:cNvPr>
            <p:cNvSpPr txBox="1"/>
            <p:nvPr/>
          </p:nvSpPr>
          <p:spPr>
            <a:xfrm>
              <a:off x="6276514" y="2493043"/>
              <a:ext cx="3200399" cy="7386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endParaRPr lang="en-GB" dirty="0"/>
            </a:p>
            <a:p>
              <a:endParaRPr lang="en-GB" dirty="0"/>
            </a:p>
            <a:p>
              <a:endParaRPr lang="en-GB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6133544-107D-8812-383B-EE5C98E5C990}"/>
                </a:ext>
              </a:extLst>
            </p:cNvPr>
            <p:cNvSpPr txBox="1"/>
            <p:nvPr/>
          </p:nvSpPr>
          <p:spPr>
            <a:xfrm>
              <a:off x="6855411" y="2745860"/>
              <a:ext cx="3320246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2400" b="1" dirty="0">
                  <a:latin typeface="Calibri" panose="020F0502020204030204" pitchFamily="34" charset="0"/>
                  <a:cs typeface="Calibri" panose="020F0502020204030204" pitchFamily="34" charset="0"/>
                </a:rPr>
                <a:t>The internet remembers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A18C0B3-0B27-BC00-09CA-38C9D4EE25D2}"/>
                </a:ext>
              </a:extLst>
            </p:cNvPr>
            <p:cNvSpPr txBox="1"/>
            <p:nvPr/>
          </p:nvSpPr>
          <p:spPr>
            <a:xfrm>
              <a:off x="6855411" y="3551335"/>
              <a:ext cx="3320246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2400" b="1" dirty="0">
                  <a:latin typeface="Calibri" panose="020F0502020204030204" pitchFamily="34" charset="0"/>
                  <a:cs typeface="Calibri" panose="020F0502020204030204" pitchFamily="34" charset="0"/>
                </a:rPr>
                <a:t>Safety and wellbeing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D0B7BBB-6093-D1DB-6941-2CA9DDB0133A}"/>
                </a:ext>
              </a:extLst>
            </p:cNvPr>
            <p:cNvSpPr txBox="1"/>
            <p:nvPr/>
          </p:nvSpPr>
          <p:spPr>
            <a:xfrm>
              <a:off x="6855411" y="4368555"/>
              <a:ext cx="354219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2400" b="1" dirty="0">
                  <a:latin typeface="Calibri" panose="020F0502020204030204" pitchFamily="34" charset="0"/>
                  <a:cs typeface="Calibri" panose="020F0502020204030204" pitchFamily="34" charset="0"/>
                </a:rPr>
                <a:t>Real-world consequences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ED30CB8-3556-73F9-F3A6-6E5004196310}"/>
                </a:ext>
              </a:extLst>
            </p:cNvPr>
            <p:cNvSpPr txBox="1"/>
            <p:nvPr/>
          </p:nvSpPr>
          <p:spPr>
            <a:xfrm>
              <a:off x="6897781" y="5185773"/>
              <a:ext cx="354219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2400" b="1" dirty="0">
                  <a:latin typeface="Calibri" panose="020F0502020204030204" pitchFamily="34" charset="0"/>
                  <a:cs typeface="Calibri" panose="020F0502020204030204" pitchFamily="34" charset="0"/>
                </a:rPr>
                <a:t>Positive connections</a:t>
              </a:r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FE3E6F84-0A10-4BD0-FCA4-F5A607CD249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128129" y="1840402"/>
              <a:ext cx="611509" cy="611509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04D3DE4A-1401-46FD-9B46-A8BD9F1D95F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09904" y="2652694"/>
              <a:ext cx="647999" cy="647999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C35109C1-E609-D165-3C2B-00F1961E2CF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54234" y="4325135"/>
              <a:ext cx="559298" cy="543633"/>
            </a:xfrm>
            <a:prstGeom prst="rect">
              <a:avLst/>
            </a:prstGeom>
          </p:spPr>
        </p:pic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5D4A8C4A-5D6A-357D-3ACD-5DD38B17544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074666" y="3566964"/>
              <a:ext cx="683237" cy="461665"/>
            </a:xfrm>
            <a:prstGeom prst="rect">
              <a:avLst/>
            </a:prstGeom>
          </p:spPr>
        </p:pic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48835A8B-A34A-EF08-E691-E28D930BB57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131389" y="5136957"/>
              <a:ext cx="559298" cy="5592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640399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1784C-C125-98A9-2BE2-E99C5F978D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98E754B8-D441-EDF3-30C5-B936FB86AD7F}"/>
              </a:ext>
            </a:extLst>
          </p:cNvPr>
          <p:cNvSpPr/>
          <p:nvPr/>
        </p:nvSpPr>
        <p:spPr>
          <a:xfrm>
            <a:off x="1793290" y="941033"/>
            <a:ext cx="8451542" cy="4279213"/>
          </a:xfrm>
          <a:prstGeom prst="wedgeEllipseCallout">
            <a:avLst>
              <a:gd name="adj1" fmla="val -47274"/>
              <a:gd name="adj2" fmla="val 56768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3BDCA3A-6069-167B-0CA8-B14C56D7FF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94373" y="1572544"/>
            <a:ext cx="6649376" cy="3016189"/>
          </a:xfrm>
        </p:spPr>
        <p:txBody>
          <a:bodyPr>
            <a:noAutofit/>
          </a:bodyPr>
          <a:lstStyle/>
          <a:p>
            <a:pPr marL="50800" indent="0" algn="ctr">
              <a:lnSpc>
                <a:spcPct val="150000"/>
              </a:lnSpc>
              <a:buNone/>
            </a:pPr>
            <a:r>
              <a:rPr lang="en-IE" sz="4000" b="1" dirty="0"/>
              <a:t>Debate:</a:t>
            </a:r>
            <a:r>
              <a:rPr lang="en-IE" sz="4000" dirty="0"/>
              <a:t> People should have the right to delete their digital footprint</a:t>
            </a:r>
          </a:p>
        </p:txBody>
      </p:sp>
    </p:spTree>
    <p:extLst>
      <p:ext uri="{BB962C8B-B14F-4D97-AF65-F5344CB8AC3E}">
        <p14:creationId xmlns:p14="http://schemas.microsoft.com/office/powerpoint/2010/main" val="16901757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7F0E8CB-6F93-C453-BF89-18F41EDFE1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3999" y="1620000"/>
            <a:ext cx="9931248" cy="3637778"/>
          </a:xfrm>
        </p:spPr>
        <p:txBody>
          <a:bodyPr>
            <a:normAutofit/>
          </a:bodyPr>
          <a:lstStyle/>
          <a:p>
            <a:r>
              <a:rPr lang="en-GB" dirty="0"/>
              <a:t>Think carefully before you post or comment.</a:t>
            </a:r>
          </a:p>
          <a:p>
            <a:r>
              <a:rPr lang="en-GB" dirty="0"/>
              <a:t>Remember that you lose control of photos once you post them.</a:t>
            </a:r>
          </a:p>
          <a:p>
            <a:r>
              <a:rPr lang="en-GB" dirty="0"/>
              <a:t>Avoid sharing sensitive personal information.</a:t>
            </a:r>
          </a:p>
          <a:p>
            <a:r>
              <a:rPr lang="en-GB" dirty="0"/>
              <a:t>Regularly review and update your privacy settings.</a:t>
            </a:r>
          </a:p>
          <a:p>
            <a:r>
              <a:rPr lang="en-GB" dirty="0"/>
              <a:t>Delete or deactivate old accounts.</a:t>
            </a:r>
          </a:p>
          <a:p>
            <a:endParaRPr lang="en-IE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C149C89-CDB1-DBEE-BE12-96573A360D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Managing Your Digital Footprint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6842946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4848b99-8079-42d9-b9d5-0579c6e3a30d" xsi:nil="true"/>
    <lcf76f155ced4ddcb4097134ff3c332f xmlns="1be23318-6035-4056-9a1f-69107ec548ea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6202DEA0DF4DA4D9D2DEAB0A13F1CD2" ma:contentTypeVersion="10" ma:contentTypeDescription="Create a new document." ma:contentTypeScope="" ma:versionID="fb311c3b150a549edfeaba901b58dea1">
  <xsd:schema xmlns:xsd="http://www.w3.org/2001/XMLSchema" xmlns:xs="http://www.w3.org/2001/XMLSchema" xmlns:p="http://schemas.microsoft.com/office/2006/metadata/properties" xmlns:ns2="1be23318-6035-4056-9a1f-69107ec548ea" xmlns:ns3="84848b99-8079-42d9-b9d5-0579c6e3a30d" targetNamespace="http://schemas.microsoft.com/office/2006/metadata/properties" ma:root="true" ma:fieldsID="51936baf34f0d9dca3e9017edb309072" ns2:_="" ns3:_="">
    <xsd:import namespace="1be23318-6035-4056-9a1f-69107ec548ea"/>
    <xsd:import namespace="84848b99-8079-42d9-b9d5-0579c6e3a30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e23318-6035-4056-9a1f-69107ec548e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c742b05b-9ba8-4872-bed0-60cf4bd1a30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848b99-8079-42d9-b9d5-0579c6e3a30d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cac30581-c632-4b6c-8de0-62f96bf9627f}" ma:internalName="TaxCatchAll" ma:showField="CatchAllData" ma:web="84848b99-8079-42d9-b9d5-0579c6e3a30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5E1C97B-2AF1-48DE-AE47-8954943FCAD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CA23CE6-18CC-4773-A7DF-ECCD297E6AC3}">
  <ds:schemaRefs>
    <ds:schemaRef ds:uri="642330b1-f9fc-4151-ae2f-a934a6511a84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84848b99-8079-42d9-b9d5-0579c6e3a30d"/>
    <ds:schemaRef ds:uri="1be23318-6035-4056-9a1f-69107ec548ea"/>
  </ds:schemaRefs>
</ds:datastoreItem>
</file>

<file path=customXml/itemProps3.xml><?xml version="1.0" encoding="utf-8"?>
<ds:datastoreItem xmlns:ds="http://schemas.openxmlformats.org/officeDocument/2006/customXml" ds:itemID="{2451D752-962F-4E77-97E7-E94D9DF06A9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be23318-6035-4056-9a1f-69107ec548ea"/>
    <ds:schemaRef ds:uri="84848b99-8079-42d9-b9d5-0579c6e3a30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7b06156f-dd60-40c5-b86b-0343a8c74144}" enabled="0" method="" siteId="{7b06156f-dd60-40c5-b86b-0343a8c74144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2263</TotalTime>
  <Words>236</Words>
  <Application>Microsoft Office PowerPoint</Application>
  <PresentationFormat>Widescreen</PresentationFormat>
  <Paragraphs>34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Wingdings</vt:lpstr>
      <vt:lpstr>Office Theme</vt:lpstr>
      <vt:lpstr>PowerPoint Presentation</vt:lpstr>
      <vt:lpstr>Learning Intentions</vt:lpstr>
      <vt:lpstr>Key Words</vt:lpstr>
      <vt:lpstr>What Is Your Digital Footprint?</vt:lpstr>
      <vt:lpstr>PowerPoint Presentation</vt:lpstr>
      <vt:lpstr>PowerPoint Presentation</vt:lpstr>
      <vt:lpstr>Why Does Your Digital Footprint Matter?</vt:lpstr>
      <vt:lpstr>PowerPoint Presentation</vt:lpstr>
      <vt:lpstr>Managing Your Digital Footprint</vt:lpstr>
      <vt:lpstr>Find Out More…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Microsoft Office User</dc:creator>
  <cp:lastModifiedBy>Priscilla O'Connor</cp:lastModifiedBy>
  <cp:revision>9</cp:revision>
  <dcterms:created xsi:type="dcterms:W3CDTF">2025-07-08T09:12:23Z</dcterms:created>
  <dcterms:modified xsi:type="dcterms:W3CDTF">2026-02-25T12:33:17Z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0x01010096202DEA0DF4DA4D9D2DEAB0A13F1CD2</vt:lpwstr>
  </property>
</Properties>
</file>