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20"/>
  </p:notesMasterIdLst>
  <p:sldIdLst>
    <p:sldId id="317" r:id="rId5"/>
    <p:sldId id="306" r:id="rId6"/>
    <p:sldId id="308" r:id="rId7"/>
    <p:sldId id="309" r:id="rId8"/>
    <p:sldId id="312" r:id="rId9"/>
    <p:sldId id="314" r:id="rId10"/>
    <p:sldId id="318" r:id="rId11"/>
    <p:sldId id="319" r:id="rId12"/>
    <p:sldId id="320" r:id="rId13"/>
    <p:sldId id="321" r:id="rId14"/>
    <p:sldId id="322" r:id="rId15"/>
    <p:sldId id="323" r:id="rId16"/>
    <p:sldId id="324" r:id="rId17"/>
    <p:sldId id="325" r:id="rId18"/>
    <p:sldId id="326" r:id="rId1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32" userDrawn="1">
          <p15:clr>
            <a:srgbClr val="A4A3A4"/>
          </p15:clr>
        </p15:guide>
        <p15:guide id="2" pos="597" userDrawn="1">
          <p15:clr>
            <a:srgbClr val="A4A3A4"/>
          </p15:clr>
        </p15:guide>
      </p15:sldGuideLst>
    </p:ext>
    <p:ext uri="GoogleSlidesCustomDataVersion2">
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r:id="rId183" roundtripDataSignature="AMtx7mgpWQNZ4WTBh965iDu12EUVSDRa3g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45B8C2C-0918-75AD-7665-46B471AAB61F}" name="Priscilla O'Connor" initials="PO" userId="S::Priscilla.OConnor@folens.ie::d3b9681a-6783-45a0-a9cd-fbceb3f6df13" providerId="AD"/>
  <p188:author id="{E0D36585-AF50-AE84-83D1-C91CE777EA49}" name="Priscilla O'Connor" initials="PO" userId="S::priscilla.oconnor@folens.ie::d3b9681a-6783-45a0-a9cd-fbceb3f6df13" providerId="AD"/>
  <p188:author id="{3343E085-BC6B-0E75-2B80-DA018DB73C02}" name="RW Publishing Services Ltd" initials="RP" userId="d324ecc8cb14a6ac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B7FF"/>
    <a:srgbClr val="CCCCFF"/>
    <a:srgbClr val="E1E1FF"/>
    <a:srgbClr val="6C4797"/>
    <a:srgbClr val="412E70"/>
    <a:srgbClr val="00DECE"/>
    <a:srgbClr val="E5FFFD"/>
    <a:srgbClr val="01CFC0"/>
    <a:srgbClr val="26FEEF"/>
    <a:srgbClr val="01D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95CB44-F3E6-4143-B625-0E9FB0C11B3B}" v="79" dt="2026-02-24T15:33:37.784"/>
    <p1510:client id="{87FC33BE-2EE6-4C2E-9231-5D856866F2A0}" v="22" dt="2026-02-25T14:31:35.379"/>
  </p1510:revLst>
</p1510:revInfo>
</file>

<file path=ppt/tableStyles.xml><?xml version="1.0" encoding="utf-8"?>
<a:tblStyleLst xmlns:a="http://schemas.openxmlformats.org/drawingml/2006/main" def="{06B532F9-340B-46A6-987A-4049F69924DA}">
  <a:tblStyle styleId="{06B532F9-340B-46A6-987A-4049F69924D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06" autoAdjust="0"/>
    <p:restoredTop sz="95090" autoAdjust="0"/>
  </p:normalViewPr>
  <p:slideViewPr>
    <p:cSldViewPr snapToGrid="0">
      <p:cViewPr varScale="1">
        <p:scale>
          <a:sx n="76" d="100"/>
          <a:sy n="76" d="100"/>
        </p:scale>
        <p:origin x="1070" y="53"/>
      </p:cViewPr>
      <p:guideLst>
        <p:guide orient="horz" pos="232"/>
        <p:guide pos="59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184" Type="http://schemas.openxmlformats.org/officeDocument/2006/relationships/presProps" Target="presProps.xml"/><Relationship Id="rId189" Type="http://schemas.microsoft.com/office/2015/10/relationships/revisionInfo" Target="revisionInfo.xml"/><Relationship Id="rId3" Type="http://schemas.openxmlformats.org/officeDocument/2006/relationships/customXml" Target="../customXml/item3.xml"/><Relationship Id="rId188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183" Type="http://customschemas.google.com/relationships/presentationmetadata" Target="meta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87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190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8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185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riscilla O'Connor" userId="d3b9681a-6783-45a0-a9cd-fbceb3f6df13" providerId="ADAL" clId="{608BED5D-FC5E-47B4-8824-7C1143090CCB}"/>
    <pc:docChg chg="undo custSel addSld delSld modSld sldOrd modMainMaster">
      <pc:chgData name="Priscilla O'Connor" userId="d3b9681a-6783-45a0-a9cd-fbceb3f6df13" providerId="ADAL" clId="{608BED5D-FC5E-47B4-8824-7C1143090CCB}" dt="2026-02-25T14:36:21.283" v="2903" actId="14100"/>
      <pc:docMkLst>
        <pc:docMk/>
      </pc:docMkLst>
      <pc:sldChg chg="modSp mod ord">
        <pc:chgData name="Priscilla O'Connor" userId="d3b9681a-6783-45a0-a9cd-fbceb3f6df13" providerId="ADAL" clId="{608BED5D-FC5E-47B4-8824-7C1143090CCB}" dt="2026-02-25T14:36:21.283" v="2903" actId="14100"/>
        <pc:sldMkLst>
          <pc:docMk/>
          <pc:sldMk cId="3438650146" sldId="306"/>
        </pc:sldMkLst>
        <pc:spChg chg="mod">
          <ac:chgData name="Priscilla O'Connor" userId="d3b9681a-6783-45a0-a9cd-fbceb3f6df13" providerId="ADAL" clId="{608BED5D-FC5E-47B4-8824-7C1143090CCB}" dt="2026-02-25T14:36:21.283" v="2903" actId="14100"/>
          <ac:spMkLst>
            <pc:docMk/>
            <pc:sldMk cId="3438650146" sldId="306"/>
            <ac:spMk id="2" creationId="{DFE6605A-400A-F547-17F5-BC73BA68756E}"/>
          </ac:spMkLst>
        </pc:spChg>
        <pc:spChg chg="mod">
          <ac:chgData name="Priscilla O'Connor" userId="d3b9681a-6783-45a0-a9cd-fbceb3f6df13" providerId="ADAL" clId="{608BED5D-FC5E-47B4-8824-7C1143090CCB}" dt="2026-02-20T16:04:29.969" v="23" actId="20577"/>
          <ac:spMkLst>
            <pc:docMk/>
            <pc:sldMk cId="3438650146" sldId="306"/>
            <ac:spMk id="3" creationId="{91C0A7A3-798A-DA7E-0ED4-5969850E115A}"/>
          </ac:spMkLst>
        </pc:spChg>
      </pc:sldChg>
      <pc:sldChg chg="addSp delSp modSp new del mod">
        <pc:chgData name="Priscilla O'Connor" userId="d3b9681a-6783-45a0-a9cd-fbceb3f6df13" providerId="ADAL" clId="{608BED5D-FC5E-47B4-8824-7C1143090CCB}" dt="2026-02-24T14:28:56.698" v="1643" actId="2696"/>
        <pc:sldMkLst>
          <pc:docMk/>
          <pc:sldMk cId="2618661437" sldId="307"/>
        </pc:sldMkLst>
        <pc:spChg chg="add del mod">
          <ac:chgData name="Priscilla O'Connor" userId="d3b9681a-6783-45a0-a9cd-fbceb3f6df13" providerId="ADAL" clId="{608BED5D-FC5E-47B4-8824-7C1143090CCB}" dt="2026-02-24T11:54:45.206" v="1469" actId="21"/>
          <ac:spMkLst>
            <pc:docMk/>
            <pc:sldMk cId="2618661437" sldId="307"/>
            <ac:spMk id="2" creationId="{3BE9C7EC-FECD-533A-A059-46D602A892CE}"/>
          </ac:spMkLst>
        </pc:spChg>
      </pc:sldChg>
      <pc:sldChg chg="addSp delSp modSp new mod">
        <pc:chgData name="Priscilla O'Connor" userId="d3b9681a-6783-45a0-a9cd-fbceb3f6df13" providerId="ADAL" clId="{608BED5D-FC5E-47B4-8824-7C1143090CCB}" dt="2026-02-25T14:36:03.033" v="2900" actId="20577"/>
        <pc:sldMkLst>
          <pc:docMk/>
          <pc:sldMk cId="388489011" sldId="308"/>
        </pc:sldMkLst>
        <pc:spChg chg="mod">
          <ac:chgData name="Priscilla O'Connor" userId="d3b9681a-6783-45a0-a9cd-fbceb3f6df13" providerId="ADAL" clId="{608BED5D-FC5E-47B4-8824-7C1143090CCB}" dt="2026-02-20T16:06:10.392" v="321" actId="20577"/>
          <ac:spMkLst>
            <pc:docMk/>
            <pc:sldMk cId="388489011" sldId="308"/>
            <ac:spMk id="3" creationId="{AB323C70-F443-0606-EBA4-45EA1BD193D6}"/>
          </ac:spMkLst>
        </pc:spChg>
        <pc:spChg chg="add mod">
          <ac:chgData name="Priscilla O'Connor" userId="d3b9681a-6783-45a0-a9cd-fbceb3f6df13" providerId="ADAL" clId="{608BED5D-FC5E-47B4-8824-7C1143090CCB}" dt="2026-02-25T14:36:03.033" v="2900" actId="20577"/>
          <ac:spMkLst>
            <pc:docMk/>
            <pc:sldMk cId="388489011" sldId="308"/>
            <ac:spMk id="4" creationId="{79886C06-44DB-F9D5-27BC-8C47E297C217}"/>
          </ac:spMkLst>
        </pc:spChg>
      </pc:sldChg>
      <pc:sldChg chg="addSp delSp modSp new mod">
        <pc:chgData name="Priscilla O'Connor" userId="d3b9681a-6783-45a0-a9cd-fbceb3f6df13" providerId="ADAL" clId="{608BED5D-FC5E-47B4-8824-7C1143090CCB}" dt="2026-02-25T12:41:24.366" v="2369" actId="1076"/>
        <pc:sldMkLst>
          <pc:docMk/>
          <pc:sldMk cId="2409588756" sldId="309"/>
        </pc:sldMkLst>
        <pc:spChg chg="mod">
          <ac:chgData name="Priscilla O'Connor" userId="d3b9681a-6783-45a0-a9cd-fbceb3f6df13" providerId="ADAL" clId="{608BED5D-FC5E-47B4-8824-7C1143090CCB}" dt="2026-02-25T12:36:59.020" v="2350" actId="20577"/>
          <ac:spMkLst>
            <pc:docMk/>
            <pc:sldMk cId="2409588756" sldId="309"/>
            <ac:spMk id="2" creationId="{15B1845B-AD20-1ED0-5BB8-04DFB0CD6340}"/>
          </ac:spMkLst>
        </pc:spChg>
        <pc:spChg chg="mod">
          <ac:chgData name="Priscilla O'Connor" userId="d3b9681a-6783-45a0-a9cd-fbceb3f6df13" providerId="ADAL" clId="{608BED5D-FC5E-47B4-8824-7C1143090CCB}" dt="2026-02-25T12:35:31.703" v="2215" actId="20577"/>
          <ac:spMkLst>
            <pc:docMk/>
            <pc:sldMk cId="2409588756" sldId="309"/>
            <ac:spMk id="3" creationId="{354AE515-28EA-10E9-40AB-230B44F2596F}"/>
          </ac:spMkLst>
        </pc:spChg>
        <pc:picChg chg="add del mod ord">
          <ac:chgData name="Priscilla O'Connor" userId="d3b9681a-6783-45a0-a9cd-fbceb3f6df13" providerId="ADAL" clId="{608BED5D-FC5E-47B4-8824-7C1143090CCB}" dt="2026-02-25T12:35:47.343" v="2216" actId="478"/>
          <ac:picMkLst>
            <pc:docMk/>
            <pc:sldMk cId="2409588756" sldId="309"/>
            <ac:picMk id="5" creationId="{70D26C87-9D16-C024-A0BD-646888C907E7}"/>
          </ac:picMkLst>
        </pc:picChg>
        <pc:picChg chg="add del mod">
          <ac:chgData name="Priscilla O'Connor" userId="d3b9681a-6783-45a0-a9cd-fbceb3f6df13" providerId="ADAL" clId="{608BED5D-FC5E-47B4-8824-7C1143090CCB}" dt="2026-02-25T12:37:47.087" v="2354" actId="478"/>
          <ac:picMkLst>
            <pc:docMk/>
            <pc:sldMk cId="2409588756" sldId="309"/>
            <ac:picMk id="6" creationId="{7E8133D2-F6B4-E65D-9A14-6A1932377ABB}"/>
          </ac:picMkLst>
        </pc:picChg>
        <pc:picChg chg="add mod">
          <ac:chgData name="Priscilla O'Connor" userId="d3b9681a-6783-45a0-a9cd-fbceb3f6df13" providerId="ADAL" clId="{608BED5D-FC5E-47B4-8824-7C1143090CCB}" dt="2026-02-25T12:41:24.366" v="2369" actId="1076"/>
          <ac:picMkLst>
            <pc:docMk/>
            <pc:sldMk cId="2409588756" sldId="309"/>
            <ac:picMk id="8" creationId="{0BFF0D60-7DF9-7126-26F5-537F23F9A459}"/>
          </ac:picMkLst>
        </pc:picChg>
      </pc:sldChg>
      <pc:sldChg chg="addSp delSp modSp new del mod">
        <pc:chgData name="Priscilla O'Connor" userId="d3b9681a-6783-45a0-a9cd-fbceb3f6df13" providerId="ADAL" clId="{608BED5D-FC5E-47B4-8824-7C1143090CCB}" dt="2026-02-25T12:41:54.084" v="2370" actId="2696"/>
        <pc:sldMkLst>
          <pc:docMk/>
          <pc:sldMk cId="3857142348" sldId="310"/>
        </pc:sldMkLst>
      </pc:sldChg>
      <pc:sldChg chg="addSp delSp modSp new del mod">
        <pc:chgData name="Priscilla O'Connor" userId="d3b9681a-6783-45a0-a9cd-fbceb3f6df13" providerId="ADAL" clId="{608BED5D-FC5E-47B4-8824-7C1143090CCB}" dt="2026-02-25T12:41:57.851" v="2371" actId="2696"/>
        <pc:sldMkLst>
          <pc:docMk/>
          <pc:sldMk cId="3776562141" sldId="311"/>
        </pc:sldMkLst>
        <pc:spChg chg="add mod ord">
          <ac:chgData name="Priscilla O'Connor" userId="d3b9681a-6783-45a0-a9cd-fbceb3f6df13" providerId="ADAL" clId="{608BED5D-FC5E-47B4-8824-7C1143090CCB}" dt="2026-02-24T15:21:31.589" v="1949" actId="208"/>
          <ac:spMkLst>
            <pc:docMk/>
            <pc:sldMk cId="3776562141" sldId="311"/>
            <ac:spMk id="4" creationId="{98C16766-8818-4AE6-6637-798A393262BD}"/>
          </ac:spMkLst>
        </pc:spChg>
      </pc:sldChg>
      <pc:sldChg chg="addSp delSp modSp new mod">
        <pc:chgData name="Priscilla O'Connor" userId="d3b9681a-6783-45a0-a9cd-fbceb3f6df13" providerId="ADAL" clId="{608BED5D-FC5E-47B4-8824-7C1143090CCB}" dt="2026-02-25T12:47:34.882" v="2490" actId="1440"/>
        <pc:sldMkLst>
          <pc:docMk/>
          <pc:sldMk cId="1964039995" sldId="312"/>
        </pc:sldMkLst>
        <pc:spChg chg="mod">
          <ac:chgData name="Priscilla O'Connor" userId="d3b9681a-6783-45a0-a9cd-fbceb3f6df13" providerId="ADAL" clId="{608BED5D-FC5E-47B4-8824-7C1143090CCB}" dt="2026-02-25T12:43:06.565" v="2485" actId="27636"/>
          <ac:spMkLst>
            <pc:docMk/>
            <pc:sldMk cId="1964039995" sldId="312"/>
            <ac:spMk id="2" creationId="{E040F52F-17DE-1E1A-F9B1-95EDE99732D8}"/>
          </ac:spMkLst>
        </pc:spChg>
        <pc:spChg chg="mod">
          <ac:chgData name="Priscilla O'Connor" userId="d3b9681a-6783-45a0-a9cd-fbceb3f6df13" providerId="ADAL" clId="{608BED5D-FC5E-47B4-8824-7C1143090CCB}" dt="2026-02-25T12:42:05.217" v="2372"/>
          <ac:spMkLst>
            <pc:docMk/>
            <pc:sldMk cId="1964039995" sldId="312"/>
            <ac:spMk id="3" creationId="{DC4AAE4D-6201-B0DB-1CAC-9AC382B82EB4}"/>
          </ac:spMkLst>
        </pc:spChg>
        <pc:grpChg chg="del">
          <ac:chgData name="Priscilla O'Connor" userId="d3b9681a-6783-45a0-a9cd-fbceb3f6df13" providerId="ADAL" clId="{608BED5D-FC5E-47B4-8824-7C1143090CCB}" dt="2026-02-25T12:43:03.237" v="2483" actId="478"/>
          <ac:grpSpMkLst>
            <pc:docMk/>
            <pc:sldMk cId="1964039995" sldId="312"/>
            <ac:grpSpMk id="37" creationId="{E685AEC8-16B0-8F35-564D-7C5C8B85EDF7}"/>
          </ac:grpSpMkLst>
        </pc:grpChg>
        <pc:picChg chg="add mod">
          <ac:chgData name="Priscilla O'Connor" userId="d3b9681a-6783-45a0-a9cd-fbceb3f6df13" providerId="ADAL" clId="{608BED5D-FC5E-47B4-8824-7C1143090CCB}" dt="2026-02-25T12:47:34.882" v="2490" actId="1440"/>
          <ac:picMkLst>
            <pc:docMk/>
            <pc:sldMk cId="1964039995" sldId="312"/>
            <ac:picMk id="10" creationId="{D52D3727-5A48-2FDE-CD49-652D5419985D}"/>
          </ac:picMkLst>
        </pc:picChg>
      </pc:sldChg>
      <pc:sldChg chg="addSp delSp modSp add del mod ord">
        <pc:chgData name="Priscilla O'Connor" userId="d3b9681a-6783-45a0-a9cd-fbceb3f6df13" providerId="ADAL" clId="{608BED5D-FC5E-47B4-8824-7C1143090CCB}" dt="2026-02-25T12:48:18.915" v="2491" actId="2696"/>
        <pc:sldMkLst>
          <pc:docMk/>
          <pc:sldMk cId="1690175787" sldId="313"/>
        </pc:sldMkLst>
      </pc:sldChg>
      <pc:sldChg chg="addSp delSp modSp new mod">
        <pc:chgData name="Priscilla O'Connor" userId="d3b9681a-6783-45a0-a9cd-fbceb3f6df13" providerId="ADAL" clId="{608BED5D-FC5E-47B4-8824-7C1143090CCB}" dt="2026-02-25T14:35:08.170" v="2894" actId="20577"/>
        <pc:sldMkLst>
          <pc:docMk/>
          <pc:sldMk cId="1684294679" sldId="314"/>
        </pc:sldMkLst>
        <pc:spChg chg="mod">
          <ac:chgData name="Priscilla O'Connor" userId="d3b9681a-6783-45a0-a9cd-fbceb3f6df13" providerId="ADAL" clId="{608BED5D-FC5E-47B4-8824-7C1143090CCB}" dt="2026-02-25T14:35:08.170" v="2894" actId="20577"/>
          <ac:spMkLst>
            <pc:docMk/>
            <pc:sldMk cId="1684294679" sldId="314"/>
            <ac:spMk id="2" creationId="{57F0E8CB-6F93-C453-BF89-18F41EDFE135}"/>
          </ac:spMkLst>
        </pc:spChg>
        <pc:spChg chg="mod">
          <ac:chgData name="Priscilla O'Connor" userId="d3b9681a-6783-45a0-a9cd-fbceb3f6df13" providerId="ADAL" clId="{608BED5D-FC5E-47B4-8824-7C1143090CCB}" dt="2026-02-25T12:48:24.182" v="2492"/>
          <ac:spMkLst>
            <pc:docMk/>
            <pc:sldMk cId="1684294679" sldId="314"/>
            <ac:spMk id="3" creationId="{FC149C89-CDB1-DBEE-BE12-96573A360DF6}"/>
          </ac:spMkLst>
        </pc:spChg>
        <pc:spChg chg="add del">
          <ac:chgData name="Priscilla O'Connor" userId="d3b9681a-6783-45a0-a9cd-fbceb3f6df13" providerId="ADAL" clId="{608BED5D-FC5E-47B4-8824-7C1143090CCB}" dt="2026-02-25T12:49:47.531" v="2510" actId="22"/>
          <ac:spMkLst>
            <pc:docMk/>
            <pc:sldMk cId="1684294679" sldId="314"/>
            <ac:spMk id="5" creationId="{FB4209D1-3D20-12F8-5526-FBAD48B28628}"/>
          </ac:spMkLst>
        </pc:spChg>
        <pc:picChg chg="add del mod">
          <ac:chgData name="Priscilla O'Connor" userId="d3b9681a-6783-45a0-a9cd-fbceb3f6df13" providerId="ADAL" clId="{608BED5D-FC5E-47B4-8824-7C1143090CCB}" dt="2026-02-25T12:51:15.881" v="2515" actId="478"/>
          <ac:picMkLst>
            <pc:docMk/>
            <pc:sldMk cId="1684294679" sldId="314"/>
            <ac:picMk id="6" creationId="{E177AEE0-971A-826D-2496-B5D285D5E603}"/>
          </ac:picMkLst>
        </pc:picChg>
        <pc:picChg chg="add mod">
          <ac:chgData name="Priscilla O'Connor" userId="d3b9681a-6783-45a0-a9cd-fbceb3f6df13" providerId="ADAL" clId="{608BED5D-FC5E-47B4-8824-7C1143090CCB}" dt="2026-02-25T12:52:08.748" v="2523" actId="1076"/>
          <ac:picMkLst>
            <pc:docMk/>
            <pc:sldMk cId="1684294679" sldId="314"/>
            <ac:picMk id="8" creationId="{EEA07DEC-A5F1-8FF7-9F14-AF707917A9AA}"/>
          </ac:picMkLst>
        </pc:picChg>
      </pc:sldChg>
      <pc:sldChg chg="addSp delSp modSp new del mod">
        <pc:chgData name="Priscilla O'Connor" userId="d3b9681a-6783-45a0-a9cd-fbceb3f6df13" providerId="ADAL" clId="{608BED5D-FC5E-47B4-8824-7C1143090CCB}" dt="2026-02-25T12:52:25.298" v="2524" actId="2696"/>
        <pc:sldMkLst>
          <pc:docMk/>
          <pc:sldMk cId="1422168742" sldId="315"/>
        </pc:sldMkLst>
      </pc:sldChg>
      <pc:sldChg chg="addSp delSp modSp new del mod">
        <pc:chgData name="Priscilla O'Connor" userId="d3b9681a-6783-45a0-a9cd-fbceb3f6df13" providerId="ADAL" clId="{608BED5D-FC5E-47B4-8824-7C1143090CCB}" dt="2026-02-25T12:52:43.181" v="2525" actId="2696"/>
        <pc:sldMkLst>
          <pc:docMk/>
          <pc:sldMk cId="2024423697" sldId="316"/>
        </pc:sldMkLst>
        <pc:spChg chg="add mod">
          <ac:chgData name="Priscilla O'Connor" userId="d3b9681a-6783-45a0-a9cd-fbceb3f6df13" providerId="ADAL" clId="{608BED5D-FC5E-47B4-8824-7C1143090CCB}" dt="2026-02-24T15:20:06.956" v="1941" actId="208"/>
          <ac:spMkLst>
            <pc:docMk/>
            <pc:sldMk cId="2024423697" sldId="316"/>
            <ac:spMk id="4" creationId="{22A426EA-1DFD-7D1A-EFA9-7133F7786529}"/>
          </ac:spMkLst>
        </pc:spChg>
        <pc:picChg chg="add del mod">
          <ac:chgData name="Priscilla O'Connor" userId="d3b9681a-6783-45a0-a9cd-fbceb3f6df13" providerId="ADAL" clId="{608BED5D-FC5E-47B4-8824-7C1143090CCB}" dt="2026-02-24T15:19:41.004" v="1939" actId="478"/>
          <ac:picMkLst>
            <pc:docMk/>
            <pc:sldMk cId="2024423697" sldId="316"/>
            <ac:picMk id="3" creationId="{DF164A12-6814-D01F-21D2-F44E6212D1A3}"/>
          </ac:picMkLst>
        </pc:picChg>
      </pc:sldChg>
      <pc:sldChg chg="addSp delSp modSp new mod ord">
        <pc:chgData name="Priscilla O'Connor" userId="d3b9681a-6783-45a0-a9cd-fbceb3f6df13" providerId="ADAL" clId="{608BED5D-FC5E-47B4-8824-7C1143090CCB}" dt="2026-02-25T12:29:48.986" v="2116" actId="20577"/>
        <pc:sldMkLst>
          <pc:docMk/>
          <pc:sldMk cId="8598121" sldId="317"/>
        </pc:sldMkLst>
        <pc:spChg chg="del">
          <ac:chgData name="Priscilla O'Connor" userId="d3b9681a-6783-45a0-a9cd-fbceb3f6df13" providerId="ADAL" clId="{608BED5D-FC5E-47B4-8824-7C1143090CCB}" dt="2026-02-24T11:28:02.557" v="1387" actId="478"/>
          <ac:spMkLst>
            <pc:docMk/>
            <pc:sldMk cId="8598121" sldId="317"/>
            <ac:spMk id="2" creationId="{E07C7EFB-0E6D-116B-82E5-CAD5EC683D67}"/>
          </ac:spMkLst>
        </pc:spChg>
        <pc:spChg chg="del">
          <ac:chgData name="Priscilla O'Connor" userId="d3b9681a-6783-45a0-a9cd-fbceb3f6df13" providerId="ADAL" clId="{608BED5D-FC5E-47B4-8824-7C1143090CCB}" dt="2026-02-24T11:28:03.258" v="1388" actId="478"/>
          <ac:spMkLst>
            <pc:docMk/>
            <pc:sldMk cId="8598121" sldId="317"/>
            <ac:spMk id="3" creationId="{E6659BF5-05F0-3675-1C63-95ED4246126F}"/>
          </ac:spMkLst>
        </pc:spChg>
        <pc:spChg chg="add mod">
          <ac:chgData name="Priscilla O'Connor" userId="d3b9681a-6783-45a0-a9cd-fbceb3f6df13" providerId="ADAL" clId="{608BED5D-FC5E-47B4-8824-7C1143090CCB}" dt="2026-02-24T14:21:48.727" v="1534"/>
          <ac:spMkLst>
            <pc:docMk/>
            <pc:sldMk cId="8598121" sldId="317"/>
            <ac:spMk id="4" creationId="{945BA493-F0F1-3252-63DD-19DE4000AE34}"/>
          </ac:spMkLst>
        </pc:spChg>
        <pc:spChg chg="add mod">
          <ac:chgData name="Priscilla O'Connor" userId="d3b9681a-6783-45a0-a9cd-fbceb3f6df13" providerId="ADAL" clId="{608BED5D-FC5E-47B4-8824-7C1143090CCB}" dt="2026-02-24T15:39:47.228" v="2098" actId="207"/>
          <ac:spMkLst>
            <pc:docMk/>
            <pc:sldMk cId="8598121" sldId="317"/>
            <ac:spMk id="5" creationId="{D0F74629-72CB-FB5F-C4FD-8356AE73D225}"/>
          </ac:spMkLst>
        </pc:spChg>
        <pc:spChg chg="add mod">
          <ac:chgData name="Priscilla O'Connor" userId="d3b9681a-6783-45a0-a9cd-fbceb3f6df13" providerId="ADAL" clId="{608BED5D-FC5E-47B4-8824-7C1143090CCB}" dt="2026-02-25T12:29:41.007" v="2100" actId="20577"/>
          <ac:spMkLst>
            <pc:docMk/>
            <pc:sldMk cId="8598121" sldId="317"/>
            <ac:spMk id="6" creationId="{E2CD7B70-DC86-16EC-AB65-3DB4508376BB}"/>
          </ac:spMkLst>
        </pc:spChg>
        <pc:spChg chg="add mod">
          <ac:chgData name="Priscilla O'Connor" userId="d3b9681a-6783-45a0-a9cd-fbceb3f6df13" providerId="ADAL" clId="{608BED5D-FC5E-47B4-8824-7C1143090CCB}" dt="2026-02-24T15:38:54.201" v="2095" actId="207"/>
          <ac:spMkLst>
            <pc:docMk/>
            <pc:sldMk cId="8598121" sldId="317"/>
            <ac:spMk id="11" creationId="{32FC9E1A-DFC6-BEB7-6359-47E83C067B5F}"/>
          </ac:spMkLst>
        </pc:spChg>
        <pc:spChg chg="add mod">
          <ac:chgData name="Priscilla O'Connor" userId="d3b9681a-6783-45a0-a9cd-fbceb3f6df13" providerId="ADAL" clId="{608BED5D-FC5E-47B4-8824-7C1143090CCB}" dt="2026-02-24T14:26:25.660" v="1587"/>
          <ac:spMkLst>
            <pc:docMk/>
            <pc:sldMk cId="8598121" sldId="317"/>
            <ac:spMk id="12" creationId="{F55DC31F-DECB-A6E4-ADE5-ED0BB2E96A2A}"/>
          </ac:spMkLst>
        </pc:spChg>
        <pc:spChg chg="add mod">
          <ac:chgData name="Priscilla O'Connor" userId="d3b9681a-6783-45a0-a9cd-fbceb3f6df13" providerId="ADAL" clId="{608BED5D-FC5E-47B4-8824-7C1143090CCB}" dt="2026-02-25T12:29:48.986" v="2116" actId="20577"/>
          <ac:spMkLst>
            <pc:docMk/>
            <pc:sldMk cId="8598121" sldId="317"/>
            <ac:spMk id="13" creationId="{1C699084-D31F-9934-07AC-819101F54224}"/>
          </ac:spMkLst>
        </pc:spChg>
        <pc:spChg chg="add del mod topLvl">
          <ac:chgData name="Priscilla O'Connor" userId="d3b9681a-6783-45a0-a9cd-fbceb3f6df13" providerId="ADAL" clId="{608BED5D-FC5E-47B4-8824-7C1143090CCB}" dt="2026-02-24T15:35:01.234" v="2001" actId="478"/>
          <ac:spMkLst>
            <pc:docMk/>
            <pc:sldMk cId="8598121" sldId="317"/>
            <ac:spMk id="17" creationId="{3BE9C7EC-FECD-533A-A059-46D602A892CE}"/>
          </ac:spMkLst>
        </pc:spChg>
        <pc:spChg chg="add mod ord topLvl">
          <ac:chgData name="Priscilla O'Connor" userId="d3b9681a-6783-45a0-a9cd-fbceb3f6df13" providerId="ADAL" clId="{608BED5D-FC5E-47B4-8824-7C1143090CCB}" dt="2026-02-24T15:36:18.367" v="2052" actId="1036"/>
          <ac:spMkLst>
            <pc:docMk/>
            <pc:sldMk cId="8598121" sldId="317"/>
            <ac:spMk id="18" creationId="{B61859C9-B86F-0548-4C78-BE2491586FD2}"/>
          </ac:spMkLst>
        </pc:spChg>
        <pc:spChg chg="add del mod ord">
          <ac:chgData name="Priscilla O'Connor" userId="d3b9681a-6783-45a0-a9cd-fbceb3f6df13" providerId="ADAL" clId="{608BED5D-FC5E-47B4-8824-7C1143090CCB}" dt="2026-02-24T15:04:15.012" v="1823" actId="478"/>
          <ac:spMkLst>
            <pc:docMk/>
            <pc:sldMk cId="8598121" sldId="317"/>
            <ac:spMk id="24" creationId="{9C43D07D-F2F3-6A80-B1D0-388805EADB8D}"/>
          </ac:spMkLst>
        </pc:spChg>
        <pc:spChg chg="add del mod">
          <ac:chgData name="Priscilla O'Connor" userId="d3b9681a-6783-45a0-a9cd-fbceb3f6df13" providerId="ADAL" clId="{608BED5D-FC5E-47B4-8824-7C1143090CCB}" dt="2026-02-24T15:04:19.228" v="1829" actId="478"/>
          <ac:spMkLst>
            <pc:docMk/>
            <pc:sldMk cId="8598121" sldId="317"/>
            <ac:spMk id="25" creationId="{8131C72E-4AE2-5393-3363-82EEBD9280D9}"/>
          </ac:spMkLst>
        </pc:spChg>
        <pc:spChg chg="add del mod">
          <ac:chgData name="Priscilla O'Connor" userId="d3b9681a-6783-45a0-a9cd-fbceb3f6df13" providerId="ADAL" clId="{608BED5D-FC5E-47B4-8824-7C1143090CCB}" dt="2026-02-24T15:04:18.461" v="1828" actId="478"/>
          <ac:spMkLst>
            <pc:docMk/>
            <pc:sldMk cId="8598121" sldId="317"/>
            <ac:spMk id="26" creationId="{E2052542-818E-B519-C6A6-8FCE03659025}"/>
          </ac:spMkLst>
        </pc:spChg>
        <pc:spChg chg="add del mod">
          <ac:chgData name="Priscilla O'Connor" userId="d3b9681a-6783-45a0-a9cd-fbceb3f6df13" providerId="ADAL" clId="{608BED5D-FC5E-47B4-8824-7C1143090CCB}" dt="2026-02-24T15:29:53.502" v="1981" actId="478"/>
          <ac:spMkLst>
            <pc:docMk/>
            <pc:sldMk cId="8598121" sldId="317"/>
            <ac:spMk id="29" creationId="{70DDC81C-7F2F-6972-CE15-DFD08B0EC51A}"/>
          </ac:spMkLst>
        </pc:spChg>
        <pc:spChg chg="add del mod">
          <ac:chgData name="Priscilla O'Connor" userId="d3b9681a-6783-45a0-a9cd-fbceb3f6df13" providerId="ADAL" clId="{608BED5D-FC5E-47B4-8824-7C1143090CCB}" dt="2026-02-24T15:04:17.470" v="1827" actId="478"/>
          <ac:spMkLst>
            <pc:docMk/>
            <pc:sldMk cId="8598121" sldId="317"/>
            <ac:spMk id="30" creationId="{D54E24BB-635D-46CC-8F64-E53FC78BA65F}"/>
          </ac:spMkLst>
        </pc:spChg>
        <pc:spChg chg="add del mod">
          <ac:chgData name="Priscilla O'Connor" userId="d3b9681a-6783-45a0-a9cd-fbceb3f6df13" providerId="ADAL" clId="{608BED5D-FC5E-47B4-8824-7C1143090CCB}" dt="2026-02-24T15:27:44.253" v="1954" actId="478"/>
          <ac:spMkLst>
            <pc:docMk/>
            <pc:sldMk cId="8598121" sldId="317"/>
            <ac:spMk id="31" creationId="{32648FE4-F32E-081C-E9A1-CDB89FEF75D3}"/>
          </ac:spMkLst>
        </pc:spChg>
        <pc:grpChg chg="add del mod">
          <ac:chgData name="Priscilla O'Connor" userId="d3b9681a-6783-45a0-a9cd-fbceb3f6df13" providerId="ADAL" clId="{608BED5D-FC5E-47B4-8824-7C1143090CCB}" dt="2026-02-24T11:46:39.211" v="1442" actId="478"/>
          <ac:grpSpMkLst>
            <pc:docMk/>
            <pc:sldMk cId="8598121" sldId="317"/>
            <ac:grpSpMk id="10" creationId="{ED0717B4-4F3A-AE22-97D3-ECEA3EF35F58}"/>
          </ac:grpSpMkLst>
        </pc:grpChg>
        <pc:grpChg chg="add del mod">
          <ac:chgData name="Priscilla O'Connor" userId="d3b9681a-6783-45a0-a9cd-fbceb3f6df13" providerId="ADAL" clId="{608BED5D-FC5E-47B4-8824-7C1143090CCB}" dt="2026-02-24T15:33:37.784" v="1992" actId="165"/>
          <ac:grpSpMkLst>
            <pc:docMk/>
            <pc:sldMk cId="8598121" sldId="317"/>
            <ac:grpSpMk id="14" creationId="{443C7E77-C2B1-7ADB-D403-21FD1FB35CE0}"/>
          </ac:grpSpMkLst>
        </pc:grpChg>
        <pc:grpChg chg="add mod">
          <ac:chgData name="Priscilla O'Connor" userId="d3b9681a-6783-45a0-a9cd-fbceb3f6df13" providerId="ADAL" clId="{608BED5D-FC5E-47B4-8824-7C1143090CCB}" dt="2026-02-24T15:38:54.201" v="2095" actId="207"/>
          <ac:grpSpMkLst>
            <pc:docMk/>
            <pc:sldMk cId="8598121" sldId="317"/>
            <ac:grpSpMk id="15" creationId="{0FA31B34-8450-E551-0580-94355E661363}"/>
          </ac:grpSpMkLst>
        </pc:grpChg>
        <pc:grpChg chg="add mod">
          <ac:chgData name="Priscilla O'Connor" userId="d3b9681a-6783-45a0-a9cd-fbceb3f6df13" providerId="ADAL" clId="{608BED5D-FC5E-47B4-8824-7C1143090CCB}" dt="2026-02-24T15:39:47.228" v="2098" actId="207"/>
          <ac:grpSpMkLst>
            <pc:docMk/>
            <pc:sldMk cId="8598121" sldId="317"/>
            <ac:grpSpMk id="19" creationId="{3EF6A1E8-9E4C-4F22-8C72-22DD40C8F358}"/>
          </ac:grpSpMkLst>
        </pc:grpChg>
        <pc:picChg chg="add del mod">
          <ac:chgData name="Priscilla O'Connor" userId="d3b9681a-6783-45a0-a9cd-fbceb3f6df13" providerId="ADAL" clId="{608BED5D-FC5E-47B4-8824-7C1143090CCB}" dt="2026-02-24T14:19:43.877" v="1527" actId="478"/>
          <ac:picMkLst>
            <pc:docMk/>
            <pc:sldMk cId="8598121" sldId="317"/>
            <ac:picMk id="3" creationId="{950BB357-6CA1-7ABB-5873-B73B62101C34}"/>
          </ac:picMkLst>
        </pc:picChg>
        <pc:picChg chg="add del mod">
          <ac:chgData name="Priscilla O'Connor" userId="d3b9681a-6783-45a0-a9cd-fbceb3f6df13" providerId="ADAL" clId="{608BED5D-FC5E-47B4-8824-7C1143090CCB}" dt="2026-02-24T11:32:07.708" v="1407" actId="478"/>
          <ac:picMkLst>
            <pc:docMk/>
            <pc:sldMk cId="8598121" sldId="317"/>
            <ac:picMk id="5" creationId="{DBE613C1-C89F-1B3F-9110-4B689850B525}"/>
          </ac:picMkLst>
        </pc:picChg>
        <pc:picChg chg="add mod">
          <ac:chgData name="Priscilla O'Connor" userId="d3b9681a-6783-45a0-a9cd-fbceb3f6df13" providerId="ADAL" clId="{608BED5D-FC5E-47B4-8824-7C1143090CCB}" dt="2026-02-24T11:44:36.644" v="1426" actId="164"/>
          <ac:picMkLst>
            <pc:docMk/>
            <pc:sldMk cId="8598121" sldId="317"/>
            <ac:picMk id="7" creationId="{C803D009-205D-E874-6CD6-0ADF9A7AE8C9}"/>
          </ac:picMkLst>
        </pc:picChg>
        <pc:picChg chg="add del mod">
          <ac:chgData name="Priscilla O'Connor" userId="d3b9681a-6783-45a0-a9cd-fbceb3f6df13" providerId="ADAL" clId="{608BED5D-FC5E-47B4-8824-7C1143090CCB}" dt="2026-02-24T14:24:06.643" v="1568" actId="478"/>
          <ac:picMkLst>
            <pc:docMk/>
            <pc:sldMk cId="8598121" sldId="317"/>
            <ac:picMk id="8" creationId="{A74FFF26-7553-DCD3-1F48-E61596146405}"/>
          </ac:picMkLst>
        </pc:picChg>
        <pc:picChg chg="add mod">
          <ac:chgData name="Priscilla O'Connor" userId="d3b9681a-6783-45a0-a9cd-fbceb3f6df13" providerId="ADAL" clId="{608BED5D-FC5E-47B4-8824-7C1143090CCB}" dt="2026-02-24T11:44:36.644" v="1426" actId="164"/>
          <ac:picMkLst>
            <pc:docMk/>
            <pc:sldMk cId="8598121" sldId="317"/>
            <ac:picMk id="9" creationId="{80CED969-A4F4-5402-4657-06E96D11CF3F}"/>
          </ac:picMkLst>
        </pc:picChg>
        <pc:picChg chg="add del mod">
          <ac:chgData name="Priscilla O'Connor" userId="d3b9681a-6783-45a0-a9cd-fbceb3f6df13" providerId="ADAL" clId="{608BED5D-FC5E-47B4-8824-7C1143090CCB}" dt="2026-02-24T14:26:22.649" v="1586" actId="478"/>
          <ac:picMkLst>
            <pc:docMk/>
            <pc:sldMk cId="8598121" sldId="317"/>
            <ac:picMk id="10" creationId="{57D6ED94-2197-7E84-0298-07DF2B45E8A4}"/>
          </ac:picMkLst>
        </pc:picChg>
        <pc:picChg chg="add del mod">
          <ac:chgData name="Priscilla O'Connor" userId="d3b9681a-6783-45a0-a9cd-fbceb3f6df13" providerId="ADAL" clId="{608BED5D-FC5E-47B4-8824-7C1143090CCB}" dt="2026-02-24T11:48:01.213" v="1447" actId="478"/>
          <ac:picMkLst>
            <pc:docMk/>
            <pc:sldMk cId="8598121" sldId="317"/>
            <ac:picMk id="12" creationId="{EA81AC54-8A58-FD39-DCB0-6E3AF3770262}"/>
          </ac:picMkLst>
        </pc:picChg>
        <pc:picChg chg="add del">
          <ac:chgData name="Priscilla O'Connor" userId="d3b9681a-6783-45a0-a9cd-fbceb3f6df13" providerId="ADAL" clId="{608BED5D-FC5E-47B4-8824-7C1143090CCB}" dt="2026-02-24T11:50:18.334" v="1449" actId="478"/>
          <ac:picMkLst>
            <pc:docMk/>
            <pc:sldMk cId="8598121" sldId="317"/>
            <ac:picMk id="14" creationId="{0002B504-6E39-7E93-CA7B-0A1FA20A874B}"/>
          </ac:picMkLst>
        </pc:picChg>
        <pc:picChg chg="add del mod modCrop">
          <ac:chgData name="Priscilla O'Connor" userId="d3b9681a-6783-45a0-a9cd-fbceb3f6df13" providerId="ADAL" clId="{608BED5D-FC5E-47B4-8824-7C1143090CCB}" dt="2026-02-24T14:36:07.743" v="1676" actId="478"/>
          <ac:picMkLst>
            <pc:docMk/>
            <pc:sldMk cId="8598121" sldId="317"/>
            <ac:picMk id="16" creationId="{8584B437-B737-24FD-F5D4-0D296AD5AF85}"/>
          </ac:picMkLst>
        </pc:picChg>
        <pc:picChg chg="add del mod">
          <ac:chgData name="Priscilla O'Connor" userId="d3b9681a-6783-45a0-a9cd-fbceb3f6df13" providerId="ADAL" clId="{608BED5D-FC5E-47B4-8824-7C1143090CCB}" dt="2026-02-24T14:36:31.398" v="1678" actId="478"/>
          <ac:picMkLst>
            <pc:docMk/>
            <pc:sldMk cId="8598121" sldId="317"/>
            <ac:picMk id="21" creationId="{AF4E97F5-D911-6060-1495-DB8AA600C46D}"/>
          </ac:picMkLst>
        </pc:picChg>
        <pc:picChg chg="add del mod">
          <ac:chgData name="Priscilla O'Connor" userId="d3b9681a-6783-45a0-a9cd-fbceb3f6df13" providerId="ADAL" clId="{608BED5D-FC5E-47B4-8824-7C1143090CCB}" dt="2026-02-24T14:42:37.555" v="1692" actId="478"/>
          <ac:picMkLst>
            <pc:docMk/>
            <pc:sldMk cId="8598121" sldId="317"/>
            <ac:picMk id="23" creationId="{9FB5429C-33C7-7930-C978-03CB85B170B8}"/>
          </ac:picMkLst>
        </pc:picChg>
        <pc:picChg chg="add del mod">
          <ac:chgData name="Priscilla O'Connor" userId="d3b9681a-6783-45a0-a9cd-fbceb3f6df13" providerId="ADAL" clId="{608BED5D-FC5E-47B4-8824-7C1143090CCB}" dt="2026-02-24T14:58:05.018" v="1754" actId="478"/>
          <ac:picMkLst>
            <pc:docMk/>
            <pc:sldMk cId="8598121" sldId="317"/>
            <ac:picMk id="28" creationId="{92BB6FB4-E043-0B33-17CC-07F507FD26EC}"/>
          </ac:picMkLst>
        </pc:picChg>
        <pc:picChg chg="add del mod">
          <ac:chgData name="Priscilla O'Connor" userId="d3b9681a-6783-45a0-a9cd-fbceb3f6df13" providerId="ADAL" clId="{608BED5D-FC5E-47B4-8824-7C1143090CCB}" dt="2026-02-24T15:28:23.069" v="1964" actId="478"/>
          <ac:picMkLst>
            <pc:docMk/>
            <pc:sldMk cId="8598121" sldId="317"/>
            <ac:picMk id="33" creationId="{C0A0755F-3280-3176-BF29-0ABC7650F50F}"/>
          </ac:picMkLst>
        </pc:picChg>
        <pc:picChg chg="add mod ord modCrop">
          <ac:chgData name="Priscilla O'Connor" userId="d3b9681a-6783-45a0-a9cd-fbceb3f6df13" providerId="ADAL" clId="{608BED5D-FC5E-47B4-8824-7C1143090CCB}" dt="2026-02-24T15:38:08.517" v="2091" actId="29295"/>
          <ac:picMkLst>
            <pc:docMk/>
            <pc:sldMk cId="8598121" sldId="317"/>
            <ac:picMk id="35" creationId="{D06EF04E-B7D0-7392-D7D1-249EE729E14C}"/>
          </ac:picMkLst>
        </pc:picChg>
        <pc:picChg chg="add mod">
          <ac:chgData name="Priscilla O'Connor" userId="d3b9681a-6783-45a0-a9cd-fbceb3f6df13" providerId="ADAL" clId="{608BED5D-FC5E-47B4-8824-7C1143090CCB}" dt="2026-02-24T15:36:38.301" v="2086" actId="1076"/>
          <ac:picMkLst>
            <pc:docMk/>
            <pc:sldMk cId="8598121" sldId="317"/>
            <ac:picMk id="37" creationId="{753A4E58-EA5C-AA95-CDCE-7EE04574F41D}"/>
          </ac:picMkLst>
        </pc:picChg>
        <pc:picChg chg="add mod modCrop">
          <ac:chgData name="Priscilla O'Connor" userId="d3b9681a-6783-45a0-a9cd-fbceb3f6df13" providerId="ADAL" clId="{608BED5D-FC5E-47B4-8824-7C1143090CCB}" dt="2026-02-24T15:36:18.367" v="2052" actId="1036"/>
          <ac:picMkLst>
            <pc:docMk/>
            <pc:sldMk cId="8598121" sldId="317"/>
            <ac:picMk id="39" creationId="{01B7AEF5-D48A-4173-19E0-B686F15EA40F}"/>
          </ac:picMkLst>
        </pc:picChg>
      </pc:sldChg>
      <pc:sldChg chg="delSp modSp add mod">
        <pc:chgData name="Priscilla O'Connor" userId="d3b9681a-6783-45a0-a9cd-fbceb3f6df13" providerId="ADAL" clId="{608BED5D-FC5E-47B4-8824-7C1143090CCB}" dt="2026-02-25T14:34:48.358" v="2892" actId="20577"/>
        <pc:sldMkLst>
          <pc:docMk/>
          <pc:sldMk cId="1130559629" sldId="318"/>
        </pc:sldMkLst>
        <pc:spChg chg="mod">
          <ac:chgData name="Priscilla O'Connor" userId="d3b9681a-6783-45a0-a9cd-fbceb3f6df13" providerId="ADAL" clId="{608BED5D-FC5E-47B4-8824-7C1143090CCB}" dt="2026-02-25T12:54:22.782" v="2551"/>
          <ac:spMkLst>
            <pc:docMk/>
            <pc:sldMk cId="1130559629" sldId="318"/>
            <ac:spMk id="2" creationId="{554CDEFF-BBD3-573C-4336-704409210F0F}"/>
          </ac:spMkLst>
        </pc:spChg>
        <pc:spChg chg="mod">
          <ac:chgData name="Priscilla O'Connor" userId="d3b9681a-6783-45a0-a9cd-fbceb3f6df13" providerId="ADAL" clId="{608BED5D-FC5E-47B4-8824-7C1143090CCB}" dt="2026-02-25T14:34:48.358" v="2892" actId="20577"/>
          <ac:spMkLst>
            <pc:docMk/>
            <pc:sldMk cId="1130559629" sldId="318"/>
            <ac:spMk id="3" creationId="{99D4415C-A724-D052-8C22-199C7F9007E6}"/>
          </ac:spMkLst>
        </pc:spChg>
        <pc:picChg chg="del">
          <ac:chgData name="Priscilla O'Connor" userId="d3b9681a-6783-45a0-a9cd-fbceb3f6df13" providerId="ADAL" clId="{608BED5D-FC5E-47B4-8824-7C1143090CCB}" dt="2026-02-25T12:53:14.643" v="2532" actId="478"/>
          <ac:picMkLst>
            <pc:docMk/>
            <pc:sldMk cId="1130559629" sldId="318"/>
            <ac:picMk id="8" creationId="{B3EA0ABF-672E-475F-8C2F-4A11D898D1F0}"/>
          </ac:picMkLst>
        </pc:picChg>
      </pc:sldChg>
      <pc:sldChg chg="addSp delSp modSp new mod">
        <pc:chgData name="Priscilla O'Connor" userId="d3b9681a-6783-45a0-a9cd-fbceb3f6df13" providerId="ADAL" clId="{608BED5D-FC5E-47B4-8824-7C1143090CCB}" dt="2026-02-25T13:00:43.545" v="2670" actId="14100"/>
        <pc:sldMkLst>
          <pc:docMk/>
          <pc:sldMk cId="2227498920" sldId="319"/>
        </pc:sldMkLst>
        <pc:spChg chg="mod">
          <ac:chgData name="Priscilla O'Connor" userId="d3b9681a-6783-45a0-a9cd-fbceb3f6df13" providerId="ADAL" clId="{608BED5D-FC5E-47B4-8824-7C1143090CCB}" dt="2026-02-25T13:00:38.995" v="2669" actId="6549"/>
          <ac:spMkLst>
            <pc:docMk/>
            <pc:sldMk cId="2227498920" sldId="319"/>
            <ac:spMk id="2" creationId="{E73AA440-90C2-823B-E970-7D8884C6798D}"/>
          </ac:spMkLst>
        </pc:spChg>
        <pc:spChg chg="mod">
          <ac:chgData name="Priscilla O'Connor" userId="d3b9681a-6783-45a0-a9cd-fbceb3f6df13" providerId="ADAL" clId="{608BED5D-FC5E-47B4-8824-7C1143090CCB}" dt="2026-02-25T12:54:47.728" v="2553"/>
          <ac:spMkLst>
            <pc:docMk/>
            <pc:sldMk cId="2227498920" sldId="319"/>
            <ac:spMk id="3" creationId="{60472215-31FF-11C1-720D-708B785CD4A9}"/>
          </ac:spMkLst>
        </pc:spChg>
        <pc:picChg chg="add del mod">
          <ac:chgData name="Priscilla O'Connor" userId="d3b9681a-6783-45a0-a9cd-fbceb3f6df13" providerId="ADAL" clId="{608BED5D-FC5E-47B4-8824-7C1143090CCB}" dt="2026-02-25T12:58:21.300" v="2657" actId="478"/>
          <ac:picMkLst>
            <pc:docMk/>
            <pc:sldMk cId="2227498920" sldId="319"/>
            <ac:picMk id="5" creationId="{CD4FBDD1-A6CB-CB8D-3FF5-F72A1C8091CE}"/>
          </ac:picMkLst>
        </pc:picChg>
        <pc:picChg chg="add mod">
          <ac:chgData name="Priscilla O'Connor" userId="d3b9681a-6783-45a0-a9cd-fbceb3f6df13" providerId="ADAL" clId="{608BED5D-FC5E-47B4-8824-7C1143090CCB}" dt="2026-02-25T13:00:43.545" v="2670" actId="14100"/>
          <ac:picMkLst>
            <pc:docMk/>
            <pc:sldMk cId="2227498920" sldId="319"/>
            <ac:picMk id="7" creationId="{6AA85D9A-F137-F0F9-51DE-F22E09E74385}"/>
          </ac:picMkLst>
        </pc:picChg>
      </pc:sldChg>
      <pc:sldChg chg="addSp delSp modSp add mod">
        <pc:chgData name="Priscilla O'Connor" userId="d3b9681a-6783-45a0-a9cd-fbceb3f6df13" providerId="ADAL" clId="{608BED5D-FC5E-47B4-8824-7C1143090CCB}" dt="2026-02-25T13:04:18.640" v="2700" actId="14100"/>
        <pc:sldMkLst>
          <pc:docMk/>
          <pc:sldMk cId="768247666" sldId="320"/>
        </pc:sldMkLst>
        <pc:spChg chg="mod">
          <ac:chgData name="Priscilla O'Connor" userId="d3b9681a-6783-45a0-a9cd-fbceb3f6df13" providerId="ADAL" clId="{608BED5D-FC5E-47B4-8824-7C1143090CCB}" dt="2026-02-25T13:04:18.640" v="2700" actId="14100"/>
          <ac:spMkLst>
            <pc:docMk/>
            <pc:sldMk cId="768247666" sldId="320"/>
            <ac:spMk id="2" creationId="{1DF42EE5-9A5A-5AB7-E8CF-0B08E9D7D5DC}"/>
          </ac:spMkLst>
        </pc:spChg>
        <pc:spChg chg="mod">
          <ac:chgData name="Priscilla O'Connor" userId="d3b9681a-6783-45a0-a9cd-fbceb3f6df13" providerId="ADAL" clId="{608BED5D-FC5E-47B4-8824-7C1143090CCB}" dt="2026-02-25T13:01:12.694" v="2673"/>
          <ac:spMkLst>
            <pc:docMk/>
            <pc:sldMk cId="768247666" sldId="320"/>
            <ac:spMk id="3" creationId="{96DCA53C-E93D-4823-061E-99EAC52C416E}"/>
          </ac:spMkLst>
        </pc:spChg>
        <pc:spChg chg="add mod">
          <ac:chgData name="Priscilla O'Connor" userId="d3b9681a-6783-45a0-a9cd-fbceb3f6df13" providerId="ADAL" clId="{608BED5D-FC5E-47B4-8824-7C1143090CCB}" dt="2026-02-25T13:03:38.401" v="2697" actId="1076"/>
          <ac:spMkLst>
            <pc:docMk/>
            <pc:sldMk cId="768247666" sldId="320"/>
            <ac:spMk id="8" creationId="{1EEB355B-FE5C-C80D-37D1-3E4C59CAD043}"/>
          </ac:spMkLst>
        </pc:spChg>
        <pc:picChg chg="add mod modCrop">
          <ac:chgData name="Priscilla O'Connor" userId="d3b9681a-6783-45a0-a9cd-fbceb3f6df13" providerId="ADAL" clId="{608BED5D-FC5E-47B4-8824-7C1143090CCB}" dt="2026-02-25T13:04:13.194" v="2699" actId="14100"/>
          <ac:picMkLst>
            <pc:docMk/>
            <pc:sldMk cId="768247666" sldId="320"/>
            <ac:picMk id="5" creationId="{3A2589BA-1D38-20D3-2816-435231444459}"/>
          </ac:picMkLst>
        </pc:picChg>
        <pc:picChg chg="del">
          <ac:chgData name="Priscilla O'Connor" userId="d3b9681a-6783-45a0-a9cd-fbceb3f6df13" providerId="ADAL" clId="{608BED5D-FC5E-47B4-8824-7C1143090CCB}" dt="2026-02-25T13:01:00.478" v="2672" actId="478"/>
          <ac:picMkLst>
            <pc:docMk/>
            <pc:sldMk cId="768247666" sldId="320"/>
            <ac:picMk id="7" creationId="{B44DF22A-EDD7-F679-85AA-D4F426107CAC}"/>
          </ac:picMkLst>
        </pc:picChg>
      </pc:sldChg>
      <pc:sldChg chg="addSp modSp new mod">
        <pc:chgData name="Priscilla O'Connor" userId="d3b9681a-6783-45a0-a9cd-fbceb3f6df13" providerId="ADAL" clId="{608BED5D-FC5E-47B4-8824-7C1143090CCB}" dt="2026-02-25T14:20:19.722" v="2737" actId="948"/>
        <pc:sldMkLst>
          <pc:docMk/>
          <pc:sldMk cId="1121513474" sldId="321"/>
        </pc:sldMkLst>
        <pc:spChg chg="mod">
          <ac:chgData name="Priscilla O'Connor" userId="d3b9681a-6783-45a0-a9cd-fbceb3f6df13" providerId="ADAL" clId="{608BED5D-FC5E-47B4-8824-7C1143090CCB}" dt="2026-02-25T14:20:19.722" v="2737" actId="948"/>
          <ac:spMkLst>
            <pc:docMk/>
            <pc:sldMk cId="1121513474" sldId="321"/>
            <ac:spMk id="2" creationId="{7E90B510-F93D-FD9A-95C0-A7AB8F64510F}"/>
          </ac:spMkLst>
        </pc:spChg>
        <pc:spChg chg="mod">
          <ac:chgData name="Priscilla O'Connor" userId="d3b9681a-6783-45a0-a9cd-fbceb3f6df13" providerId="ADAL" clId="{608BED5D-FC5E-47B4-8824-7C1143090CCB}" dt="2026-02-25T14:15:52.372" v="2702"/>
          <ac:spMkLst>
            <pc:docMk/>
            <pc:sldMk cId="1121513474" sldId="321"/>
            <ac:spMk id="3" creationId="{A9CC65AF-8084-03FC-D322-50A134178EFA}"/>
          </ac:spMkLst>
        </pc:spChg>
        <pc:picChg chg="add mod">
          <ac:chgData name="Priscilla O'Connor" userId="d3b9681a-6783-45a0-a9cd-fbceb3f6df13" providerId="ADAL" clId="{608BED5D-FC5E-47B4-8824-7C1143090CCB}" dt="2026-02-25T14:18:58.806" v="2732" actId="1440"/>
          <ac:picMkLst>
            <pc:docMk/>
            <pc:sldMk cId="1121513474" sldId="321"/>
            <ac:picMk id="5" creationId="{B026EA5C-8E1F-4B3C-F461-DCB298B7CA03}"/>
          </ac:picMkLst>
        </pc:picChg>
      </pc:sldChg>
      <pc:sldChg chg="addSp delSp modSp new mod">
        <pc:chgData name="Priscilla O'Connor" userId="d3b9681a-6783-45a0-a9cd-fbceb3f6df13" providerId="ADAL" clId="{608BED5D-FC5E-47B4-8824-7C1143090CCB}" dt="2026-02-25T14:22:45.365" v="2757" actId="1076"/>
        <pc:sldMkLst>
          <pc:docMk/>
          <pc:sldMk cId="203254567" sldId="322"/>
        </pc:sldMkLst>
        <pc:spChg chg="mod">
          <ac:chgData name="Priscilla O'Connor" userId="d3b9681a-6783-45a0-a9cd-fbceb3f6df13" providerId="ADAL" clId="{608BED5D-FC5E-47B4-8824-7C1143090CCB}" dt="2026-02-25T14:22:45.365" v="2757" actId="1076"/>
          <ac:spMkLst>
            <pc:docMk/>
            <pc:sldMk cId="203254567" sldId="322"/>
            <ac:spMk id="2" creationId="{0F8A2BC2-E73F-6A47-AD4B-9FFE16FBF0F4}"/>
          </ac:spMkLst>
        </pc:spChg>
        <pc:spChg chg="del">
          <ac:chgData name="Priscilla O'Connor" userId="d3b9681a-6783-45a0-a9cd-fbceb3f6df13" providerId="ADAL" clId="{608BED5D-FC5E-47B4-8824-7C1143090CCB}" dt="2026-02-25T14:20:53.589" v="2743" actId="478"/>
          <ac:spMkLst>
            <pc:docMk/>
            <pc:sldMk cId="203254567" sldId="322"/>
            <ac:spMk id="3" creationId="{0DB8955F-6D51-CF40-B4D5-974C49FD0F1F}"/>
          </ac:spMkLst>
        </pc:spChg>
        <pc:spChg chg="add mod ord">
          <ac:chgData name="Priscilla O'Connor" userId="d3b9681a-6783-45a0-a9cd-fbceb3f6df13" providerId="ADAL" clId="{608BED5D-FC5E-47B4-8824-7C1143090CCB}" dt="2026-02-25T14:22:45.365" v="2757" actId="1076"/>
          <ac:spMkLst>
            <pc:docMk/>
            <pc:sldMk cId="203254567" sldId="322"/>
            <ac:spMk id="4" creationId="{F61D3B8A-3530-C487-0756-DC4B7D8B6441}"/>
          </ac:spMkLst>
        </pc:spChg>
      </pc:sldChg>
      <pc:sldChg chg="addSp delSp modSp new mod">
        <pc:chgData name="Priscilla O'Connor" userId="d3b9681a-6783-45a0-a9cd-fbceb3f6df13" providerId="ADAL" clId="{608BED5D-FC5E-47B4-8824-7C1143090CCB}" dt="2026-02-25T14:26:17.753" v="2812" actId="1038"/>
        <pc:sldMkLst>
          <pc:docMk/>
          <pc:sldMk cId="816014969" sldId="323"/>
        </pc:sldMkLst>
        <pc:spChg chg="del mod">
          <ac:chgData name="Priscilla O'Connor" userId="d3b9681a-6783-45a0-a9cd-fbceb3f6df13" providerId="ADAL" clId="{608BED5D-FC5E-47B4-8824-7C1143090CCB}" dt="2026-02-25T14:25:06.556" v="2784" actId="478"/>
          <ac:spMkLst>
            <pc:docMk/>
            <pc:sldMk cId="816014969" sldId="323"/>
            <ac:spMk id="2" creationId="{2A061F4D-B61E-703E-52E3-44C3A93C9709}"/>
          </ac:spMkLst>
        </pc:spChg>
        <pc:spChg chg="mod">
          <ac:chgData name="Priscilla O'Connor" userId="d3b9681a-6783-45a0-a9cd-fbceb3f6df13" providerId="ADAL" clId="{608BED5D-FC5E-47B4-8824-7C1143090CCB}" dt="2026-02-25T14:23:00.588" v="2759"/>
          <ac:spMkLst>
            <pc:docMk/>
            <pc:sldMk cId="816014969" sldId="323"/>
            <ac:spMk id="3" creationId="{E25F5CF1-5BCB-6A46-0F5C-B9C2BC25C469}"/>
          </ac:spMkLst>
        </pc:spChg>
        <pc:spChg chg="add mod">
          <ac:chgData name="Priscilla O'Connor" userId="d3b9681a-6783-45a0-a9cd-fbceb3f6df13" providerId="ADAL" clId="{608BED5D-FC5E-47B4-8824-7C1143090CCB}" dt="2026-02-25T14:26:17.753" v="2812" actId="1038"/>
          <ac:spMkLst>
            <pc:docMk/>
            <pc:sldMk cId="816014969" sldId="323"/>
            <ac:spMk id="5" creationId="{9AB03F10-B911-A381-CEF4-92B0A32F5197}"/>
          </ac:spMkLst>
        </pc:spChg>
        <pc:spChg chg="add mod">
          <ac:chgData name="Priscilla O'Connor" userId="d3b9681a-6783-45a0-a9cd-fbceb3f6df13" providerId="ADAL" clId="{608BED5D-FC5E-47B4-8824-7C1143090CCB}" dt="2026-02-25T14:25:04.470" v="2783"/>
          <ac:spMkLst>
            <pc:docMk/>
            <pc:sldMk cId="816014969" sldId="323"/>
            <ac:spMk id="6" creationId="{CA5AF775-EDAE-4D0D-2FD2-CFE68D459ECE}"/>
          </ac:spMkLst>
        </pc:spChg>
        <pc:spChg chg="add del mod">
          <ac:chgData name="Priscilla O'Connor" userId="d3b9681a-6783-45a0-a9cd-fbceb3f6df13" providerId="ADAL" clId="{608BED5D-FC5E-47B4-8824-7C1143090CCB}" dt="2026-02-25T14:25:13.376" v="2786" actId="478"/>
          <ac:spMkLst>
            <pc:docMk/>
            <pc:sldMk cId="816014969" sldId="323"/>
            <ac:spMk id="8" creationId="{DC99E82E-E85A-483B-190E-5E60E887BEE5}"/>
          </ac:spMkLst>
        </pc:spChg>
        <pc:spChg chg="add mod">
          <ac:chgData name="Priscilla O'Connor" userId="d3b9681a-6783-45a0-a9cd-fbceb3f6df13" providerId="ADAL" clId="{608BED5D-FC5E-47B4-8824-7C1143090CCB}" dt="2026-02-25T14:25:41.903" v="2801" actId="6549"/>
          <ac:spMkLst>
            <pc:docMk/>
            <pc:sldMk cId="816014969" sldId="323"/>
            <ac:spMk id="9" creationId="{4B94DB37-1455-0767-65B9-9249E57430E2}"/>
          </ac:spMkLst>
        </pc:spChg>
        <pc:picChg chg="add mod">
          <ac:chgData name="Priscilla O'Connor" userId="d3b9681a-6783-45a0-a9cd-fbceb3f6df13" providerId="ADAL" clId="{608BED5D-FC5E-47B4-8824-7C1143090CCB}" dt="2026-02-25T14:24:33.838" v="2775" actId="1037"/>
          <ac:picMkLst>
            <pc:docMk/>
            <pc:sldMk cId="816014969" sldId="323"/>
            <ac:picMk id="4" creationId="{FF36761A-A390-E98B-6C63-D88AE26505B8}"/>
          </ac:picMkLst>
        </pc:picChg>
      </pc:sldChg>
      <pc:sldChg chg="addSp modSp new mod">
        <pc:chgData name="Priscilla O'Connor" userId="d3b9681a-6783-45a0-a9cd-fbceb3f6df13" providerId="ADAL" clId="{608BED5D-FC5E-47B4-8824-7C1143090CCB}" dt="2026-02-25T14:29:43.586" v="2831" actId="1440"/>
        <pc:sldMkLst>
          <pc:docMk/>
          <pc:sldMk cId="1475876572" sldId="324"/>
        </pc:sldMkLst>
        <pc:spChg chg="mod">
          <ac:chgData name="Priscilla O'Connor" userId="d3b9681a-6783-45a0-a9cd-fbceb3f6df13" providerId="ADAL" clId="{608BED5D-FC5E-47B4-8824-7C1143090CCB}" dt="2026-02-25T14:29:22.718" v="2828" actId="14100"/>
          <ac:spMkLst>
            <pc:docMk/>
            <pc:sldMk cId="1475876572" sldId="324"/>
            <ac:spMk id="2" creationId="{353E0F92-257D-F236-EACC-CFBF247E1A4B}"/>
          </ac:spMkLst>
        </pc:spChg>
        <pc:spChg chg="mod">
          <ac:chgData name="Priscilla O'Connor" userId="d3b9681a-6783-45a0-a9cd-fbceb3f6df13" providerId="ADAL" clId="{608BED5D-FC5E-47B4-8824-7C1143090CCB}" dt="2026-02-25T14:26:56.386" v="2814"/>
          <ac:spMkLst>
            <pc:docMk/>
            <pc:sldMk cId="1475876572" sldId="324"/>
            <ac:spMk id="3" creationId="{13262E38-F6C4-5D50-242C-AFBD4F722179}"/>
          </ac:spMkLst>
        </pc:spChg>
        <pc:picChg chg="add mod modCrop">
          <ac:chgData name="Priscilla O'Connor" userId="d3b9681a-6783-45a0-a9cd-fbceb3f6df13" providerId="ADAL" clId="{608BED5D-FC5E-47B4-8824-7C1143090CCB}" dt="2026-02-25T14:29:43.586" v="2831" actId="1440"/>
          <ac:picMkLst>
            <pc:docMk/>
            <pc:sldMk cId="1475876572" sldId="324"/>
            <ac:picMk id="5" creationId="{BB32DDBF-6705-3854-3404-D73E19B750F6}"/>
          </ac:picMkLst>
        </pc:picChg>
      </pc:sldChg>
      <pc:sldChg chg="modSp new mod">
        <pc:chgData name="Priscilla O'Connor" userId="d3b9681a-6783-45a0-a9cd-fbceb3f6df13" providerId="ADAL" clId="{608BED5D-FC5E-47B4-8824-7C1143090CCB}" dt="2026-02-25T14:30:44.084" v="2852" actId="14100"/>
        <pc:sldMkLst>
          <pc:docMk/>
          <pc:sldMk cId="4010305403" sldId="325"/>
        </pc:sldMkLst>
        <pc:spChg chg="mod">
          <ac:chgData name="Priscilla O'Connor" userId="d3b9681a-6783-45a0-a9cd-fbceb3f6df13" providerId="ADAL" clId="{608BED5D-FC5E-47B4-8824-7C1143090CCB}" dt="2026-02-25T14:30:44.084" v="2852" actId="14100"/>
          <ac:spMkLst>
            <pc:docMk/>
            <pc:sldMk cId="4010305403" sldId="325"/>
            <ac:spMk id="2" creationId="{146A798F-CA82-7F6E-724E-75A37BCD742C}"/>
          </ac:spMkLst>
        </pc:spChg>
        <pc:spChg chg="mod">
          <ac:chgData name="Priscilla O'Connor" userId="d3b9681a-6783-45a0-a9cd-fbceb3f6df13" providerId="ADAL" clId="{608BED5D-FC5E-47B4-8824-7C1143090CCB}" dt="2026-02-25T14:30:00.501" v="2839" actId="20577"/>
          <ac:spMkLst>
            <pc:docMk/>
            <pc:sldMk cId="4010305403" sldId="325"/>
            <ac:spMk id="3" creationId="{6FA26CD3-14AD-DA7E-F715-D3892C5E1804}"/>
          </ac:spMkLst>
        </pc:spChg>
      </pc:sldChg>
      <pc:sldChg chg="addSp delSp modSp new mod">
        <pc:chgData name="Priscilla O'Connor" userId="d3b9681a-6783-45a0-a9cd-fbceb3f6df13" providerId="ADAL" clId="{608BED5D-FC5E-47B4-8824-7C1143090CCB}" dt="2026-02-25T14:33:36.234" v="2890" actId="20577"/>
        <pc:sldMkLst>
          <pc:docMk/>
          <pc:sldMk cId="165868934" sldId="326"/>
        </pc:sldMkLst>
        <pc:spChg chg="del">
          <ac:chgData name="Priscilla O'Connor" userId="d3b9681a-6783-45a0-a9cd-fbceb3f6df13" providerId="ADAL" clId="{608BED5D-FC5E-47B4-8824-7C1143090CCB}" dt="2026-02-25T14:31:04.179" v="2855" actId="478"/>
          <ac:spMkLst>
            <pc:docMk/>
            <pc:sldMk cId="165868934" sldId="326"/>
            <ac:spMk id="2" creationId="{DB9AE031-8C6C-65D3-C6FE-E223EE6258F2}"/>
          </ac:spMkLst>
        </pc:spChg>
        <pc:spChg chg="mod">
          <ac:chgData name="Priscilla O'Connor" userId="d3b9681a-6783-45a0-a9cd-fbceb3f6df13" providerId="ADAL" clId="{608BED5D-FC5E-47B4-8824-7C1143090CCB}" dt="2026-02-25T14:30:54.009" v="2854"/>
          <ac:spMkLst>
            <pc:docMk/>
            <pc:sldMk cId="165868934" sldId="326"/>
            <ac:spMk id="3" creationId="{2A6C29F2-FEDF-A815-ED62-173BAC43D47B}"/>
          </ac:spMkLst>
        </pc:spChg>
        <pc:spChg chg="add mod">
          <ac:chgData name="Priscilla O'Connor" userId="d3b9681a-6783-45a0-a9cd-fbceb3f6df13" providerId="ADAL" clId="{608BED5D-FC5E-47B4-8824-7C1143090CCB}" dt="2026-02-25T14:33:24.946" v="2888" actId="1076"/>
          <ac:spMkLst>
            <pc:docMk/>
            <pc:sldMk cId="165868934" sldId="326"/>
            <ac:spMk id="4" creationId="{FC1E85AF-A21F-E018-2A4E-24B95B7A158B}"/>
          </ac:spMkLst>
        </pc:spChg>
        <pc:spChg chg="add del">
          <ac:chgData name="Priscilla O'Connor" userId="d3b9681a-6783-45a0-a9cd-fbceb3f6df13" providerId="ADAL" clId="{608BED5D-FC5E-47B4-8824-7C1143090CCB}" dt="2026-02-25T14:31:17.567" v="2858" actId="22"/>
          <ac:spMkLst>
            <pc:docMk/>
            <pc:sldMk cId="165868934" sldId="326"/>
            <ac:spMk id="6" creationId="{D9073151-C46D-64DB-E58A-7D6B6CD0723C}"/>
          </ac:spMkLst>
        </pc:spChg>
        <pc:spChg chg="add mod">
          <ac:chgData name="Priscilla O'Connor" userId="d3b9681a-6783-45a0-a9cd-fbceb3f6df13" providerId="ADAL" clId="{608BED5D-FC5E-47B4-8824-7C1143090CCB}" dt="2026-02-25T14:33:36.234" v="2890" actId="20577"/>
          <ac:spMkLst>
            <pc:docMk/>
            <pc:sldMk cId="165868934" sldId="326"/>
            <ac:spMk id="7" creationId="{BBC2FB27-587B-5357-E22D-281BAB518E06}"/>
          </ac:spMkLst>
        </pc:spChg>
      </pc:sldChg>
      <pc:sldMasterChg chg="modSldLayout sldLayoutOrd">
        <pc:chgData name="Priscilla O'Connor" userId="d3b9681a-6783-45a0-a9cd-fbceb3f6df13" providerId="ADAL" clId="{608BED5D-FC5E-47B4-8824-7C1143090CCB}" dt="2026-02-24T15:17:31.290" v="1935" actId="20578"/>
        <pc:sldMasterMkLst>
          <pc:docMk/>
          <pc:sldMasterMk cId="0" sldId="2147483648"/>
        </pc:sldMasterMkLst>
        <pc:sldLayoutChg chg="addSp delSp modSp mod">
          <pc:chgData name="Priscilla O'Connor" userId="d3b9681a-6783-45a0-a9cd-fbceb3f6df13" providerId="ADAL" clId="{608BED5D-FC5E-47B4-8824-7C1143090CCB}" dt="2026-02-24T14:20:35.427" v="1529" actId="207"/>
          <pc:sldLayoutMkLst>
            <pc:docMk/>
            <pc:sldMasterMk cId="0" sldId="2147483648"/>
            <pc:sldLayoutMk cId="0" sldId="2147483669"/>
          </pc:sldLayoutMkLst>
          <pc:spChg chg="del">
            <ac:chgData name="Priscilla O'Connor" userId="d3b9681a-6783-45a0-a9cd-fbceb3f6df13" providerId="ADAL" clId="{608BED5D-FC5E-47B4-8824-7C1143090CCB}" dt="2026-02-24T11:45:02.711" v="1428" actId="478"/>
            <ac:spMkLst>
              <pc:docMk/>
              <pc:sldMasterMk cId="0" sldId="2147483648"/>
              <pc:sldLayoutMk cId="0" sldId="2147483669"/>
              <ac:spMk id="184" creationId="{00000000-0000-0000-0000-000000000000}"/>
            </ac:spMkLst>
          </pc:spChg>
          <pc:spChg chg="del">
            <ac:chgData name="Priscilla O'Connor" userId="d3b9681a-6783-45a0-a9cd-fbceb3f6df13" providerId="ADAL" clId="{608BED5D-FC5E-47B4-8824-7C1143090CCB}" dt="2026-02-24T11:45:01.761" v="1427" actId="478"/>
            <ac:spMkLst>
              <pc:docMk/>
              <pc:sldMasterMk cId="0" sldId="2147483648"/>
              <pc:sldLayoutMk cId="0" sldId="2147483669"/>
              <ac:spMk id="185" creationId="{00000000-0000-0000-0000-000000000000}"/>
            </ac:spMkLst>
          </pc:spChg>
          <pc:spChg chg="mod">
            <ac:chgData name="Priscilla O'Connor" userId="d3b9681a-6783-45a0-a9cd-fbceb3f6df13" providerId="ADAL" clId="{608BED5D-FC5E-47B4-8824-7C1143090CCB}" dt="2026-02-24T14:20:35.427" v="1529" actId="207"/>
            <ac:spMkLst>
              <pc:docMk/>
              <pc:sldMasterMk cId="0" sldId="2147483648"/>
              <pc:sldLayoutMk cId="0" sldId="2147483669"/>
              <ac:spMk id="191" creationId="{00000000-0000-0000-0000-000000000000}"/>
            </ac:spMkLst>
          </pc:spChg>
          <pc:spChg chg="mod">
            <ac:chgData name="Priscilla O'Connor" userId="d3b9681a-6783-45a0-a9cd-fbceb3f6df13" providerId="ADAL" clId="{608BED5D-FC5E-47B4-8824-7C1143090CCB}" dt="2026-02-24T14:20:29.376" v="1528" actId="207"/>
            <ac:spMkLst>
              <pc:docMk/>
              <pc:sldMasterMk cId="0" sldId="2147483648"/>
              <pc:sldLayoutMk cId="0" sldId="2147483669"/>
              <ac:spMk id="192" creationId="{00000000-0000-0000-0000-000000000000}"/>
            </ac:spMkLst>
          </pc:spChg>
          <pc:grpChg chg="add mod">
            <ac:chgData name="Priscilla O'Connor" userId="d3b9681a-6783-45a0-a9cd-fbceb3f6df13" providerId="ADAL" clId="{608BED5D-FC5E-47B4-8824-7C1143090CCB}" dt="2026-02-24T11:45:36.259" v="1431" actId="1076"/>
            <ac:grpSpMkLst>
              <pc:docMk/>
              <pc:sldMasterMk cId="0" sldId="2147483648"/>
              <pc:sldLayoutMk cId="0" sldId="2147483669"/>
              <ac:grpSpMk id="2" creationId="{E3A9CA31-CD34-72B8-3017-A20EB756FADB}"/>
            </ac:grpSpMkLst>
          </pc:grpChg>
          <pc:picChg chg="mod">
            <ac:chgData name="Priscilla O'Connor" userId="d3b9681a-6783-45a0-a9cd-fbceb3f6df13" providerId="ADAL" clId="{608BED5D-FC5E-47B4-8824-7C1143090CCB}" dt="2026-02-24T11:45:29.278" v="1429"/>
            <ac:picMkLst>
              <pc:docMk/>
              <pc:sldMasterMk cId="0" sldId="2147483648"/>
              <pc:sldLayoutMk cId="0" sldId="2147483669"/>
              <ac:picMk id="3" creationId="{C7811852-423D-3B7D-224B-60FB7A4DD7CF}"/>
            </ac:picMkLst>
          </pc:picChg>
          <pc:picChg chg="mod">
            <ac:chgData name="Priscilla O'Connor" userId="d3b9681a-6783-45a0-a9cd-fbceb3f6df13" providerId="ADAL" clId="{608BED5D-FC5E-47B4-8824-7C1143090CCB}" dt="2026-02-24T11:45:29.278" v="1429"/>
            <ac:picMkLst>
              <pc:docMk/>
              <pc:sldMasterMk cId="0" sldId="2147483648"/>
              <pc:sldLayoutMk cId="0" sldId="2147483669"/>
              <ac:picMk id="4" creationId="{E69FCB3A-BAA1-3D3A-FCE3-0042A6344E60}"/>
            </ac:picMkLst>
          </pc:picChg>
          <pc:picChg chg="del">
            <ac:chgData name="Priscilla O'Connor" userId="d3b9681a-6783-45a0-a9cd-fbceb3f6df13" providerId="ADAL" clId="{608BED5D-FC5E-47B4-8824-7C1143090CCB}" dt="2026-02-24T11:45:31.861" v="1430" actId="478"/>
            <ac:picMkLst>
              <pc:docMk/>
              <pc:sldMasterMk cId="0" sldId="2147483648"/>
              <pc:sldLayoutMk cId="0" sldId="2147483669"/>
              <ac:picMk id="186" creationId="{00000000-0000-0000-0000-000000000000}"/>
            </ac:picMkLst>
          </pc:picChg>
        </pc:sldLayoutChg>
        <pc:sldLayoutChg chg="addSp delSp modSp mod">
          <pc:chgData name="Priscilla O'Connor" userId="d3b9681a-6783-45a0-a9cd-fbceb3f6df13" providerId="ADAL" clId="{608BED5D-FC5E-47B4-8824-7C1143090CCB}" dt="2026-02-24T14:20:48.260" v="1531" actId="207"/>
          <pc:sldLayoutMkLst>
            <pc:docMk/>
            <pc:sldMasterMk cId="0" sldId="2147483648"/>
            <pc:sldLayoutMk cId="0" sldId="2147483673"/>
          </pc:sldLayoutMkLst>
          <pc:spChg chg="mod">
            <ac:chgData name="Priscilla O'Connor" userId="d3b9681a-6783-45a0-a9cd-fbceb3f6df13" providerId="ADAL" clId="{608BED5D-FC5E-47B4-8824-7C1143090CCB}" dt="2026-02-24T14:20:48.260" v="1531" actId="207"/>
            <ac:spMkLst>
              <pc:docMk/>
              <pc:sldMasterMk cId="0" sldId="2147483648"/>
              <pc:sldLayoutMk cId="0" sldId="2147483673"/>
              <ac:spMk id="213" creationId="{00000000-0000-0000-0000-000000000000}"/>
            </ac:spMkLst>
          </pc:spChg>
          <pc:spChg chg="mod">
            <ac:chgData name="Priscilla O'Connor" userId="d3b9681a-6783-45a0-a9cd-fbceb3f6df13" providerId="ADAL" clId="{608BED5D-FC5E-47B4-8824-7C1143090CCB}" dt="2026-02-24T14:20:48.260" v="1531" actId="207"/>
            <ac:spMkLst>
              <pc:docMk/>
              <pc:sldMasterMk cId="0" sldId="2147483648"/>
              <pc:sldLayoutMk cId="0" sldId="2147483673"/>
              <ac:spMk id="214" creationId="{00000000-0000-0000-0000-000000000000}"/>
            </ac:spMkLst>
          </pc:spChg>
          <pc:spChg chg="mod">
            <ac:chgData name="Priscilla O'Connor" userId="d3b9681a-6783-45a0-a9cd-fbceb3f6df13" providerId="ADAL" clId="{608BED5D-FC5E-47B4-8824-7C1143090CCB}" dt="2026-02-24T14:20:48.260" v="1531" actId="207"/>
            <ac:spMkLst>
              <pc:docMk/>
              <pc:sldMasterMk cId="0" sldId="2147483648"/>
              <pc:sldLayoutMk cId="0" sldId="2147483673"/>
              <ac:spMk id="215" creationId="{00000000-0000-0000-0000-000000000000}"/>
            </ac:spMkLst>
          </pc:spChg>
          <pc:spChg chg="del">
            <ac:chgData name="Priscilla O'Connor" userId="d3b9681a-6783-45a0-a9cd-fbceb3f6df13" providerId="ADAL" clId="{608BED5D-FC5E-47B4-8824-7C1143090CCB}" dt="2026-02-24T11:46:04.377" v="1435" actId="478"/>
            <ac:spMkLst>
              <pc:docMk/>
              <pc:sldMasterMk cId="0" sldId="2147483648"/>
              <pc:sldLayoutMk cId="0" sldId="2147483673"/>
              <ac:spMk id="216" creationId="{00000000-0000-0000-0000-000000000000}"/>
            </ac:spMkLst>
          </pc:spChg>
          <pc:spChg chg="del">
            <ac:chgData name="Priscilla O'Connor" userId="d3b9681a-6783-45a0-a9cd-fbceb3f6df13" providerId="ADAL" clId="{608BED5D-FC5E-47B4-8824-7C1143090CCB}" dt="2026-02-24T11:46:04.377" v="1435" actId="478"/>
            <ac:spMkLst>
              <pc:docMk/>
              <pc:sldMasterMk cId="0" sldId="2147483648"/>
              <pc:sldLayoutMk cId="0" sldId="2147483673"/>
              <ac:spMk id="217" creationId="{00000000-0000-0000-0000-000000000000}"/>
            </ac:spMkLst>
          </pc:spChg>
          <pc:grpChg chg="add mod">
            <ac:chgData name="Priscilla O'Connor" userId="d3b9681a-6783-45a0-a9cd-fbceb3f6df13" providerId="ADAL" clId="{608BED5D-FC5E-47B4-8824-7C1143090CCB}" dt="2026-02-24T11:46:04.827" v="1436"/>
            <ac:grpSpMkLst>
              <pc:docMk/>
              <pc:sldMasterMk cId="0" sldId="2147483648"/>
              <pc:sldLayoutMk cId="0" sldId="2147483673"/>
              <ac:grpSpMk id="2" creationId="{DE472325-FFBE-7FC9-48BE-73AB767FBFAA}"/>
            </ac:grpSpMkLst>
          </pc:grpChg>
          <pc:grpChg chg="add mod">
            <ac:chgData name="Priscilla O'Connor" userId="d3b9681a-6783-45a0-a9cd-fbceb3f6df13" providerId="ADAL" clId="{608BED5D-FC5E-47B4-8824-7C1143090CCB}" dt="2026-02-24T11:46:14.526" v="1438" actId="1076"/>
            <ac:grpSpMkLst>
              <pc:docMk/>
              <pc:sldMasterMk cId="0" sldId="2147483648"/>
              <pc:sldLayoutMk cId="0" sldId="2147483673"/>
              <ac:grpSpMk id="5" creationId="{83F04A39-6752-57FE-6B1B-478BF8B2F8FB}"/>
            </ac:grpSpMkLst>
          </pc:grpChg>
          <pc:picChg chg="mod">
            <ac:chgData name="Priscilla O'Connor" userId="d3b9681a-6783-45a0-a9cd-fbceb3f6df13" providerId="ADAL" clId="{608BED5D-FC5E-47B4-8824-7C1143090CCB}" dt="2026-02-24T11:46:04.827" v="1436"/>
            <ac:picMkLst>
              <pc:docMk/>
              <pc:sldMasterMk cId="0" sldId="2147483648"/>
              <pc:sldLayoutMk cId="0" sldId="2147483673"/>
              <ac:picMk id="3" creationId="{10C49962-4447-6F0B-0F6A-E8DDBA462745}"/>
            </ac:picMkLst>
          </pc:picChg>
          <pc:picChg chg="mod">
            <ac:chgData name="Priscilla O'Connor" userId="d3b9681a-6783-45a0-a9cd-fbceb3f6df13" providerId="ADAL" clId="{608BED5D-FC5E-47B4-8824-7C1143090CCB}" dt="2026-02-24T11:46:04.827" v="1436"/>
            <ac:picMkLst>
              <pc:docMk/>
              <pc:sldMasterMk cId="0" sldId="2147483648"/>
              <pc:sldLayoutMk cId="0" sldId="2147483673"/>
              <ac:picMk id="4" creationId="{711AA53A-172B-23EB-712E-79977F5388D5}"/>
            </ac:picMkLst>
          </pc:picChg>
          <pc:picChg chg="mod">
            <ac:chgData name="Priscilla O'Connor" userId="d3b9681a-6783-45a0-a9cd-fbceb3f6df13" providerId="ADAL" clId="{608BED5D-FC5E-47B4-8824-7C1143090CCB}" dt="2026-02-24T11:46:10.144" v="1437"/>
            <ac:picMkLst>
              <pc:docMk/>
              <pc:sldMasterMk cId="0" sldId="2147483648"/>
              <pc:sldLayoutMk cId="0" sldId="2147483673"/>
              <ac:picMk id="6" creationId="{A1041B7F-0779-00C4-96E8-FD7C0F3BAF84}"/>
            </ac:picMkLst>
          </pc:picChg>
          <pc:picChg chg="mod">
            <ac:chgData name="Priscilla O'Connor" userId="d3b9681a-6783-45a0-a9cd-fbceb3f6df13" providerId="ADAL" clId="{608BED5D-FC5E-47B4-8824-7C1143090CCB}" dt="2026-02-24T11:46:10.144" v="1437"/>
            <ac:picMkLst>
              <pc:docMk/>
              <pc:sldMasterMk cId="0" sldId="2147483648"/>
              <pc:sldLayoutMk cId="0" sldId="2147483673"/>
              <ac:picMk id="7" creationId="{2628528E-CC52-C88F-21DA-6A3FA1036BA6}"/>
            </ac:picMkLst>
          </pc:picChg>
          <pc:picChg chg="del">
            <ac:chgData name="Priscilla O'Connor" userId="d3b9681a-6783-45a0-a9cd-fbceb3f6df13" providerId="ADAL" clId="{608BED5D-FC5E-47B4-8824-7C1143090CCB}" dt="2026-02-24T11:46:04.377" v="1435" actId="478"/>
            <ac:picMkLst>
              <pc:docMk/>
              <pc:sldMasterMk cId="0" sldId="2147483648"/>
              <pc:sldLayoutMk cId="0" sldId="2147483673"/>
              <ac:picMk id="218" creationId="{00000000-0000-0000-0000-000000000000}"/>
            </ac:picMkLst>
          </pc:picChg>
        </pc:sldLayoutChg>
        <pc:sldLayoutChg chg="addSp delSp modSp mod">
          <pc:chgData name="Priscilla O'Connor" userId="d3b9681a-6783-45a0-a9cd-fbceb3f6df13" providerId="ADAL" clId="{608BED5D-FC5E-47B4-8824-7C1143090CCB}" dt="2026-02-24T14:20:40.477" v="1530" actId="207"/>
          <pc:sldLayoutMkLst>
            <pc:docMk/>
            <pc:sldMasterMk cId="0" sldId="2147483648"/>
            <pc:sldLayoutMk cId="2345614765" sldId="2147483674"/>
          </pc:sldLayoutMkLst>
          <pc:spChg chg="del">
            <ac:chgData name="Priscilla O'Connor" userId="d3b9681a-6783-45a0-a9cd-fbceb3f6df13" providerId="ADAL" clId="{608BED5D-FC5E-47B4-8824-7C1143090CCB}" dt="2026-02-24T11:45:44.175" v="1432" actId="478"/>
            <ac:spMkLst>
              <pc:docMk/>
              <pc:sldMasterMk cId="0" sldId="2147483648"/>
              <pc:sldLayoutMk cId="2345614765" sldId="2147483674"/>
              <ac:spMk id="184" creationId="{00000000-0000-0000-0000-000000000000}"/>
            </ac:spMkLst>
          </pc:spChg>
          <pc:spChg chg="del">
            <ac:chgData name="Priscilla O'Connor" userId="d3b9681a-6783-45a0-a9cd-fbceb3f6df13" providerId="ADAL" clId="{608BED5D-FC5E-47B4-8824-7C1143090CCB}" dt="2026-02-24T11:45:44.175" v="1432" actId="478"/>
            <ac:spMkLst>
              <pc:docMk/>
              <pc:sldMasterMk cId="0" sldId="2147483648"/>
              <pc:sldLayoutMk cId="2345614765" sldId="2147483674"/>
              <ac:spMk id="185" creationId="{00000000-0000-0000-0000-000000000000}"/>
            </ac:spMkLst>
          </pc:spChg>
          <pc:spChg chg="mod">
            <ac:chgData name="Priscilla O'Connor" userId="d3b9681a-6783-45a0-a9cd-fbceb3f6df13" providerId="ADAL" clId="{608BED5D-FC5E-47B4-8824-7C1143090CCB}" dt="2026-02-24T14:20:40.477" v="1530" actId="207"/>
            <ac:spMkLst>
              <pc:docMk/>
              <pc:sldMasterMk cId="0" sldId="2147483648"/>
              <pc:sldLayoutMk cId="2345614765" sldId="2147483674"/>
              <ac:spMk id="191" creationId="{00000000-0000-0000-0000-000000000000}"/>
            </ac:spMkLst>
          </pc:spChg>
          <pc:spChg chg="mod">
            <ac:chgData name="Priscilla O'Connor" userId="d3b9681a-6783-45a0-a9cd-fbceb3f6df13" providerId="ADAL" clId="{608BED5D-FC5E-47B4-8824-7C1143090CCB}" dt="2026-02-24T14:20:40.477" v="1530" actId="207"/>
            <ac:spMkLst>
              <pc:docMk/>
              <pc:sldMasterMk cId="0" sldId="2147483648"/>
              <pc:sldLayoutMk cId="2345614765" sldId="2147483674"/>
              <ac:spMk id="192" creationId="{00000000-0000-0000-0000-000000000000}"/>
            </ac:spMkLst>
          </pc:spChg>
          <pc:grpChg chg="add mod">
            <ac:chgData name="Priscilla O'Connor" userId="d3b9681a-6783-45a0-a9cd-fbceb3f6df13" providerId="ADAL" clId="{608BED5D-FC5E-47B4-8824-7C1143090CCB}" dt="2026-02-24T11:45:49.754" v="1434" actId="1076"/>
            <ac:grpSpMkLst>
              <pc:docMk/>
              <pc:sldMasterMk cId="0" sldId="2147483648"/>
              <pc:sldLayoutMk cId="2345614765" sldId="2147483674"/>
              <ac:grpSpMk id="2" creationId="{22161EC0-43BD-5BBA-4251-02A1B6E89972}"/>
            </ac:grpSpMkLst>
          </pc:grpChg>
          <pc:picChg chg="mod">
            <ac:chgData name="Priscilla O'Connor" userId="d3b9681a-6783-45a0-a9cd-fbceb3f6df13" providerId="ADAL" clId="{608BED5D-FC5E-47B4-8824-7C1143090CCB}" dt="2026-02-24T11:45:44.661" v="1433"/>
            <ac:picMkLst>
              <pc:docMk/>
              <pc:sldMasterMk cId="0" sldId="2147483648"/>
              <pc:sldLayoutMk cId="2345614765" sldId="2147483674"/>
              <ac:picMk id="3" creationId="{3188B80B-D7F8-B0E3-EB2F-791EB296E8CA}"/>
            </ac:picMkLst>
          </pc:picChg>
          <pc:picChg chg="mod">
            <ac:chgData name="Priscilla O'Connor" userId="d3b9681a-6783-45a0-a9cd-fbceb3f6df13" providerId="ADAL" clId="{608BED5D-FC5E-47B4-8824-7C1143090CCB}" dt="2026-02-24T11:45:44.661" v="1433"/>
            <ac:picMkLst>
              <pc:docMk/>
              <pc:sldMasterMk cId="0" sldId="2147483648"/>
              <pc:sldLayoutMk cId="2345614765" sldId="2147483674"/>
              <ac:picMk id="4" creationId="{E4E0603F-5958-8A94-8C71-980ABA0FF896}"/>
            </ac:picMkLst>
          </pc:picChg>
          <pc:picChg chg="del">
            <ac:chgData name="Priscilla O'Connor" userId="d3b9681a-6783-45a0-a9cd-fbceb3f6df13" providerId="ADAL" clId="{608BED5D-FC5E-47B4-8824-7C1143090CCB}" dt="2026-02-24T11:45:44.175" v="1432" actId="478"/>
            <ac:picMkLst>
              <pc:docMk/>
              <pc:sldMasterMk cId="0" sldId="2147483648"/>
              <pc:sldLayoutMk cId="2345614765" sldId="2147483674"/>
              <ac:picMk id="186" creationId="{00000000-0000-0000-0000-000000000000}"/>
            </ac:picMkLst>
          </pc:picChg>
        </pc:sldLayoutChg>
        <pc:sldLayoutChg chg="addSp delSp modSp mod">
          <pc:chgData name="Priscilla O'Connor" userId="d3b9681a-6783-45a0-a9cd-fbceb3f6df13" providerId="ADAL" clId="{608BED5D-FC5E-47B4-8824-7C1143090CCB}" dt="2026-02-24T14:20:55.877" v="1532" actId="207"/>
          <pc:sldLayoutMkLst>
            <pc:docMk/>
            <pc:sldMasterMk cId="0" sldId="2147483648"/>
            <pc:sldLayoutMk cId="2794656876" sldId="2147483675"/>
          </pc:sldLayoutMkLst>
          <pc:spChg chg="mod">
            <ac:chgData name="Priscilla O'Connor" userId="d3b9681a-6783-45a0-a9cd-fbceb3f6df13" providerId="ADAL" clId="{608BED5D-FC5E-47B4-8824-7C1143090CCB}" dt="2026-02-24T14:20:55.877" v="1532" actId="207"/>
            <ac:spMkLst>
              <pc:docMk/>
              <pc:sldMasterMk cId="0" sldId="2147483648"/>
              <pc:sldLayoutMk cId="2794656876" sldId="2147483675"/>
              <ac:spMk id="213" creationId="{00000000-0000-0000-0000-000000000000}"/>
            </ac:spMkLst>
          </pc:spChg>
          <pc:spChg chg="mod">
            <ac:chgData name="Priscilla O'Connor" userId="d3b9681a-6783-45a0-a9cd-fbceb3f6df13" providerId="ADAL" clId="{608BED5D-FC5E-47B4-8824-7C1143090CCB}" dt="2026-02-24T14:20:55.877" v="1532" actId="207"/>
            <ac:spMkLst>
              <pc:docMk/>
              <pc:sldMasterMk cId="0" sldId="2147483648"/>
              <pc:sldLayoutMk cId="2794656876" sldId="2147483675"/>
              <ac:spMk id="214" creationId="{00000000-0000-0000-0000-000000000000}"/>
            </ac:spMkLst>
          </pc:spChg>
          <pc:spChg chg="mod">
            <ac:chgData name="Priscilla O'Connor" userId="d3b9681a-6783-45a0-a9cd-fbceb3f6df13" providerId="ADAL" clId="{608BED5D-FC5E-47B4-8824-7C1143090CCB}" dt="2026-02-24T14:20:55.877" v="1532" actId="207"/>
            <ac:spMkLst>
              <pc:docMk/>
              <pc:sldMasterMk cId="0" sldId="2147483648"/>
              <pc:sldLayoutMk cId="2794656876" sldId="2147483675"/>
              <ac:spMk id="215" creationId="{00000000-0000-0000-0000-000000000000}"/>
            </ac:spMkLst>
          </pc:spChg>
          <pc:spChg chg="del">
            <ac:chgData name="Priscilla O'Connor" userId="d3b9681a-6783-45a0-a9cd-fbceb3f6df13" providerId="ADAL" clId="{608BED5D-FC5E-47B4-8824-7C1143090CCB}" dt="2026-02-24T11:46:19.365" v="1439" actId="478"/>
            <ac:spMkLst>
              <pc:docMk/>
              <pc:sldMasterMk cId="0" sldId="2147483648"/>
              <pc:sldLayoutMk cId="2794656876" sldId="2147483675"/>
              <ac:spMk id="216" creationId="{00000000-0000-0000-0000-000000000000}"/>
            </ac:spMkLst>
          </pc:spChg>
          <pc:spChg chg="del">
            <ac:chgData name="Priscilla O'Connor" userId="d3b9681a-6783-45a0-a9cd-fbceb3f6df13" providerId="ADAL" clId="{608BED5D-FC5E-47B4-8824-7C1143090CCB}" dt="2026-02-24T11:46:19.365" v="1439" actId="478"/>
            <ac:spMkLst>
              <pc:docMk/>
              <pc:sldMasterMk cId="0" sldId="2147483648"/>
              <pc:sldLayoutMk cId="2794656876" sldId="2147483675"/>
              <ac:spMk id="217" creationId="{00000000-0000-0000-0000-000000000000}"/>
            </ac:spMkLst>
          </pc:spChg>
          <pc:grpChg chg="add mod">
            <ac:chgData name="Priscilla O'Connor" userId="d3b9681a-6783-45a0-a9cd-fbceb3f6df13" providerId="ADAL" clId="{608BED5D-FC5E-47B4-8824-7C1143090CCB}" dt="2026-02-24T11:46:23.328" v="1441" actId="1076"/>
            <ac:grpSpMkLst>
              <pc:docMk/>
              <pc:sldMasterMk cId="0" sldId="2147483648"/>
              <pc:sldLayoutMk cId="2794656876" sldId="2147483675"/>
              <ac:grpSpMk id="2" creationId="{531699BA-1AA9-4105-46B9-EDDC67AA0FB6}"/>
            </ac:grpSpMkLst>
          </pc:grpChg>
          <pc:picChg chg="mod">
            <ac:chgData name="Priscilla O'Connor" userId="d3b9681a-6783-45a0-a9cd-fbceb3f6df13" providerId="ADAL" clId="{608BED5D-FC5E-47B4-8824-7C1143090CCB}" dt="2026-02-24T11:46:19.861" v="1440"/>
            <ac:picMkLst>
              <pc:docMk/>
              <pc:sldMasterMk cId="0" sldId="2147483648"/>
              <pc:sldLayoutMk cId="2794656876" sldId="2147483675"/>
              <ac:picMk id="3" creationId="{BA6A9EE3-C522-C27D-D7F2-3DABD3E1763E}"/>
            </ac:picMkLst>
          </pc:picChg>
          <pc:picChg chg="mod">
            <ac:chgData name="Priscilla O'Connor" userId="d3b9681a-6783-45a0-a9cd-fbceb3f6df13" providerId="ADAL" clId="{608BED5D-FC5E-47B4-8824-7C1143090CCB}" dt="2026-02-24T11:46:19.861" v="1440"/>
            <ac:picMkLst>
              <pc:docMk/>
              <pc:sldMasterMk cId="0" sldId="2147483648"/>
              <pc:sldLayoutMk cId="2794656876" sldId="2147483675"/>
              <ac:picMk id="4" creationId="{23308D94-0B5F-2A70-16B4-D66E1336AF75}"/>
            </ac:picMkLst>
          </pc:picChg>
          <pc:picChg chg="del">
            <ac:chgData name="Priscilla O'Connor" userId="d3b9681a-6783-45a0-a9cd-fbceb3f6df13" providerId="ADAL" clId="{608BED5D-FC5E-47B4-8824-7C1143090CCB}" dt="2026-02-24T11:46:19.365" v="1439" actId="478"/>
            <ac:picMkLst>
              <pc:docMk/>
              <pc:sldMasterMk cId="0" sldId="2147483648"/>
              <pc:sldLayoutMk cId="2794656876" sldId="2147483675"/>
              <ac:picMk id="218" creationId="{00000000-0000-0000-0000-000000000000}"/>
            </ac:picMkLst>
          </pc:picChg>
        </pc:sldLayoutChg>
        <pc:sldLayoutChg chg="addSp delSp modSp mod ord">
          <pc:chgData name="Priscilla O'Connor" userId="d3b9681a-6783-45a0-a9cd-fbceb3f6df13" providerId="ADAL" clId="{608BED5D-FC5E-47B4-8824-7C1143090CCB}" dt="2026-02-24T15:17:31.290" v="1935" actId="20578"/>
          <pc:sldLayoutMkLst>
            <pc:docMk/>
            <pc:sldMasterMk cId="0" sldId="2147483648"/>
            <pc:sldLayoutMk cId="2738442290" sldId="2147483676"/>
          </pc:sldLayoutMkLst>
          <pc:spChg chg="del">
            <ac:chgData name="Priscilla O'Connor" userId="d3b9681a-6783-45a0-a9cd-fbceb3f6df13" providerId="ADAL" clId="{608BED5D-FC5E-47B4-8824-7C1143090CCB}" dt="2026-02-24T15:13:14.097" v="1884" actId="478"/>
            <ac:spMkLst>
              <pc:docMk/>
              <pc:sldMasterMk cId="0" sldId="2147483648"/>
              <pc:sldLayoutMk cId="2738442290" sldId="2147483676"/>
              <ac:spMk id="2" creationId="{E042EE23-5BAC-CDF5-A527-7DAFE3F4F168}"/>
            </ac:spMkLst>
          </pc:spChg>
          <pc:spChg chg="add del mod">
            <ac:chgData name="Priscilla O'Connor" userId="d3b9681a-6783-45a0-a9cd-fbceb3f6df13" providerId="ADAL" clId="{608BED5D-FC5E-47B4-8824-7C1143090CCB}" dt="2026-02-24T15:15:18.939" v="1905" actId="478"/>
            <ac:spMkLst>
              <pc:docMk/>
              <pc:sldMasterMk cId="0" sldId="2147483648"/>
              <pc:sldLayoutMk cId="2738442290" sldId="2147483676"/>
              <ac:spMk id="3" creationId="{CC9E16E2-46DA-2265-3052-3D16317E3916}"/>
            </ac:spMkLst>
          </pc:spChg>
          <pc:spChg chg="add mod">
            <ac:chgData name="Priscilla O'Connor" userId="d3b9681a-6783-45a0-a9cd-fbceb3f6df13" providerId="ADAL" clId="{608BED5D-FC5E-47B4-8824-7C1143090CCB}" dt="2026-02-24T15:14:39.930" v="1891" actId="12"/>
            <ac:spMkLst>
              <pc:docMk/>
              <pc:sldMasterMk cId="0" sldId="2147483648"/>
              <pc:sldLayoutMk cId="2738442290" sldId="2147483676"/>
              <ac:spMk id="4" creationId="{7F48FFC3-D950-8568-4869-FDF3BB5D3D20}"/>
            </ac:spMkLst>
          </pc:spChg>
          <pc:spChg chg="add mod">
            <ac:chgData name="Priscilla O'Connor" userId="d3b9681a-6783-45a0-a9cd-fbceb3f6df13" providerId="ADAL" clId="{608BED5D-FC5E-47B4-8824-7C1143090CCB}" dt="2026-02-24T15:16:26.274" v="1934" actId="20577"/>
            <ac:spMkLst>
              <pc:docMk/>
              <pc:sldMasterMk cId="0" sldId="2147483648"/>
              <pc:sldLayoutMk cId="2738442290" sldId="2147483676"/>
              <ac:spMk id="5" creationId="{EF061D2C-4029-C579-B5AC-4311B9AEF504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arning Inten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7F48FFC3-D950-8568-4869-FDF3BB5D3D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4000" y="360000"/>
            <a:ext cx="10515600" cy="1325563"/>
          </a:xfrm>
        </p:spPr>
        <p:txBody>
          <a:bodyPr/>
          <a:lstStyle>
            <a:lvl1pPr>
              <a:defRPr>
                <a:solidFill>
                  <a:srgbClr val="6C4797"/>
                </a:solidFill>
              </a:defRPr>
            </a:lvl1pPr>
          </a:lstStyle>
          <a:p>
            <a:r>
              <a:rPr lang="en-GB" dirty="0"/>
              <a:t>Learning Intentions</a:t>
            </a:r>
            <a:endParaRPr lang="en-IE" dirty="0"/>
          </a:p>
        </p:txBody>
      </p:sp>
      <p:sp>
        <p:nvSpPr>
          <p:cNvPr id="5" name="Google Shape;191;p47">
            <a:extLst>
              <a:ext uri="{FF2B5EF4-FFF2-40B4-BE49-F238E27FC236}">
                <a16:creationId xmlns:a16="http://schemas.microsoft.com/office/drawing/2014/main" id="{EF061D2C-4029-C579-B5AC-4311B9AEF504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864000" y="1620000"/>
            <a:ext cx="10515600" cy="3637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030A0"/>
              </a:buClr>
              <a:buSzPts val="2800"/>
              <a:buFont typeface="Wingdings" panose="05000000000000000000" pitchFamily="2" charset="2"/>
              <a:buChar char="Ü"/>
              <a:defRPr>
                <a:solidFill>
                  <a:srgbClr val="6C479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A9A0"/>
              </a:buClr>
              <a:buSzPts val="2400"/>
              <a:buChar char="•"/>
              <a:defRPr>
                <a:solidFill>
                  <a:srgbClr val="01A9A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A9A0"/>
              </a:buClr>
              <a:buSzPts val="2000"/>
              <a:buChar char="•"/>
              <a:defRPr>
                <a:solidFill>
                  <a:srgbClr val="01A9A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A9A0"/>
              </a:buClr>
              <a:buSzPts val="1800"/>
              <a:buChar char="•"/>
              <a:defRPr>
                <a:solidFill>
                  <a:srgbClr val="01A9A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A9A0"/>
              </a:buClr>
              <a:buSzPts val="1800"/>
              <a:buChar char="•"/>
              <a:defRPr>
                <a:solidFill>
                  <a:srgbClr val="01A9A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r>
              <a:rPr lang="en-GB" dirty="0"/>
              <a:t>Insert text</a:t>
            </a:r>
          </a:p>
          <a:p>
            <a:r>
              <a:rPr lang="en-GB" dirty="0"/>
              <a:t>Insert text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38442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Title Only">
  <p:cSld name="12_Title Only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47"/>
          <p:cNvSpPr txBox="1">
            <a:spLocks noGrp="1"/>
          </p:cNvSpPr>
          <p:nvPr>
            <p:ph type="body" idx="1"/>
          </p:nvPr>
        </p:nvSpPr>
        <p:spPr>
          <a:xfrm>
            <a:off x="864000" y="1620000"/>
            <a:ext cx="10515600" cy="3637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030A0"/>
              </a:buClr>
              <a:buSzPts val="2800"/>
              <a:buChar char="•"/>
              <a:defRPr>
                <a:solidFill>
                  <a:srgbClr val="6C479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A9A0"/>
              </a:buClr>
              <a:buSzPts val="2400"/>
              <a:buChar char="•"/>
              <a:defRPr>
                <a:solidFill>
                  <a:srgbClr val="01A9A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A9A0"/>
              </a:buClr>
              <a:buSzPts val="2000"/>
              <a:buChar char="•"/>
              <a:defRPr>
                <a:solidFill>
                  <a:srgbClr val="01A9A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A9A0"/>
              </a:buClr>
              <a:buSzPts val="1800"/>
              <a:buChar char="•"/>
              <a:defRPr>
                <a:solidFill>
                  <a:srgbClr val="01A9A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A9A0"/>
              </a:buClr>
              <a:buSzPts val="1800"/>
              <a:buChar char="•"/>
              <a:defRPr>
                <a:solidFill>
                  <a:srgbClr val="01A9A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192" name="Google Shape;192;p47"/>
          <p:cNvSpPr txBox="1">
            <a:spLocks noGrp="1"/>
          </p:cNvSpPr>
          <p:nvPr>
            <p:ph type="title"/>
          </p:nvPr>
        </p:nvSpPr>
        <p:spPr>
          <a:xfrm>
            <a:off x="864000" y="36000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A9A0"/>
              </a:buClr>
              <a:buSzPts val="4400"/>
              <a:buFont typeface="Calibri"/>
              <a:buNone/>
              <a:defRPr>
                <a:solidFill>
                  <a:srgbClr val="6C4797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3A9CA31-CD34-72B8-3017-A20EB756FADB}"/>
              </a:ext>
            </a:extLst>
          </p:cNvPr>
          <p:cNvGrpSpPr/>
          <p:nvPr userDrawn="1"/>
        </p:nvGrpSpPr>
        <p:grpSpPr>
          <a:xfrm>
            <a:off x="0" y="6305550"/>
            <a:ext cx="12192001" cy="552450"/>
            <a:chOff x="-1" y="4953000"/>
            <a:chExt cx="12192001" cy="55245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7811852-423D-3B7D-224B-60FB7A4DD7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" y="4953000"/>
              <a:ext cx="12192001" cy="55245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69FCB3A-BAA1-3D3A-FCE3-0042A6344E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448162" y="5132197"/>
              <a:ext cx="1347025" cy="299339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Title Only" preserve="1">
  <p:cSld name="13_Title Only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47"/>
          <p:cNvSpPr txBox="1">
            <a:spLocks noGrp="1"/>
          </p:cNvSpPr>
          <p:nvPr>
            <p:ph type="body" idx="1"/>
          </p:nvPr>
        </p:nvSpPr>
        <p:spPr>
          <a:xfrm>
            <a:off x="864000" y="1620000"/>
            <a:ext cx="10515600" cy="3637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65150" lvl="0" indent="-51435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030A0"/>
              </a:buClr>
              <a:buSzPts val="2800"/>
              <a:buFont typeface="+mj-lt"/>
              <a:buAutoNum type="arabicPeriod"/>
              <a:defRPr>
                <a:solidFill>
                  <a:srgbClr val="6C479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A9A0"/>
              </a:buClr>
              <a:buSzPts val="2400"/>
              <a:buChar char="•"/>
              <a:defRPr>
                <a:solidFill>
                  <a:srgbClr val="01A9A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A9A0"/>
              </a:buClr>
              <a:buSzPts val="2000"/>
              <a:buChar char="•"/>
              <a:defRPr>
                <a:solidFill>
                  <a:srgbClr val="01A9A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A9A0"/>
              </a:buClr>
              <a:buSzPts val="1800"/>
              <a:buChar char="•"/>
              <a:defRPr>
                <a:solidFill>
                  <a:srgbClr val="01A9A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A9A0"/>
              </a:buClr>
              <a:buSzPts val="1800"/>
              <a:buChar char="•"/>
              <a:defRPr>
                <a:solidFill>
                  <a:srgbClr val="01A9A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lang="en-GB" dirty="0"/>
          </a:p>
        </p:txBody>
      </p:sp>
      <p:sp>
        <p:nvSpPr>
          <p:cNvPr id="192" name="Google Shape;192;p47"/>
          <p:cNvSpPr txBox="1">
            <a:spLocks noGrp="1"/>
          </p:cNvSpPr>
          <p:nvPr>
            <p:ph type="title"/>
          </p:nvPr>
        </p:nvSpPr>
        <p:spPr>
          <a:xfrm>
            <a:off x="864000" y="36000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A9A0"/>
              </a:buClr>
              <a:buSzPts val="4400"/>
              <a:buFont typeface="Calibri"/>
              <a:buNone/>
              <a:defRPr>
                <a:solidFill>
                  <a:srgbClr val="6C4797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2161EC0-43BD-5BBA-4251-02A1B6E89972}"/>
              </a:ext>
            </a:extLst>
          </p:cNvPr>
          <p:cNvGrpSpPr/>
          <p:nvPr userDrawn="1"/>
        </p:nvGrpSpPr>
        <p:grpSpPr>
          <a:xfrm>
            <a:off x="-1" y="6305550"/>
            <a:ext cx="12192001" cy="552450"/>
            <a:chOff x="-1" y="4953000"/>
            <a:chExt cx="12192001" cy="55245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188B80B-D7F8-B0E3-EB2F-791EB296E8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" y="4953000"/>
              <a:ext cx="12192001" cy="55245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4E0603F-5958-8A94-8C71-980ABA0FF8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448162" y="5132197"/>
              <a:ext cx="1347025" cy="2993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45614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userDrawn="1">
  <p:cSld name="TWO_OBJECTS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1"/>
          <p:cNvSpPr txBox="1">
            <a:spLocks noGrp="1"/>
          </p:cNvSpPr>
          <p:nvPr>
            <p:ph type="title"/>
          </p:nvPr>
        </p:nvSpPr>
        <p:spPr>
          <a:xfrm>
            <a:off x="864000" y="360001"/>
            <a:ext cx="10515600" cy="13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>
              <a:defRPr dirty="0">
                <a:solidFill>
                  <a:srgbClr val="6C4797"/>
                </a:solidFill>
              </a:defRPr>
            </a:lvl1pPr>
          </a:lstStyle>
          <a:p>
            <a:pPr lvl="0">
              <a:buClr>
                <a:srgbClr val="01A9A0"/>
              </a:buClr>
            </a:pPr>
            <a:endParaRPr dirty="0"/>
          </a:p>
        </p:txBody>
      </p:sp>
      <p:sp>
        <p:nvSpPr>
          <p:cNvPr id="214" name="Google Shape;214;p51"/>
          <p:cNvSpPr txBox="1">
            <a:spLocks noGrp="1"/>
          </p:cNvSpPr>
          <p:nvPr>
            <p:ph type="body" idx="1"/>
          </p:nvPr>
        </p:nvSpPr>
        <p:spPr>
          <a:xfrm>
            <a:off x="864000" y="1620000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030A0"/>
              </a:buClr>
              <a:buSzPts val="2800"/>
              <a:buChar char="•"/>
              <a:defRPr sz="2800" b="0" i="0" u="none" strike="noStrike" cap="none">
                <a:solidFill>
                  <a:srgbClr val="6C479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4536A"/>
              </a:buClr>
              <a:buSzPts val="2400"/>
              <a:buChar char="•"/>
              <a:defRPr>
                <a:solidFill>
                  <a:srgbClr val="44536A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4536A"/>
              </a:buClr>
              <a:buSzPts val="2000"/>
              <a:buChar char="•"/>
              <a:defRPr>
                <a:solidFill>
                  <a:srgbClr val="44536A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4536A"/>
              </a:buClr>
              <a:buSzPts val="1800"/>
              <a:buChar char="•"/>
              <a:defRPr>
                <a:solidFill>
                  <a:srgbClr val="44536A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4536A"/>
              </a:buClr>
              <a:buSzPts val="1800"/>
              <a:buChar char="•"/>
              <a:defRPr>
                <a:solidFill>
                  <a:srgbClr val="44536A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215" name="Google Shape;215;p51"/>
          <p:cNvSpPr txBox="1">
            <a:spLocks noGrp="1"/>
          </p:cNvSpPr>
          <p:nvPr>
            <p:ph type="body" idx="2"/>
          </p:nvPr>
        </p:nvSpPr>
        <p:spPr>
          <a:xfrm>
            <a:off x="6172200" y="1620000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030A0"/>
              </a:buClr>
              <a:buSzPts val="2800"/>
              <a:buChar char="•"/>
              <a:defRPr sz="2800" b="0" i="0" u="none" strike="noStrike" cap="none" dirty="0">
                <a:solidFill>
                  <a:srgbClr val="6C479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4536A"/>
              </a:buClr>
              <a:buSzPts val="2400"/>
              <a:buChar char="•"/>
              <a:defRPr>
                <a:solidFill>
                  <a:srgbClr val="44536A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4536A"/>
              </a:buClr>
              <a:buSzPts val="2000"/>
              <a:buChar char="•"/>
              <a:defRPr>
                <a:solidFill>
                  <a:srgbClr val="44536A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4536A"/>
              </a:buClr>
              <a:buSzPts val="1800"/>
              <a:buChar char="•"/>
              <a:defRPr>
                <a:solidFill>
                  <a:srgbClr val="44536A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4536A"/>
              </a:buClr>
              <a:buSzPts val="1800"/>
              <a:buChar char="•"/>
              <a:defRPr>
                <a:solidFill>
                  <a:srgbClr val="44536A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3F04A39-6752-57FE-6B1B-478BF8B2F8FB}"/>
              </a:ext>
            </a:extLst>
          </p:cNvPr>
          <p:cNvGrpSpPr/>
          <p:nvPr userDrawn="1"/>
        </p:nvGrpSpPr>
        <p:grpSpPr>
          <a:xfrm>
            <a:off x="-1" y="6305550"/>
            <a:ext cx="12192001" cy="552450"/>
            <a:chOff x="-1" y="4953000"/>
            <a:chExt cx="12192001" cy="55245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1041B7F-0779-00C4-96E8-FD7C0F3BAF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" y="4953000"/>
              <a:ext cx="12192001" cy="55245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628528E-CC52-C88F-21DA-6A3FA1036B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448162" y="5132197"/>
              <a:ext cx="1347025" cy="299339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preserve="1" userDrawn="1">
  <p:cSld name="1_Two Content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1"/>
          <p:cNvSpPr txBox="1">
            <a:spLocks noGrp="1"/>
          </p:cNvSpPr>
          <p:nvPr>
            <p:ph type="title"/>
          </p:nvPr>
        </p:nvSpPr>
        <p:spPr>
          <a:xfrm>
            <a:off x="864000" y="360001"/>
            <a:ext cx="10515600" cy="13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>
              <a:defRPr dirty="0">
                <a:solidFill>
                  <a:srgbClr val="6C4797"/>
                </a:solidFill>
              </a:defRPr>
            </a:lvl1pPr>
          </a:lstStyle>
          <a:p>
            <a:pPr lvl="0">
              <a:buClr>
                <a:srgbClr val="01A9A0"/>
              </a:buClr>
            </a:pPr>
            <a:endParaRPr dirty="0"/>
          </a:p>
        </p:txBody>
      </p:sp>
      <p:sp>
        <p:nvSpPr>
          <p:cNvPr id="214" name="Google Shape;214;p51"/>
          <p:cNvSpPr txBox="1">
            <a:spLocks noGrp="1"/>
          </p:cNvSpPr>
          <p:nvPr>
            <p:ph type="body" idx="1"/>
          </p:nvPr>
        </p:nvSpPr>
        <p:spPr>
          <a:xfrm>
            <a:off x="864000" y="1620000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65150" lvl="0" indent="-51435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030A0"/>
              </a:buClr>
              <a:buSzPts val="2800"/>
              <a:buFont typeface="+mj-lt"/>
              <a:buAutoNum type="arabicPeriod"/>
              <a:defRPr sz="2800" b="0" i="0" u="none" strike="noStrike" cap="none">
                <a:solidFill>
                  <a:srgbClr val="6C479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4536A"/>
              </a:buClr>
              <a:buSzPts val="2400"/>
              <a:buChar char="•"/>
              <a:defRPr>
                <a:solidFill>
                  <a:srgbClr val="44536A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4536A"/>
              </a:buClr>
              <a:buSzPts val="2000"/>
              <a:buChar char="•"/>
              <a:defRPr>
                <a:solidFill>
                  <a:srgbClr val="44536A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4536A"/>
              </a:buClr>
              <a:buSzPts val="1800"/>
              <a:buChar char="•"/>
              <a:defRPr>
                <a:solidFill>
                  <a:srgbClr val="44536A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4536A"/>
              </a:buClr>
              <a:buSzPts val="1800"/>
              <a:buChar char="•"/>
              <a:defRPr>
                <a:solidFill>
                  <a:srgbClr val="44536A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215" name="Google Shape;215;p51"/>
          <p:cNvSpPr txBox="1">
            <a:spLocks noGrp="1"/>
          </p:cNvSpPr>
          <p:nvPr>
            <p:ph type="body" idx="2"/>
          </p:nvPr>
        </p:nvSpPr>
        <p:spPr>
          <a:xfrm>
            <a:off x="6172200" y="1620000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65150" lvl="0" indent="-51435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030A0"/>
              </a:buClr>
              <a:buSzPts val="2800"/>
              <a:buFont typeface="+mj-lt"/>
              <a:buAutoNum type="arabicPeriod"/>
              <a:defRPr sz="2800" b="0" i="0" u="none" strike="noStrike" cap="none" dirty="0">
                <a:solidFill>
                  <a:srgbClr val="6C479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4536A"/>
              </a:buClr>
              <a:buSzPts val="2400"/>
              <a:buChar char="•"/>
              <a:defRPr>
                <a:solidFill>
                  <a:srgbClr val="44536A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4536A"/>
              </a:buClr>
              <a:buSzPts val="2000"/>
              <a:buChar char="•"/>
              <a:defRPr>
                <a:solidFill>
                  <a:srgbClr val="44536A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4536A"/>
              </a:buClr>
              <a:buSzPts val="1800"/>
              <a:buChar char="•"/>
              <a:defRPr>
                <a:solidFill>
                  <a:srgbClr val="44536A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4536A"/>
              </a:buClr>
              <a:buSzPts val="1800"/>
              <a:buChar char="•"/>
              <a:defRPr>
                <a:solidFill>
                  <a:srgbClr val="44536A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31699BA-1AA9-4105-46B9-EDDC67AA0FB6}"/>
              </a:ext>
            </a:extLst>
          </p:cNvPr>
          <p:cNvGrpSpPr/>
          <p:nvPr userDrawn="1"/>
        </p:nvGrpSpPr>
        <p:grpSpPr>
          <a:xfrm>
            <a:off x="-1" y="6305550"/>
            <a:ext cx="12192001" cy="552450"/>
            <a:chOff x="-1" y="4953000"/>
            <a:chExt cx="12192001" cy="55245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A6A9EE3-C522-C27D-D7F2-3DABD3E176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" y="4953000"/>
              <a:ext cx="12192001" cy="55245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3308D94-0B5F-2A70-16B4-D66E1336AF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448162" y="5132197"/>
              <a:ext cx="1347025" cy="2993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94656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BF9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6"/>
          <p:cNvSpPr txBox="1">
            <a:spLocks noGrp="1"/>
          </p:cNvSpPr>
          <p:nvPr>
            <p:ph type="title"/>
          </p:nvPr>
        </p:nvSpPr>
        <p:spPr>
          <a:xfrm>
            <a:off x="864000" y="36000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7" name="Google Shape;7;p26"/>
          <p:cNvSpPr txBox="1">
            <a:spLocks noGrp="1"/>
          </p:cNvSpPr>
          <p:nvPr>
            <p:ph type="body" idx="1"/>
          </p:nvPr>
        </p:nvSpPr>
        <p:spPr>
          <a:xfrm>
            <a:off x="864000" y="1620000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69" r:id="rId2"/>
    <p:sldLayoutId id="2147483674" r:id="rId3"/>
    <p:sldLayoutId id="2147483673" r:id="rId4"/>
    <p:sldLayoutId id="2147483675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7030A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dcu.ie/humanities-and-social-sciences/news/2024/apr/new-research-shows-how-tiktok-and-youtube-shorts-are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dcu.ie/humanities-and-social-sciences/news/2024/apr/new-research-shows-how-tiktok-and-youtube-shorts-ar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D06EF04E-B7D0-7392-D7D1-249EE729E14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b="6329"/>
          <a:stretch>
            <a:fillRect/>
          </a:stretch>
        </p:blipFill>
        <p:spPr>
          <a:xfrm>
            <a:off x="0" y="0"/>
            <a:ext cx="12192000" cy="632148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61859C9-B86F-0548-4C78-BE2491586FD2}"/>
              </a:ext>
            </a:extLst>
          </p:cNvPr>
          <p:cNvSpPr txBox="1"/>
          <p:nvPr/>
        </p:nvSpPr>
        <p:spPr>
          <a:xfrm>
            <a:off x="1703442" y="323664"/>
            <a:ext cx="16358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MODULE</a:t>
            </a:r>
            <a:endParaRPr lang="en-IE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EF6A1E8-9E4C-4F22-8C72-22DD40C8F358}"/>
              </a:ext>
            </a:extLst>
          </p:cNvPr>
          <p:cNvGrpSpPr/>
          <p:nvPr/>
        </p:nvGrpSpPr>
        <p:grpSpPr>
          <a:xfrm>
            <a:off x="731143" y="5296418"/>
            <a:ext cx="1607820" cy="646331"/>
            <a:chOff x="2468880" y="4916801"/>
            <a:chExt cx="1607820" cy="646331"/>
          </a:xfrm>
          <a:solidFill>
            <a:schemeClr val="bg1"/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0F74629-72CB-FB5F-C4FD-8356AE73D225}"/>
                </a:ext>
              </a:extLst>
            </p:cNvPr>
            <p:cNvSpPr/>
            <p:nvPr/>
          </p:nvSpPr>
          <p:spPr>
            <a:xfrm>
              <a:off x="2468880" y="4916801"/>
              <a:ext cx="1607820" cy="6463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>
                <a:solidFill>
                  <a:schemeClr val="bg1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2CD7B70-DC86-16EC-AB65-3DB4508376BB}"/>
                </a:ext>
              </a:extLst>
            </p:cNvPr>
            <p:cNvSpPr txBox="1"/>
            <p:nvPr/>
          </p:nvSpPr>
          <p:spPr>
            <a:xfrm>
              <a:off x="2468881" y="4978356"/>
              <a:ext cx="1522094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GB" sz="2800" b="1" dirty="0">
                  <a:solidFill>
                    <a:srgbClr val="6C4797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Lesson 2</a:t>
              </a:r>
              <a:endParaRPr lang="en-IE" sz="2800" b="1" dirty="0">
                <a:solidFill>
                  <a:srgbClr val="6C4797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FA31B34-8450-E551-0580-94355E661363}"/>
              </a:ext>
            </a:extLst>
          </p:cNvPr>
          <p:cNvGrpSpPr/>
          <p:nvPr/>
        </p:nvGrpSpPr>
        <p:grpSpPr>
          <a:xfrm>
            <a:off x="2407542" y="5296418"/>
            <a:ext cx="5117905" cy="646331"/>
            <a:chOff x="4076700" y="4916801"/>
            <a:chExt cx="4310184" cy="646331"/>
          </a:xfrm>
          <a:solidFill>
            <a:schemeClr val="bg1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2FC9E1A-DFC6-BEB7-6359-47E83C067B5F}"/>
                </a:ext>
              </a:extLst>
            </p:cNvPr>
            <p:cNvSpPr/>
            <p:nvPr/>
          </p:nvSpPr>
          <p:spPr>
            <a:xfrm>
              <a:off x="4076700" y="4916801"/>
              <a:ext cx="4310184" cy="6463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C699084-D31F-9934-07AC-819101F54224}"/>
                </a:ext>
              </a:extLst>
            </p:cNvPr>
            <p:cNvSpPr txBox="1"/>
            <p:nvPr/>
          </p:nvSpPr>
          <p:spPr>
            <a:xfrm>
              <a:off x="4171950" y="5039911"/>
              <a:ext cx="421493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GB" sz="2400" b="1" dirty="0">
                  <a:solidFill>
                    <a:srgbClr val="412E7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Algorithms</a:t>
              </a:r>
              <a:endParaRPr lang="en-IE" sz="2400" b="1" dirty="0">
                <a:solidFill>
                  <a:srgbClr val="412E7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753A4E58-EA5C-AA95-CDCE-7EE04574F4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4204" y="323664"/>
            <a:ext cx="5893595" cy="2883014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1B7AEF5-D48A-4173-19E0-B686F15EA40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669"/>
          <a:stretch>
            <a:fillRect/>
          </a:stretch>
        </p:blipFill>
        <p:spPr>
          <a:xfrm>
            <a:off x="974624" y="737127"/>
            <a:ext cx="2139579" cy="195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81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E90B510-F93D-FD9A-95C0-A7AB8F6451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4000" y="1620000"/>
            <a:ext cx="5968879" cy="3637778"/>
          </a:xfrm>
        </p:spPr>
        <p:txBody>
          <a:bodyPr/>
          <a:lstStyle/>
          <a:p>
            <a:pPr marL="50800" indent="0">
              <a:lnSpc>
                <a:spcPct val="100000"/>
              </a:lnSpc>
              <a:buNone/>
            </a:pPr>
            <a:r>
              <a:rPr lang="en-IE" dirty="0"/>
              <a:t>Algorithms are also used for targeted advertising.</a:t>
            </a:r>
          </a:p>
          <a:p>
            <a:pPr marL="50800" indent="0">
              <a:lnSpc>
                <a:spcPct val="100000"/>
              </a:lnSpc>
              <a:buNone/>
            </a:pPr>
            <a:r>
              <a:rPr lang="en-IE" dirty="0"/>
              <a:t>This can be more persuasive and harder to recognise, increasing the </a:t>
            </a:r>
            <a:br>
              <a:rPr lang="en-IE" dirty="0"/>
            </a:br>
            <a:r>
              <a:rPr lang="en-IE" dirty="0"/>
              <a:t>risk of manipulation.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9CC65AF-8084-03FC-D322-50A134178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Dangers of Algorithms: Targeted Advertising</a:t>
            </a:r>
            <a:endParaRPr lang="en-I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26EA5C-8E1F-4B3C-F461-DCB298B7CA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9248" y="1843837"/>
            <a:ext cx="4881059" cy="32556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215134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F61D3B8A-3530-C487-0756-DC4B7D8B6441}"/>
              </a:ext>
            </a:extLst>
          </p:cNvPr>
          <p:cNvSpPr/>
          <p:nvPr/>
        </p:nvSpPr>
        <p:spPr>
          <a:xfrm>
            <a:off x="1637882" y="826454"/>
            <a:ext cx="9174145" cy="4669994"/>
          </a:xfrm>
          <a:prstGeom prst="wedgeEllipseCallout">
            <a:avLst>
              <a:gd name="adj1" fmla="val -50730"/>
              <a:gd name="adj2" fmla="val 55399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F8A2BC2-E73F-6A47-AD4B-9FFE16FBF0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570" y="1429081"/>
            <a:ext cx="6501282" cy="3637778"/>
          </a:xfrm>
        </p:spPr>
        <p:txBody>
          <a:bodyPr/>
          <a:lstStyle/>
          <a:p>
            <a:r>
              <a:rPr lang="en-GB" dirty="0"/>
              <a:t>What food and drinks do you see being targeted at people your age, and where do you usually see these ads? </a:t>
            </a:r>
          </a:p>
          <a:p>
            <a:r>
              <a:rPr lang="en-GB" dirty="0"/>
              <a:t>Would you say these foods and drinks are generally nutritious or not? </a:t>
            </a:r>
          </a:p>
          <a:p>
            <a:r>
              <a:rPr lang="en-GB" dirty="0"/>
              <a:t>How do you think this targeted advertising might be different for your parents/guardians?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032545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25F5CF1-5BCB-6A46-0F5C-B9C2BC25C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Intepreting Research</a:t>
            </a:r>
          </a:p>
        </p:txBody>
      </p:sp>
      <p:pic>
        <p:nvPicPr>
          <p:cNvPr id="4" name="Picture 3">
            <a:hlinkClick r:id="rId2"/>
            <a:extLst>
              <a:ext uri="{FF2B5EF4-FFF2-40B4-BE49-F238E27FC236}">
                <a16:creationId xmlns:a16="http://schemas.microsoft.com/office/drawing/2014/main" id="{FF36761A-A390-E98B-6C63-D88AE26505B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6054"/>
          <a:stretch>
            <a:fillRect/>
          </a:stretch>
        </p:blipFill>
        <p:spPr>
          <a:xfrm>
            <a:off x="1014725" y="1629441"/>
            <a:ext cx="4933740" cy="31425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B03F10-B911-A381-CEF4-92B0A32F5197}"/>
              </a:ext>
            </a:extLst>
          </p:cNvPr>
          <p:cNvSpPr txBox="1"/>
          <p:nvPr/>
        </p:nvSpPr>
        <p:spPr>
          <a:xfrm>
            <a:off x="959459" y="4832253"/>
            <a:ext cx="508446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2"/>
              </a:rPr>
              <a:t>New research shows how TikTok and YouTube Shorts are bombarding users with misogynist content | Dublin City University</a:t>
            </a:r>
            <a:endParaRPr lang="en-IE" dirty="0"/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4B94DB37-1455-0767-65B9-9249E57430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43537" y="1620000"/>
            <a:ext cx="5472841" cy="3637778"/>
          </a:xfrm>
        </p:spPr>
        <p:txBody>
          <a:bodyPr>
            <a:normAutofit fontScale="92500" lnSpcReduction="10000"/>
          </a:bodyPr>
          <a:lstStyle/>
          <a:p>
            <a:pPr marL="565150" indent="-514350">
              <a:buFont typeface="+mj-lt"/>
              <a:buAutoNum type="arabicPeriod"/>
            </a:pPr>
            <a:r>
              <a:rPr lang="en-GB" dirty="0"/>
              <a:t>Why is it significant that harmful content appeared even when users did not search for it?</a:t>
            </a:r>
          </a:p>
          <a:p>
            <a:pPr marL="565150" indent="-514350">
              <a:buFont typeface="+mj-lt"/>
              <a:buAutoNum type="arabicPeriod"/>
            </a:pPr>
            <a:r>
              <a:rPr lang="en-GB" dirty="0"/>
              <a:t>How might repeated exposure to this type of content affect users over time?</a:t>
            </a:r>
          </a:p>
          <a:p>
            <a:pPr marL="565150" indent="-514350">
              <a:buFont typeface="+mj-lt"/>
              <a:buAutoNum type="arabicPeriod"/>
            </a:pPr>
            <a:r>
              <a:rPr lang="en-GB" dirty="0"/>
              <a:t>What responsibility do social media platforms have for the content they promote?</a:t>
            </a:r>
          </a:p>
          <a:p>
            <a:pPr marL="565150" indent="-514350">
              <a:buFont typeface="+mj-lt"/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60149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3E0F92-257D-F236-EACC-CFBF247E1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4000" y="1620000"/>
            <a:ext cx="4555411" cy="3637778"/>
          </a:xfrm>
        </p:spPr>
        <p:txBody>
          <a:bodyPr/>
          <a:lstStyle/>
          <a:p>
            <a:pPr marL="50800" indent="0">
              <a:buNone/>
            </a:pPr>
            <a:r>
              <a:rPr lang="en-IE" dirty="0"/>
              <a:t>Algorithms shape what we see online.</a:t>
            </a:r>
          </a:p>
          <a:p>
            <a:pPr marL="50800" indent="0">
              <a:buNone/>
            </a:pPr>
            <a:r>
              <a:rPr lang="en-IE" dirty="0"/>
              <a:t>Understanding how they work helps us use digital spaces responsibly.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3262E38-F6C4-5D50-242C-AFBD4F722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Understanding Your Algorithm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32DDBF-6705-3854-3404-D73E19B750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4327"/>
          <a:stretch>
            <a:fillRect/>
          </a:stretch>
        </p:blipFill>
        <p:spPr>
          <a:xfrm>
            <a:off x="5419411" y="1879042"/>
            <a:ext cx="6772589" cy="42212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758765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46A798F-CA82-7F6E-724E-75A37BCD74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4000" y="1620000"/>
            <a:ext cx="10515600" cy="1809000"/>
          </a:xfrm>
        </p:spPr>
        <p:txBody>
          <a:bodyPr/>
          <a:lstStyle/>
          <a:p>
            <a:r>
              <a:rPr lang="en-GB" dirty="0"/>
              <a:t>Question what you see.</a:t>
            </a:r>
          </a:p>
          <a:p>
            <a:r>
              <a:rPr lang="en-GB" dirty="0"/>
              <a:t>Recognise when content is designed to influence you.</a:t>
            </a:r>
          </a:p>
          <a:p>
            <a:r>
              <a:rPr lang="en-GB" dirty="0"/>
              <a:t>Take control of your online behaviour.</a:t>
            </a:r>
          </a:p>
          <a:p>
            <a:endParaRPr lang="en-I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FA26CD3-14AD-DA7E-F715-D3892C5E1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 an Informed Digital Citizen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0103054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A6C29F2-FEDF-A815-ED62-173BAC43D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Reflection</a:t>
            </a:r>
          </a:p>
        </p:txBody>
      </p:sp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id="{FC1E85AF-A21F-E018-2A4E-24B95B7A158B}"/>
              </a:ext>
            </a:extLst>
          </p:cNvPr>
          <p:cNvSpPr/>
          <p:nvPr/>
        </p:nvSpPr>
        <p:spPr>
          <a:xfrm>
            <a:off x="2652764" y="910482"/>
            <a:ext cx="7254910" cy="4300695"/>
          </a:xfrm>
          <a:prstGeom prst="cloudCallout">
            <a:avLst>
              <a:gd name="adj1" fmla="val -54520"/>
              <a:gd name="adj2" fmla="val 64369"/>
            </a:avLst>
          </a:prstGeom>
          <a:solidFill>
            <a:srgbClr val="E1E1FF"/>
          </a:solidFill>
          <a:ln>
            <a:solidFill>
              <a:srgbClr val="B7B7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BBC2FB27-587B-5357-E22D-281BAB518E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50260" y="1982419"/>
            <a:ext cx="5988976" cy="2006777"/>
          </a:xfrm>
        </p:spPr>
        <p:txBody>
          <a:bodyPr>
            <a:normAutofit/>
          </a:bodyPr>
          <a:lstStyle/>
          <a:p>
            <a:pPr marL="50800" indent="0">
              <a:buNone/>
            </a:pPr>
            <a:r>
              <a:rPr lang="en-IE" b="1" dirty="0"/>
              <a:t>One</a:t>
            </a:r>
            <a:r>
              <a:rPr lang="en-IE" dirty="0"/>
              <a:t> thing I learned today about how algorithms affect behaviour is …</a:t>
            </a:r>
          </a:p>
          <a:p>
            <a:pPr marL="50800" indent="0">
              <a:buNone/>
            </a:pPr>
            <a:r>
              <a:rPr lang="en-IE" b="1" dirty="0"/>
              <a:t>One</a:t>
            </a:r>
            <a:r>
              <a:rPr lang="en-IE" dirty="0"/>
              <a:t> way this might affect my </a:t>
            </a:r>
            <a:br>
              <a:rPr lang="en-IE" dirty="0"/>
            </a:br>
            <a:r>
              <a:rPr lang="en-IE" dirty="0"/>
              <a:t>own use of apps or technology is 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868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E6605A-400A-F547-17F5-BC73BA68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4000" y="1620000"/>
            <a:ext cx="9847543" cy="3906593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Font typeface="Wingdings" panose="05000000000000000000" pitchFamily="2" charset="2"/>
              <a:buChar char=""/>
            </a:pPr>
            <a:r>
              <a:rPr lang="en-GB" dirty="0"/>
              <a:t>Explain how social media platforms use algorithms to keep users engaged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"/>
            </a:pPr>
            <a:r>
              <a:rPr lang="en-GB" dirty="0"/>
              <a:t>Understand the impact these algorithms can have on the experience each user has</a:t>
            </a:r>
            <a:endParaRPr lang="en-I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1C0A7A3-798A-DA7E-0ED4-5969850E1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00" y="360000"/>
            <a:ext cx="10515600" cy="1325563"/>
          </a:xfrm>
        </p:spPr>
        <p:txBody>
          <a:bodyPr/>
          <a:lstStyle/>
          <a:p>
            <a:r>
              <a:rPr lang="en-GB" dirty="0"/>
              <a:t>Learning Intentions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438650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B323C70-F443-0606-EBA4-45EA1BD19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Words</a:t>
            </a:r>
            <a:endParaRPr lang="en-IE" dirty="0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79886C06-44DB-F9D5-27BC-8C47E297C2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4000" y="1620000"/>
            <a:ext cx="10515600" cy="3637778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b="1" dirty="0"/>
              <a:t>Algorithm:</a:t>
            </a:r>
            <a:r>
              <a:rPr lang="en-IE" dirty="0"/>
              <a:t> A set of instructions that tells a computer what to do.</a:t>
            </a:r>
          </a:p>
          <a:p>
            <a:pPr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b="1" dirty="0"/>
              <a:t>Echo chambers: </a:t>
            </a:r>
            <a:r>
              <a:rPr lang="en-GB" dirty="0"/>
              <a:t>Online spaces where people mostly see ideas and opinions similar to their own.</a:t>
            </a:r>
          </a:p>
          <a:p>
            <a:pPr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b="1" dirty="0"/>
              <a:t>Targeted advertising: </a:t>
            </a:r>
            <a:r>
              <a:rPr lang="en-GB" dirty="0"/>
              <a:t>Advertising shown to specific users based on their online behaviour and interests.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88489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5B1845B-AD20-1ED0-5BB8-04DFB0CD63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3999" y="1620000"/>
            <a:ext cx="8631693" cy="3637778"/>
          </a:xfrm>
        </p:spPr>
        <p:txBody>
          <a:bodyPr>
            <a:normAutofit/>
          </a:bodyPr>
          <a:lstStyle/>
          <a:p>
            <a:pPr marL="50800" indent="0">
              <a:buNone/>
            </a:pPr>
            <a:r>
              <a:rPr lang="en-GB" dirty="0"/>
              <a:t>A set of instructions that tells a computer what to do.</a:t>
            </a:r>
          </a:p>
          <a:p>
            <a:pPr marL="50800" indent="0">
              <a:buNone/>
            </a:pPr>
            <a:r>
              <a:rPr lang="en-GB" dirty="0"/>
              <a:t>On social media, algorithms look at:</a:t>
            </a:r>
          </a:p>
          <a:p>
            <a:pPr marL="508000" indent="-457200">
              <a:buFont typeface="Arial" panose="020B0604020202020204" pitchFamily="34" charset="0"/>
              <a:buChar char="•"/>
            </a:pPr>
            <a:r>
              <a:rPr lang="en-GB" dirty="0"/>
              <a:t>Viewing behaviour</a:t>
            </a:r>
          </a:p>
          <a:p>
            <a:pPr marL="508000" indent="-457200">
              <a:buFont typeface="Arial" panose="020B0604020202020204" pitchFamily="34" charset="0"/>
              <a:buChar char="•"/>
            </a:pPr>
            <a:r>
              <a:rPr lang="en-GB" dirty="0"/>
              <a:t>Likes and shares</a:t>
            </a:r>
          </a:p>
          <a:p>
            <a:pPr marL="508000" indent="-457200">
              <a:buFont typeface="Arial" panose="020B0604020202020204" pitchFamily="34" charset="0"/>
              <a:buChar char="•"/>
            </a:pPr>
            <a:r>
              <a:rPr lang="en-GB" dirty="0"/>
              <a:t>Time spend on posts</a:t>
            </a:r>
          </a:p>
          <a:p>
            <a:pPr marL="50800" indent="0">
              <a:buNone/>
            </a:pPr>
            <a:r>
              <a:rPr lang="en-GB" dirty="0"/>
              <a:t>They use this to decide what to show next.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54AE515-28EA-10E9-40AB-230B44F25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an Algorithm?</a:t>
            </a:r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BFF0D60-7DF9-7126-26F5-537F23F9A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4511709"/>
            <a:ext cx="9604549" cy="2115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588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040F52F-17DE-1E1A-F9B1-95EDE99732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4000" y="1620000"/>
            <a:ext cx="5647332" cy="2479727"/>
          </a:xfrm>
        </p:spPr>
        <p:txBody>
          <a:bodyPr>
            <a:normAutofit/>
          </a:bodyPr>
          <a:lstStyle/>
          <a:p>
            <a:r>
              <a:rPr lang="en-GB" dirty="0"/>
              <a:t>Age, gender and location</a:t>
            </a:r>
          </a:p>
          <a:p>
            <a:r>
              <a:rPr lang="en-GB" dirty="0"/>
              <a:t>What you watch, click or like</a:t>
            </a:r>
          </a:p>
          <a:p>
            <a:r>
              <a:rPr lang="en-GB" dirty="0"/>
              <a:t>What similar users engage with</a:t>
            </a:r>
          </a:p>
          <a:p>
            <a:endParaRPr lang="en-GB" dirty="0"/>
          </a:p>
          <a:p>
            <a:endParaRPr lang="en-GB" dirty="0"/>
          </a:p>
          <a:p>
            <a:endParaRPr lang="en-I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C4AAE4D-6201-B0DB-1CAC-9AC382B82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Algorithms Decide What You See</a:t>
            </a:r>
            <a:endParaRPr lang="en-IE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52D3727-5A48-2FDE-CD49-652D54199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4890" y="1620000"/>
            <a:ext cx="4273110" cy="42731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64039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7F0E8CB-6F93-C453-BF89-18F41EDFE1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3999" y="1620000"/>
            <a:ext cx="7466085" cy="3637778"/>
          </a:xfrm>
        </p:spPr>
        <p:txBody>
          <a:bodyPr>
            <a:normAutofit/>
          </a:bodyPr>
          <a:lstStyle/>
          <a:p>
            <a:r>
              <a:rPr lang="en-GB" dirty="0"/>
              <a:t>Your feed is not the same as everyone else’s.</a:t>
            </a:r>
          </a:p>
          <a:p>
            <a:r>
              <a:rPr lang="en-GB" dirty="0"/>
              <a:t>Teachers, students, and people in other countries may see very different content.</a:t>
            </a:r>
          </a:p>
          <a:p>
            <a:r>
              <a:rPr lang="en-GB" dirty="0"/>
              <a:t>Feeds become personalised over time </a:t>
            </a:r>
            <a:br>
              <a:rPr lang="en-GB" dirty="0"/>
            </a:br>
            <a:r>
              <a:rPr lang="en-GB" dirty="0"/>
              <a:t>(‘For You’ pages).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C149C89-CDB1-DBEE-BE12-96573A360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This Means</a:t>
            </a:r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EA07DEC-A5F1-8FF7-9F14-AF707917A9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2923" y="1800871"/>
            <a:ext cx="4518436" cy="3012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294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DB569B-87E9-127F-97E3-0527FEAF8D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54CDEFF-BBD3-573C-4336-704409210F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4000" y="1871209"/>
            <a:ext cx="10339912" cy="3637778"/>
          </a:xfrm>
        </p:spPr>
        <p:txBody>
          <a:bodyPr>
            <a:normAutofit/>
          </a:bodyPr>
          <a:lstStyle/>
          <a:p>
            <a:pPr marL="50800" indent="0">
              <a:buNone/>
            </a:pPr>
            <a:r>
              <a:rPr lang="en-GB" dirty="0"/>
              <a:t>To keep users engaged, algorithms may promote content that:</a:t>
            </a:r>
          </a:p>
          <a:p>
            <a:r>
              <a:rPr lang="en-IE" dirty="0"/>
              <a:t>Is extreme or shocking</a:t>
            </a:r>
            <a:endParaRPr lang="en-GB" dirty="0"/>
          </a:p>
          <a:p>
            <a:r>
              <a:rPr lang="en-GB" dirty="0"/>
              <a:t>Provokes strong emotional reactions</a:t>
            </a:r>
          </a:p>
          <a:p>
            <a:r>
              <a:rPr lang="en-GB" dirty="0"/>
              <a:t>Creates conflict or controversy</a:t>
            </a:r>
          </a:p>
          <a:p>
            <a:pPr marL="50800" indent="0">
              <a:buNone/>
            </a:pPr>
            <a:r>
              <a:rPr lang="en-IE" dirty="0"/>
              <a:t>As a result, users may be exposed to harmful content. Repeated exposure can affect what feels normal online.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9D4415C-A724-D052-8C22-199C7F900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Dangers of Algorithms: Exposure to Harmful Content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130559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73AA440-90C2-823B-E970-7D8884C679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4000" y="1620000"/>
            <a:ext cx="7968501" cy="3637778"/>
          </a:xfrm>
        </p:spPr>
        <p:txBody>
          <a:bodyPr/>
          <a:lstStyle/>
          <a:p>
            <a:pPr marL="50800" indent="0">
              <a:buNone/>
            </a:pPr>
            <a:r>
              <a:rPr lang="en-GB" dirty="0"/>
              <a:t>Algorithms can also create echo chambers that:</a:t>
            </a:r>
          </a:p>
          <a:p>
            <a:r>
              <a:rPr lang="en-IE" dirty="0"/>
              <a:t>Reinforce one-sided views</a:t>
            </a:r>
          </a:p>
          <a:p>
            <a:r>
              <a:rPr lang="en-IE" dirty="0"/>
              <a:t>Make it harder to understand other perspectives</a:t>
            </a:r>
          </a:p>
          <a:p>
            <a:r>
              <a:rPr lang="en-IE" dirty="0"/>
              <a:t>Increase division and intolerance</a:t>
            </a:r>
            <a:endParaRPr lang="en-GB" dirty="0"/>
          </a:p>
          <a:p>
            <a:endParaRPr lang="en-I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0472215-31FF-11C1-720D-708B785C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Dangers of Algorithms: Echo Chambers</a:t>
            </a:r>
            <a:endParaRPr lang="en-I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A85D9A-F137-F0F9-51DE-F22E09E743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7899" y="3392294"/>
            <a:ext cx="6394100" cy="3105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4989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809654-A79E-6FCE-90A8-B9DF2C17DE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DF42EE5-9A5A-5AB7-E8CF-0B08E9D7D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4000" y="1620000"/>
            <a:ext cx="10189187" cy="1022716"/>
          </a:xfrm>
        </p:spPr>
        <p:txBody>
          <a:bodyPr/>
          <a:lstStyle/>
          <a:p>
            <a:pPr marL="50800" indent="0">
              <a:buNone/>
            </a:pPr>
            <a:r>
              <a:rPr lang="en-GB" dirty="0"/>
              <a:t>New research shows how TikTok and YouTube Shorts are bombarding users with misogynist content.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6DCA53C-E93D-4823-061E-99EAC52C4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Further Reading …</a:t>
            </a:r>
            <a:endParaRPr lang="en-IE" dirty="0"/>
          </a:p>
        </p:txBody>
      </p:sp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3A2589BA-1D38-20D3-2816-43523144445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6054"/>
          <a:stretch>
            <a:fillRect/>
          </a:stretch>
        </p:blipFill>
        <p:spPr>
          <a:xfrm>
            <a:off x="3064749" y="2642717"/>
            <a:ext cx="4933740" cy="314252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EEB355B-FE5C-C80D-37D1-3E4C59CAD043}"/>
              </a:ext>
            </a:extLst>
          </p:cNvPr>
          <p:cNvSpPr txBox="1"/>
          <p:nvPr/>
        </p:nvSpPr>
        <p:spPr>
          <a:xfrm>
            <a:off x="1278654" y="5931694"/>
            <a:ext cx="996545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2"/>
              </a:rPr>
              <a:t>New research shows how TikTok and YouTube Shorts are bombarding users with misogynist content | Dublin City University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7682476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202DEA0DF4DA4D9D2DEAB0A13F1CD2" ma:contentTypeVersion="10" ma:contentTypeDescription="Create a new document." ma:contentTypeScope="" ma:versionID="fb311c3b150a549edfeaba901b58dea1">
  <xsd:schema xmlns:xsd="http://www.w3.org/2001/XMLSchema" xmlns:xs="http://www.w3.org/2001/XMLSchema" xmlns:p="http://schemas.microsoft.com/office/2006/metadata/properties" xmlns:ns2="1be23318-6035-4056-9a1f-69107ec548ea" xmlns:ns3="84848b99-8079-42d9-b9d5-0579c6e3a30d" targetNamespace="http://schemas.microsoft.com/office/2006/metadata/properties" ma:root="true" ma:fieldsID="51936baf34f0d9dca3e9017edb309072" ns2:_="" ns3:_="">
    <xsd:import namespace="1be23318-6035-4056-9a1f-69107ec548ea"/>
    <xsd:import namespace="84848b99-8079-42d9-b9d5-0579c6e3a3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e23318-6035-4056-9a1f-69107ec548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742b05b-9ba8-4872-bed0-60cf4bd1a3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848b99-8079-42d9-b9d5-0579c6e3a30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ac30581-c632-4b6c-8de0-62f96bf9627f}" ma:internalName="TaxCatchAll" ma:showField="CatchAllData" ma:web="84848b99-8079-42d9-b9d5-0579c6e3a3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4848b99-8079-42d9-b9d5-0579c6e3a30d" xsi:nil="true"/>
    <lcf76f155ced4ddcb4097134ff3c332f xmlns="1be23318-6035-4056-9a1f-69107ec548e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5E1C97B-2AF1-48DE-AE47-8954943FCAD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451D752-962F-4E77-97E7-E94D9DF06A9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be23318-6035-4056-9a1f-69107ec548ea"/>
    <ds:schemaRef ds:uri="84848b99-8079-42d9-b9d5-0579c6e3a3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CA23CE6-18CC-4773-A7DF-ECCD297E6AC3}">
  <ds:schemaRefs>
    <ds:schemaRef ds:uri="642330b1-f9fc-4151-ae2f-a934a6511a8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84848b99-8079-42d9-b9d5-0579c6e3a30d"/>
    <ds:schemaRef ds:uri="1be23318-6035-4056-9a1f-69107ec548ea"/>
  </ds:schemaRefs>
</ds:datastoreItem>
</file>

<file path=docMetadata/LabelInfo.xml><?xml version="1.0" encoding="utf-8"?>
<clbl:labelList xmlns:clbl="http://schemas.microsoft.com/office/2020/mipLabelMetadata">
  <clbl:label id="{7b06156f-dd60-40c5-b86b-0343a8c74144}" enabled="0" method="" siteId="{7b06156f-dd60-40c5-b86b-0343a8c7414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2389</TotalTime>
  <Words>527</Words>
  <Application>Microsoft Office PowerPoint</Application>
  <PresentationFormat>Widescreen</PresentationFormat>
  <Paragraphs>61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Wingdings</vt:lpstr>
      <vt:lpstr>Office Theme</vt:lpstr>
      <vt:lpstr>PowerPoint Presentation</vt:lpstr>
      <vt:lpstr>Learning Intentions</vt:lpstr>
      <vt:lpstr>Key Words</vt:lpstr>
      <vt:lpstr>What Is an Algorithm?</vt:lpstr>
      <vt:lpstr>How Algorithms Decide What You See</vt:lpstr>
      <vt:lpstr>What This Means</vt:lpstr>
      <vt:lpstr>The Dangers of Algorithms: Exposure to Harmful Content</vt:lpstr>
      <vt:lpstr>The Dangers of Algorithms: Echo Chambers</vt:lpstr>
      <vt:lpstr>Further Reading …</vt:lpstr>
      <vt:lpstr>The Dangers of Algorithms: Targeted Advertising</vt:lpstr>
      <vt:lpstr>PowerPoint Presentation</vt:lpstr>
      <vt:lpstr>Intepreting Research</vt:lpstr>
      <vt:lpstr>Understanding Your Algorithm</vt:lpstr>
      <vt:lpstr>Be an Informed Digital Citizen</vt:lpstr>
      <vt:lpstr>Reflection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Microsoft Office User</dc:creator>
  <cp:lastModifiedBy>Priscilla O'Connor</cp:lastModifiedBy>
  <cp:revision>9</cp:revision>
  <dcterms:created xsi:type="dcterms:W3CDTF">2025-07-08T09:12:23Z</dcterms:created>
  <dcterms:modified xsi:type="dcterms:W3CDTF">2026-02-25T14:36:21Z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0x01010096202DEA0DF4DA4D9D2DEAB0A13F1CD2</vt:lpwstr>
  </property>
</Properties>
</file>