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48" r:id="rId5"/>
    <p:sldId id="351" r:id="rId6"/>
    <p:sldId id="352" r:id="rId7"/>
    <p:sldId id="358" r:id="rId8"/>
    <p:sldId id="356" r:id="rId9"/>
    <p:sldId id="359" r:id="rId10"/>
    <p:sldId id="362" r:id="rId11"/>
    <p:sldId id="363" r:id="rId12"/>
    <p:sldId id="366" r:id="rId13"/>
    <p:sldId id="365" r:id="rId14"/>
    <p:sldId id="367" r:id="rId15"/>
    <p:sldId id="368" r:id="rId16"/>
    <p:sldId id="370" r:id="rId17"/>
    <p:sldId id="369" r:id="rId18"/>
    <p:sldId id="3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ogan" initials="KW" lastIdx="67" clrIdx="0">
    <p:extLst>
      <p:ext uri="{19B8F6BF-5375-455C-9EA6-DF929625EA0E}">
        <p15:presenceInfo xmlns:p15="http://schemas.microsoft.com/office/powerpoint/2012/main" userId="S::Karen.Wogan@folens.ie::94100f75-28f7-4e6e-bfde-a1a952a9661a" providerId="AD"/>
      </p:ext>
    </p:extLst>
  </p:cmAuthor>
  <p:cmAuthor id="2" name="Elizabeth Ivory" initials="EI" lastIdx="39" clrIdx="1">
    <p:extLst>
      <p:ext uri="{19B8F6BF-5375-455C-9EA6-DF929625EA0E}">
        <p15:presenceInfo xmlns:p15="http://schemas.microsoft.com/office/powerpoint/2012/main" userId="S::Elizabeth.Ivory@folens.ie::cda662b0-af54-483e-8965-1c93d30bc3cd" providerId="AD"/>
      </p:ext>
    </p:extLst>
  </p:cmAuthor>
  <p:cmAuthor id="3" name="Kerri Ward" initials="KW" lastIdx="7" clrIdx="2">
    <p:extLst>
      <p:ext uri="{19B8F6BF-5375-455C-9EA6-DF929625EA0E}">
        <p15:presenceInfo xmlns:p15="http://schemas.microsoft.com/office/powerpoint/2012/main" userId="S::Kerri.Ward@folens.ie::c34b7972-ee9c-4763-98c7-4a6839e800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01"/>
    <a:srgbClr val="0095AD"/>
    <a:srgbClr val="000066"/>
    <a:srgbClr val="8DD8F8"/>
    <a:srgbClr val="CC0099"/>
    <a:srgbClr val="00CC66"/>
    <a:srgbClr val="FF3399"/>
    <a:srgbClr val="CCCC00"/>
    <a:srgbClr val="66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D15C7-2D73-4960-BD07-54CC7B5AA10E}" v="708" dt="2022-02-11T13:48:49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2" autoAdjust="0"/>
    <p:restoredTop sz="66419" autoAdjust="0"/>
  </p:normalViewPr>
  <p:slideViewPr>
    <p:cSldViewPr snapToGrid="0" snapToObjects="1">
      <p:cViewPr varScale="1">
        <p:scale>
          <a:sx n="48" d="100"/>
          <a:sy n="48" d="100"/>
        </p:scale>
        <p:origin x="18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56"/>
    </p:cViewPr>
  </p:sorterViewPr>
  <p:notesViewPr>
    <p:cSldViewPr snapToGrid="0" snapToObjects="1">
      <p:cViewPr varScale="1">
        <p:scale>
          <a:sx n="55" d="100"/>
          <a:sy n="55" d="100"/>
        </p:scale>
        <p:origin x="20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Wogan" userId="94100f75-28f7-4e6e-bfde-a1a952a9661a" providerId="ADAL" clId="{8C5D15C7-2D73-4960-BD07-54CC7B5AA10E}"/>
    <pc:docChg chg="custSel modSld">
      <pc:chgData name="Karen Wogan" userId="94100f75-28f7-4e6e-bfde-a1a952a9661a" providerId="ADAL" clId="{8C5D15C7-2D73-4960-BD07-54CC7B5AA10E}" dt="2022-02-13T14:15:42.510" v="726" actId="5793"/>
      <pc:docMkLst>
        <pc:docMk/>
      </pc:docMkLst>
      <pc:sldChg chg="modSp mod modAnim">
        <pc:chgData name="Karen Wogan" userId="94100f75-28f7-4e6e-bfde-a1a952a9661a" providerId="ADAL" clId="{8C5D15C7-2D73-4960-BD07-54CC7B5AA10E}" dt="2022-02-11T13:30:50.652" v="102" actId="20577"/>
        <pc:sldMkLst>
          <pc:docMk/>
          <pc:sldMk cId="4049591643" sldId="359"/>
        </pc:sldMkLst>
        <pc:spChg chg="mod">
          <ac:chgData name="Karen Wogan" userId="94100f75-28f7-4e6e-bfde-a1a952a9661a" providerId="ADAL" clId="{8C5D15C7-2D73-4960-BD07-54CC7B5AA10E}" dt="2022-02-11T13:30:50.652" v="102" actId="20577"/>
          <ac:spMkLst>
            <pc:docMk/>
            <pc:sldMk cId="4049591643" sldId="359"/>
            <ac:spMk id="27" creationId="{6B000945-DF31-4391-B24D-EC8FC7152D18}"/>
          </ac:spMkLst>
        </pc:spChg>
      </pc:sldChg>
      <pc:sldChg chg="modSp mod modAnim">
        <pc:chgData name="Karen Wogan" userId="94100f75-28f7-4e6e-bfde-a1a952a9661a" providerId="ADAL" clId="{8C5D15C7-2D73-4960-BD07-54CC7B5AA10E}" dt="2022-02-11T13:45:04.564" v="405" actId="313"/>
        <pc:sldMkLst>
          <pc:docMk/>
          <pc:sldMk cId="2955824442" sldId="362"/>
        </pc:sldMkLst>
        <pc:spChg chg="mod">
          <ac:chgData name="Karen Wogan" userId="94100f75-28f7-4e6e-bfde-a1a952a9661a" providerId="ADAL" clId="{8C5D15C7-2D73-4960-BD07-54CC7B5AA10E}" dt="2022-02-11T13:45:04.564" v="405" actId="313"/>
          <ac:spMkLst>
            <pc:docMk/>
            <pc:sldMk cId="2955824442" sldId="362"/>
            <ac:spMk id="8" creationId="{E1E520D8-8DEA-4EEC-B0F6-9747055CC5B5}"/>
          </ac:spMkLst>
        </pc:spChg>
      </pc:sldChg>
      <pc:sldChg chg="modSp mod modAnim">
        <pc:chgData name="Karen Wogan" userId="94100f75-28f7-4e6e-bfde-a1a952a9661a" providerId="ADAL" clId="{8C5D15C7-2D73-4960-BD07-54CC7B5AA10E}" dt="2022-02-11T13:49:03.151" v="720" actId="1076"/>
        <pc:sldMkLst>
          <pc:docMk/>
          <pc:sldMk cId="3297510522" sldId="363"/>
        </pc:sldMkLst>
        <pc:spChg chg="mod">
          <ac:chgData name="Karen Wogan" userId="94100f75-28f7-4e6e-bfde-a1a952a9661a" providerId="ADAL" clId="{8C5D15C7-2D73-4960-BD07-54CC7B5AA10E}" dt="2022-02-11T13:49:03.151" v="720" actId="1076"/>
          <ac:spMkLst>
            <pc:docMk/>
            <pc:sldMk cId="3297510522" sldId="363"/>
            <ac:spMk id="8" creationId="{DFCC4635-D649-432C-9D5C-F7EC9371F8FC}"/>
          </ac:spMkLst>
        </pc:spChg>
      </pc:sldChg>
      <pc:sldChg chg="modSp mod">
        <pc:chgData name="Karen Wogan" userId="94100f75-28f7-4e6e-bfde-a1a952a9661a" providerId="ADAL" clId="{8C5D15C7-2D73-4960-BD07-54CC7B5AA10E}" dt="2022-02-13T14:15:42.510" v="726" actId="5793"/>
        <pc:sldMkLst>
          <pc:docMk/>
          <pc:sldMk cId="3065089175" sldId="368"/>
        </pc:sldMkLst>
        <pc:spChg chg="mod">
          <ac:chgData name="Karen Wogan" userId="94100f75-28f7-4e6e-bfde-a1a952a9661a" providerId="ADAL" clId="{8C5D15C7-2D73-4960-BD07-54CC7B5AA10E}" dt="2022-02-13T14:15:42.510" v="726" actId="5793"/>
          <ac:spMkLst>
            <pc:docMk/>
            <pc:sldMk cId="3065089175" sldId="368"/>
            <ac:spMk id="3" creationId="{A7C8D9D0-6184-4A2C-84A3-B65B6562C9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B01275-79A1-4023-B0DE-6310F86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41602-3170-46B8-9D19-2AD87BAEF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AE57-2A62-4901-9FF9-9DF2E2C1CF1B}" type="datetimeFigureOut">
              <a:rPr lang="en-IE" smtClean="0"/>
              <a:t>17/03/2022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5E6C-62AA-4EC6-8700-CF2A0B1E3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B7BF1-F184-4B1A-99C9-F184164947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3006-7DB4-4A19-A29E-93CDB302FE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23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0521-2B16-445B-A2A3-6B9B05E4E509}" type="datetimeFigureOut">
              <a:rPr lang="en-IE" smtClean="0"/>
              <a:t>17/03/2022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A495-2D66-4698-A103-9C9ECC8ABD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24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13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50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698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561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873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433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10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45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623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11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34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077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64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049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9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A8C1-C026-5644-9DF4-1833CA6E2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A6ADC-DBCA-9C48-810C-EB95F4D98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EDD9-7A96-EB42-9161-9086CAAC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0B45-12FB-A643-A695-FEA4A03B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24B5-AA8B-E54C-B4A5-F3697B3D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88F3-04E2-7149-972E-52EB6FF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36193-17D2-9344-8DDF-EE1D97D8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3CC0-27D6-9242-8CAB-18CF5F3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2E97-5470-7347-B622-CCB4722E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47F4-7CAF-964A-BABA-26426603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709B4-4500-864C-B5A1-13C0F00C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777C-CD75-4947-9A86-C1807412A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0590-4D13-1C41-8F34-741527A5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1B54-0721-1547-B024-90F0FD22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8131E-C6EC-A142-B471-0F45AF92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3BEB-4FC7-2F4E-B44B-9731D71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46C1-D6E7-6549-9BF5-A7B32651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7BB2-F6B7-6147-876B-D215CBD4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000D-08A6-A04E-936F-45B8336F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B0D0-AC37-AC4D-9C0C-72486CE1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C6F0-D4BD-F244-B270-A199292E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361CF-2A68-524E-9212-3E6DDBA3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04CE-32E3-0B48-9655-7922CD26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1EDD-7180-5947-9F6C-816FEAEC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9B5F-B3C8-5345-9243-E12CEA0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78-6609-6F42-BF6B-C1007DC7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BC9D-F127-B145-8F2A-DF9C576F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6C324-1D99-E44B-AE17-C7132C7B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4A16-4686-A840-993E-5C15BB63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D92E-719B-4D43-9BE4-836BF9CD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22D4E-52B4-794B-9182-BD92C665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654D-8964-0948-8928-81615979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C8438-07D5-FC4B-932B-A1A50635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549AA-15A3-924D-AB32-4C931633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0FD91-5179-FD48-BEAD-FC5D7F18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8AF10-11D0-4141-9AB8-B571C855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A1469-CA71-1E4E-B683-79E478F3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1E743-40DA-8D4D-A363-39970198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8E472-7E1A-EA47-8AF8-AD323D57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FFE8-7DF2-DE4E-AD85-F2A78C14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0445-4BB7-CE41-AE63-823163CF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C25E7-EC79-BC41-95A0-8B17BC2D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7C7C6-FC16-B244-A101-A153FC1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56DD0-73A7-A74E-9182-2E37924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56FD0-20F6-2A48-8BBF-D1D69E59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8FF4B-1E4A-F54B-847F-79A72F10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0CAB-6E63-AB40-B4A3-908861A6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9E81-C544-1440-A11F-1BBA547E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E2AF8-D245-2743-BB3A-B955D589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8F6D-0AD2-E649-89E0-C500F476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0004-4F2C-C64C-BB12-C68A02C2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02F25-1162-0D43-8975-F33A4ED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001-A871-C648-AA14-EFA0333B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1ADBD-52EA-6A42-A719-879564D15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9FFFB-C28A-524D-A434-19FDC4CB3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BB31-5BDD-2342-90B6-F6AA666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2185-5F10-4648-BE67-3A0E940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EFAC-2BF4-F742-AF7A-176FF9E0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4EC54-6622-154D-A6FE-1BBBBE1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CC561-00B0-B54E-A40C-E403A395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E853-4784-2D4F-B5A5-DF96F5A6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E5B4-C1FA-5C48-BAA7-C937F1E0E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1D42F-F3AE-1941-8454-02EC22B2D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C72D0-1718-437B-B94F-6E339B74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93" y="3429000"/>
            <a:ext cx="6843524" cy="983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2023866" y="1936590"/>
            <a:ext cx="779431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Comprehension Strategy: Making Connections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06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929809" y="1351721"/>
            <a:ext cx="6644308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5210589" y="1566927"/>
            <a:ext cx="6082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been to an adventure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centre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or gone zip-lining? Did you enjoy it? Why or why not?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felt nervous doing an adventurous activity or sport? How did you feel before, during and after it?</a:t>
            </a: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3" y="1351721"/>
            <a:ext cx="3471055" cy="4428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01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929809" y="1351721"/>
            <a:ext cx="6644308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5210589" y="1566927"/>
            <a:ext cx="6082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been surfing or watched it on TV or online? Do you think it’s a challenging activity?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found an activity difficult but practiced it and got better? How did you feel afterwards?</a:t>
            </a: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8137" y="1351721"/>
            <a:ext cx="3250547" cy="4428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53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929809" y="1351721"/>
            <a:ext cx="6644308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5210589" y="1566927"/>
            <a:ext cx="6082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you ever been in a bog or taken part in a Bog Obstacle Course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you walked through cold muddy water? What did it feel like?</a:t>
            </a: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42" y="1351721"/>
            <a:ext cx="3221737" cy="4428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08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</a:t>
            </a: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1b: My Coasteering Adventure</a:t>
            </a:r>
          </a:p>
          <a:p>
            <a:pPr lvl="0" algn="ctr" defTabSz="457200">
              <a:lnSpc>
                <a:spcPct val="150000"/>
              </a:lnSpc>
              <a:defRPr/>
            </a:pP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41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929809" y="1351721"/>
            <a:ext cx="6644308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5210589" y="1566927"/>
            <a:ext cx="6082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been to Kenmare or to Kerry? Have you read something or seen something on TV about this part of the country?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swam in the sea in a wetsuit? What did it feel like? Were you cold or did you warm up quickly?</a:t>
            </a: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42" y="1417041"/>
            <a:ext cx="3221737" cy="42982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09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412974" y="1351721"/>
            <a:ext cx="7161143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4811781" y="1517918"/>
            <a:ext cx="6762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Have you ever jumped into the sea from a height or even just from rocks? What did it feel like? Were you scared? What it exciting?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author refers to a narrow stream between rocks called the ‘Toilet Bowl Flush’. Connect what you now about how a toilet flushes to help you visualize this scene. </a:t>
            </a: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9315" y="1517918"/>
            <a:ext cx="3108191" cy="4096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51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501057" y="1382987"/>
            <a:ext cx="8363724" cy="509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Imagine reading a story about a boy called Cian. When he loses his dog, you feel terrible. </a:t>
            </a:r>
          </a:p>
          <a:p>
            <a:pPr defTabSz="457200">
              <a:lnSpc>
                <a:spcPct val="150000"/>
              </a:lnSpc>
              <a:defRPr/>
            </a:pPr>
            <a:r>
              <a:rPr kumimoji="0" lang="en-IE" sz="3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You remember how awful you felt when your cat got lost once. </a:t>
            </a:r>
          </a:p>
          <a:p>
            <a:pPr lvl="0" defTabSz="457200">
              <a:lnSpc>
                <a:spcPct val="150000"/>
              </a:lnSpc>
              <a:defRPr/>
            </a:pPr>
            <a:endParaRPr lang="en-IE" sz="2800" b="1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457200">
              <a:lnSpc>
                <a:spcPct val="150000"/>
              </a:lnSpc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50EA2-2D0F-4C31-921A-68EB05E9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37" y="1584462"/>
            <a:ext cx="2170706" cy="184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88D12-A957-422F-B1F2-55A1A8A32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152" y="4106311"/>
            <a:ext cx="1654090" cy="199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91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80885" y="1442621"/>
            <a:ext cx="10987654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Guess what? You’ve just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connected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 the reading.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8BF0B-276F-4862-A5D6-8301A089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96" y="2541652"/>
            <a:ext cx="2021991" cy="30515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4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80885" y="1442621"/>
            <a:ext cx="4050141" cy="446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 readers use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they already know 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help them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make connections 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what they are reading.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0A45A9-C03C-49A2-83AA-C7A51BFD9745}"/>
              </a:ext>
            </a:extLst>
          </p:cNvPr>
          <p:cNvGrpSpPr/>
          <p:nvPr/>
        </p:nvGrpSpPr>
        <p:grpSpPr>
          <a:xfrm>
            <a:off x="7226491" y="913359"/>
            <a:ext cx="4577140" cy="3341628"/>
            <a:chOff x="7226491" y="913359"/>
            <a:chExt cx="4577140" cy="3341628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B4CF4890-5516-4CE3-8A21-1C887414D5F8}"/>
                </a:ext>
              </a:extLst>
            </p:cNvPr>
            <p:cNvSpPr/>
            <p:nvPr/>
          </p:nvSpPr>
          <p:spPr>
            <a:xfrm rot="2356031">
              <a:off x="7226491" y="913359"/>
              <a:ext cx="4577140" cy="3341628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2DFFB0-2014-407E-8470-D4BA3810004A}"/>
                </a:ext>
              </a:extLst>
            </p:cNvPr>
            <p:cNvSpPr txBox="1"/>
            <p:nvPr/>
          </p:nvSpPr>
          <p:spPr>
            <a:xfrm>
              <a:off x="7979658" y="1202824"/>
              <a:ext cx="325737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This reminds me </a:t>
              </a:r>
            </a:p>
            <a:p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of the time when I thought our new soccer coach looked really strict and cross and it turned    </a:t>
              </a:r>
            </a:p>
            <a:p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     out he was kind and   </a:t>
              </a:r>
            </a:p>
            <a:p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           great fun.</a:t>
              </a:r>
              <a:endParaRPr lang="en-IE" sz="2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BCDF29-D703-48DA-8BBB-4C912461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96" y="2541652"/>
            <a:ext cx="2021991" cy="30515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7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80885" y="1442621"/>
            <a:ext cx="10252157" cy="435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 are three different types of connections you can make:</a:t>
            </a:r>
          </a:p>
          <a:p>
            <a:pPr lvl="0" defTabSz="457200">
              <a:lnSpc>
                <a:spcPct val="150000"/>
              </a:lnSpc>
              <a:defRPr/>
            </a:pPr>
            <a:endParaRPr lang="en-IE" sz="32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457200">
              <a:lnSpc>
                <a:spcPct val="150000"/>
              </a:lnSpc>
              <a:defRPr/>
            </a:pPr>
            <a:r>
              <a:rPr kumimoji="0" lang="en-IE" sz="3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0" defTabSz="457200">
              <a:lnSpc>
                <a:spcPct val="150000"/>
              </a:lnSpc>
              <a:defRPr/>
            </a:pPr>
            <a:endParaRPr lang="en-IE" sz="2800" b="1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457200">
              <a:lnSpc>
                <a:spcPct val="150000"/>
              </a:lnSpc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715E4-087F-47EE-B9BE-00AECACB1AF1}"/>
              </a:ext>
            </a:extLst>
          </p:cNvPr>
          <p:cNvGrpSpPr/>
          <p:nvPr/>
        </p:nvGrpSpPr>
        <p:grpSpPr>
          <a:xfrm>
            <a:off x="3401012" y="2600214"/>
            <a:ext cx="3537107" cy="785779"/>
            <a:chOff x="3838334" y="2571117"/>
            <a:chExt cx="3537107" cy="7857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F71B48-B628-4E83-8369-443C1E31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8334" y="2750343"/>
              <a:ext cx="3537107" cy="6065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FB69A8-3229-4EC4-932E-47B5F2D7427F}"/>
                </a:ext>
              </a:extLst>
            </p:cNvPr>
            <p:cNvSpPr txBox="1"/>
            <p:nvPr/>
          </p:nvSpPr>
          <p:spPr>
            <a:xfrm>
              <a:off x="3986778" y="2571117"/>
              <a:ext cx="285744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1. Text to Self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92630-D903-4D0E-9229-C783C3270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826" y="2571117"/>
            <a:ext cx="966290" cy="878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BCC5B5F-3DBD-444D-AD56-D369468A396F}"/>
              </a:ext>
            </a:extLst>
          </p:cNvPr>
          <p:cNvGrpSpPr/>
          <p:nvPr/>
        </p:nvGrpSpPr>
        <p:grpSpPr>
          <a:xfrm>
            <a:off x="3420893" y="3750360"/>
            <a:ext cx="3537107" cy="754694"/>
            <a:chOff x="4971394" y="3747840"/>
            <a:chExt cx="3537107" cy="7546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7096CF-2879-482F-9DD1-95DB9F3E9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1394" y="3895981"/>
              <a:ext cx="3537107" cy="60655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E7E863-5325-447F-9B4A-7FA3B563E6CA}"/>
                </a:ext>
              </a:extLst>
            </p:cNvPr>
            <p:cNvSpPr txBox="1"/>
            <p:nvPr/>
          </p:nvSpPr>
          <p:spPr>
            <a:xfrm>
              <a:off x="5164140" y="3747840"/>
              <a:ext cx="328242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2. Text to Text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1678C4D-88F0-46DA-9FCD-075243658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848" y="3860558"/>
            <a:ext cx="1338190" cy="64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A6C898-F165-4C8A-A3B3-1EAE79744AD4}"/>
              </a:ext>
            </a:extLst>
          </p:cNvPr>
          <p:cNvGrpSpPr/>
          <p:nvPr/>
        </p:nvGrpSpPr>
        <p:grpSpPr>
          <a:xfrm>
            <a:off x="3441995" y="4932693"/>
            <a:ext cx="3537107" cy="777411"/>
            <a:chOff x="3859434" y="4932693"/>
            <a:chExt cx="3537107" cy="7774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281951-3194-416E-9E98-6B206E20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9434" y="5103551"/>
              <a:ext cx="3537107" cy="60655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8A5CAD-5DC9-4333-89F5-7B8AD0762EC6}"/>
                </a:ext>
              </a:extLst>
            </p:cNvPr>
            <p:cNvSpPr txBox="1"/>
            <p:nvPr/>
          </p:nvSpPr>
          <p:spPr>
            <a:xfrm>
              <a:off x="4071919" y="4932693"/>
              <a:ext cx="3069933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3. Text to World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D1080E0-FD6A-49C6-BF79-A12AA1E8B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48" y="5058691"/>
            <a:ext cx="881642" cy="903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4280983B-07FA-464F-BB03-3FF58C165127}"/>
              </a:ext>
            </a:extLst>
          </p:cNvPr>
          <p:cNvSpPr/>
          <p:nvPr/>
        </p:nvSpPr>
        <p:spPr>
          <a:xfrm>
            <a:off x="7116720" y="2779440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74256CF-B419-4650-B1BA-40D89267755E}"/>
              </a:ext>
            </a:extLst>
          </p:cNvPr>
          <p:cNvSpPr/>
          <p:nvPr/>
        </p:nvSpPr>
        <p:spPr>
          <a:xfrm>
            <a:off x="7108684" y="3967026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76C56CC-8113-4C8F-8B9C-C96DA55E7041}"/>
              </a:ext>
            </a:extLst>
          </p:cNvPr>
          <p:cNvSpPr/>
          <p:nvPr/>
        </p:nvSpPr>
        <p:spPr>
          <a:xfrm>
            <a:off x="7135175" y="5303845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35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0C82FD1-0BE4-44D3-B4E4-51BEC8FB5C62}"/>
              </a:ext>
            </a:extLst>
          </p:cNvPr>
          <p:cNvGrpSpPr/>
          <p:nvPr/>
        </p:nvGrpSpPr>
        <p:grpSpPr>
          <a:xfrm>
            <a:off x="2558893" y="1522989"/>
            <a:ext cx="3537107" cy="785779"/>
            <a:chOff x="3838334" y="2571117"/>
            <a:chExt cx="3537107" cy="7857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611062-4F7A-486B-9244-42015E69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8334" y="2750343"/>
              <a:ext cx="3537107" cy="6065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653AE7-CC1F-4E68-B6C0-AAAD68ADFBAE}"/>
                </a:ext>
              </a:extLst>
            </p:cNvPr>
            <p:cNvSpPr txBox="1"/>
            <p:nvPr/>
          </p:nvSpPr>
          <p:spPr>
            <a:xfrm>
              <a:off x="3986778" y="2571117"/>
              <a:ext cx="285744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1. Text to Self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4D6316D-944B-41DB-B449-CCCD6CF14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707" y="1493892"/>
            <a:ext cx="966290" cy="878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530B2273-9C70-4AAE-BE14-83565B6D25B0}"/>
              </a:ext>
            </a:extLst>
          </p:cNvPr>
          <p:cNvSpPr/>
          <p:nvPr/>
        </p:nvSpPr>
        <p:spPr>
          <a:xfrm>
            <a:off x="6274601" y="1702215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413C2-6837-4CC2-92A9-E3A88DB1F2D6}"/>
              </a:ext>
            </a:extLst>
          </p:cNvPr>
          <p:cNvSpPr txBox="1"/>
          <p:nvPr/>
        </p:nvSpPr>
        <p:spPr>
          <a:xfrm>
            <a:off x="536713" y="2518999"/>
            <a:ext cx="11290851" cy="150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Connections with my own life – people I know, places I’m familiar with, things I like to do, feelings I’ve experienced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00945-DF31-4391-B24D-EC8FC7152D18}"/>
              </a:ext>
            </a:extLst>
          </p:cNvPr>
          <p:cNvSpPr txBox="1"/>
          <p:nvPr/>
        </p:nvSpPr>
        <p:spPr>
          <a:xfrm>
            <a:off x="1272209" y="4373042"/>
            <a:ext cx="944217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This story reminds me of when I went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on holidays by the sea last year.</a:t>
            </a:r>
            <a:endParaRPr kumimoji="0" lang="en-IE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5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0C82FD1-0BE4-44D3-B4E4-51BEC8FB5C62}"/>
              </a:ext>
            </a:extLst>
          </p:cNvPr>
          <p:cNvGrpSpPr/>
          <p:nvPr/>
        </p:nvGrpSpPr>
        <p:grpSpPr>
          <a:xfrm>
            <a:off x="2558893" y="1542867"/>
            <a:ext cx="3537107" cy="785779"/>
            <a:chOff x="3838334" y="2571117"/>
            <a:chExt cx="3537107" cy="7857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611062-4F7A-486B-9244-42015E69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8334" y="2750343"/>
              <a:ext cx="3537107" cy="6065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653AE7-CC1F-4E68-B6C0-AAAD68ADFBAE}"/>
                </a:ext>
              </a:extLst>
            </p:cNvPr>
            <p:cNvSpPr txBox="1"/>
            <p:nvPr/>
          </p:nvSpPr>
          <p:spPr>
            <a:xfrm>
              <a:off x="3986778" y="2571117"/>
              <a:ext cx="285744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1. Text to Text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30B2273-9C70-4AAE-BE14-83565B6D25B0}"/>
              </a:ext>
            </a:extLst>
          </p:cNvPr>
          <p:cNvSpPr/>
          <p:nvPr/>
        </p:nvSpPr>
        <p:spPr>
          <a:xfrm>
            <a:off x="6274601" y="1722093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413C2-6837-4CC2-92A9-E3A88DB1F2D6}"/>
              </a:ext>
            </a:extLst>
          </p:cNvPr>
          <p:cNvSpPr txBox="1"/>
          <p:nvPr/>
        </p:nvSpPr>
        <p:spPr>
          <a:xfrm>
            <a:off x="1355616" y="2476787"/>
            <a:ext cx="10476920" cy="150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Connections with other books, </a:t>
            </a:r>
            <a:r>
              <a:rPr lang="en-IE" sz="3200" dirty="0" err="1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magzines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 newspapers I’ve read, movies or TV shows I’ve seen 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520D8-8DEA-4EEC-B0F6-9747055CC5B5}"/>
              </a:ext>
            </a:extLst>
          </p:cNvPr>
          <p:cNvSpPr txBox="1"/>
          <p:nvPr/>
        </p:nvSpPr>
        <p:spPr>
          <a:xfrm>
            <a:off x="875763" y="4245990"/>
            <a:ext cx="1047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 watched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a video about someone who was bitten by a spider last month and now I’m reading a book about the most venomous spiders.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 </a:t>
            </a:r>
            <a:endParaRPr kumimoji="0" lang="en-IE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3E418-ABBA-4A93-AE93-74D1DC6FC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753" y="1689695"/>
            <a:ext cx="1338190" cy="64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8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0C82FD1-0BE4-44D3-B4E4-51BEC8FB5C62}"/>
              </a:ext>
            </a:extLst>
          </p:cNvPr>
          <p:cNvGrpSpPr/>
          <p:nvPr/>
        </p:nvGrpSpPr>
        <p:grpSpPr>
          <a:xfrm>
            <a:off x="2558893" y="1602501"/>
            <a:ext cx="3537107" cy="785779"/>
            <a:chOff x="3838334" y="2571117"/>
            <a:chExt cx="3537107" cy="78577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611062-4F7A-486B-9244-42015E69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8334" y="2750343"/>
              <a:ext cx="3537107" cy="6065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653AE7-CC1F-4E68-B6C0-AAAD68ADFBAE}"/>
                </a:ext>
              </a:extLst>
            </p:cNvPr>
            <p:cNvSpPr txBox="1"/>
            <p:nvPr/>
          </p:nvSpPr>
          <p:spPr>
            <a:xfrm>
              <a:off x="3986778" y="2571117"/>
              <a:ext cx="3017602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IE" sz="3200" b="1" dirty="0">
                  <a:solidFill>
                    <a:schemeClr val="accent1">
                      <a:lumMod val="50000"/>
                    </a:schemeClr>
                  </a:solidFill>
                </a:rPr>
                <a:t>1. Text to World</a:t>
              </a:r>
              <a:endPara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30B2273-9C70-4AAE-BE14-83565B6D25B0}"/>
              </a:ext>
            </a:extLst>
          </p:cNvPr>
          <p:cNvSpPr/>
          <p:nvPr/>
        </p:nvSpPr>
        <p:spPr>
          <a:xfrm>
            <a:off x="6274601" y="1781727"/>
            <a:ext cx="1748984" cy="4695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413C2-6837-4CC2-92A9-E3A88DB1F2D6}"/>
              </a:ext>
            </a:extLst>
          </p:cNvPr>
          <p:cNvSpPr txBox="1"/>
          <p:nvPr/>
        </p:nvSpPr>
        <p:spPr>
          <a:xfrm>
            <a:off x="1608084" y="2631075"/>
            <a:ext cx="1011301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Connections with real world events - things I’ve seen on the news, or read about on the Internet</a:t>
            </a:r>
          </a:p>
          <a:p>
            <a:pPr lvl="0" defTabSz="457200">
              <a:lnSpc>
                <a:spcPct val="150000"/>
              </a:lnSpc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C4635-D649-432C-9D5C-F7EC9371F8FC}"/>
              </a:ext>
            </a:extLst>
          </p:cNvPr>
          <p:cNvSpPr txBox="1"/>
          <p:nvPr/>
        </p:nvSpPr>
        <p:spPr>
          <a:xfrm>
            <a:off x="1883867" y="4265350"/>
            <a:ext cx="9561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 saw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on the news that global temperatures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ar</a:t>
            </a:r>
            <a:r>
              <a:rPr lang="en-US" sz="3200" i="1" dirty="0">
                <a:solidFill>
                  <a:srgbClr val="FF0000"/>
                </a:solidFill>
                <a:latin typeface="Calibri"/>
              </a:rPr>
              <a:t>e rising a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nd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now I’m reading </a:t>
            </a:r>
            <a:r>
              <a:rPr lang="en-US" sz="3200" i="1" dirty="0">
                <a:solidFill>
                  <a:srgbClr val="FF0000"/>
                </a:solidFill>
              </a:rPr>
              <a:t>about how fossil fuel cars are a major cause of global warming.</a:t>
            </a:r>
            <a:endParaRPr kumimoji="0" lang="en-IE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7794A-B20E-4967-B8B9-A1428116C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27" y="1633161"/>
            <a:ext cx="881642" cy="903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5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1a:  </a:t>
            </a: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Our Adventure Weekend</a:t>
            </a:r>
          </a:p>
          <a:p>
            <a:pPr lvl="0" algn="ctr" defTabSz="457200">
              <a:lnSpc>
                <a:spcPct val="150000"/>
              </a:lnSpc>
              <a:defRPr/>
            </a:pP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62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9CFA18E0E4B468E0A2B78EF3F885D" ma:contentTypeVersion="8" ma:contentTypeDescription="Create a new document." ma:contentTypeScope="" ma:versionID="cd0ca180a6e3f8bc732b4ea7f7be2fbe">
  <xsd:schema xmlns:xsd="http://www.w3.org/2001/XMLSchema" xmlns:xs="http://www.w3.org/2001/XMLSchema" xmlns:p="http://schemas.microsoft.com/office/2006/metadata/properties" xmlns:ns2="ed0dab0f-15ac-4636-895d-55c77d9717a8" xmlns:ns3="2817e1aa-e079-4660-9fef-fd7225163f35" targetNamespace="http://schemas.microsoft.com/office/2006/metadata/properties" ma:root="true" ma:fieldsID="b1f25cf9212a441accb5d7a3c0a2d806" ns2:_="" ns3:_="">
    <xsd:import namespace="ed0dab0f-15ac-4636-895d-55c77d9717a8"/>
    <xsd:import namespace="2817e1aa-e079-4660-9fef-fd7225163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dab0f-15ac-4636-895d-55c77d971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7e1aa-e079-4660-9fef-fd7225163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264F8-3A86-4C02-A2D2-2DD66DBE51FC}"/>
</file>

<file path=customXml/itemProps2.xml><?xml version="1.0" encoding="utf-8"?>
<ds:datastoreItem xmlns:ds="http://schemas.openxmlformats.org/officeDocument/2006/customXml" ds:itemID="{D596E3D6-9E77-4A5F-B9CB-978BFF35513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ce42000-84c2-4011-b1a7-3d9f287543b8"/>
    <ds:schemaRef ds:uri="http://schemas.microsoft.com/office/infopath/2007/PartnerControls"/>
    <ds:schemaRef ds:uri="0aa213ad-4049-4cf6-85c8-feae26e7596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1EFFE5-934F-445B-9212-1B0476F32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23881</TotalTime>
  <Words>543</Words>
  <Application>Microsoft Office PowerPoint</Application>
  <PresentationFormat>Widescreen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Karen Wogan</cp:lastModifiedBy>
  <cp:revision>218</cp:revision>
  <cp:lastPrinted>2020-03-10T13:32:22Z</cp:lastPrinted>
  <dcterms:created xsi:type="dcterms:W3CDTF">2020-01-30T12:44:49Z</dcterms:created>
  <dcterms:modified xsi:type="dcterms:W3CDTF">2022-03-17T12:09:07Z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0x010100C5D9CFA18E0E4B468E0A2B78EF3F885D</vt:lpwstr>
  </property>
</Properties>
</file>