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48" r:id="rId5"/>
    <p:sldId id="351" r:id="rId6"/>
    <p:sldId id="352" r:id="rId7"/>
    <p:sldId id="358" r:id="rId8"/>
    <p:sldId id="356" r:id="rId9"/>
    <p:sldId id="359" r:id="rId10"/>
    <p:sldId id="362" r:id="rId11"/>
    <p:sldId id="363" r:id="rId12"/>
    <p:sldId id="366" r:id="rId13"/>
    <p:sldId id="365" r:id="rId14"/>
    <p:sldId id="374" r:id="rId15"/>
    <p:sldId id="376" r:id="rId16"/>
    <p:sldId id="375" r:id="rId17"/>
    <p:sldId id="377"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Wogan" initials="KW" lastIdx="67" clrIdx="0">
    <p:extLst>
      <p:ext uri="{19B8F6BF-5375-455C-9EA6-DF929625EA0E}">
        <p15:presenceInfo xmlns:p15="http://schemas.microsoft.com/office/powerpoint/2012/main" userId="S::Karen.Wogan@folens.ie::94100f75-28f7-4e6e-bfde-a1a952a9661a" providerId="AD"/>
      </p:ext>
    </p:extLst>
  </p:cmAuthor>
  <p:cmAuthor id="2" name="Elizabeth Ivory" initials="EI" lastIdx="39" clrIdx="1">
    <p:extLst>
      <p:ext uri="{19B8F6BF-5375-455C-9EA6-DF929625EA0E}">
        <p15:presenceInfo xmlns:p15="http://schemas.microsoft.com/office/powerpoint/2012/main" userId="S::Elizabeth.Ivory@folens.ie::cda662b0-af54-483e-8965-1c93d30bc3cd" providerId="AD"/>
      </p:ext>
    </p:extLst>
  </p:cmAuthor>
  <p:cmAuthor id="3" name="Kerri Ward" initials="KW" lastIdx="7" clrIdx="2">
    <p:extLst>
      <p:ext uri="{19B8F6BF-5375-455C-9EA6-DF929625EA0E}">
        <p15:presenceInfo xmlns:p15="http://schemas.microsoft.com/office/powerpoint/2012/main" userId="S::Kerri.Ward@folens.ie::c34b7972-ee9c-4763-98c7-4a6839e800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C01"/>
    <a:srgbClr val="0095AD"/>
    <a:srgbClr val="000066"/>
    <a:srgbClr val="8DD8F8"/>
    <a:srgbClr val="CC0099"/>
    <a:srgbClr val="00CC66"/>
    <a:srgbClr val="FF3399"/>
    <a:srgbClr val="CCCC00"/>
    <a:srgbClr val="66CC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C8676-E59A-41CC-BB90-F5F0D7FBDD85}" v="856" dt="2022-03-09T14:49:57.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2" autoAdjust="0"/>
    <p:restoredTop sz="66419" autoAdjust="0"/>
  </p:normalViewPr>
  <p:slideViewPr>
    <p:cSldViewPr snapToGrid="0" snapToObjects="1">
      <p:cViewPr varScale="1">
        <p:scale>
          <a:sx n="48" d="100"/>
          <a:sy n="48" d="100"/>
        </p:scale>
        <p:origin x="1830" y="42"/>
      </p:cViewPr>
      <p:guideLst/>
    </p:cSldViewPr>
  </p:slideViewPr>
  <p:notesTextViewPr>
    <p:cViewPr>
      <p:scale>
        <a:sx n="1" d="1"/>
        <a:sy n="1" d="1"/>
      </p:scale>
      <p:origin x="0" y="0"/>
    </p:cViewPr>
  </p:notesTextViewPr>
  <p:sorterViewPr>
    <p:cViewPr varScale="1">
      <p:scale>
        <a:sx n="100" d="100"/>
        <a:sy n="100" d="100"/>
      </p:scale>
      <p:origin x="0" y="-4656"/>
    </p:cViewPr>
  </p:sorterViewPr>
  <p:notesViewPr>
    <p:cSldViewPr snapToGrid="0" snapToObjects="1">
      <p:cViewPr varScale="1">
        <p:scale>
          <a:sx n="55" d="100"/>
          <a:sy n="55" d="100"/>
        </p:scale>
        <p:origin x="20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Wogan" userId="94100f75-28f7-4e6e-bfde-a1a952a9661a" providerId="ADAL" clId="{3B6867BD-F6E4-4430-8043-04B154898E81}"/>
    <pc:docChg chg="undo custSel addSld modSld sldOrd">
      <pc:chgData name="Karen Wogan" userId="94100f75-28f7-4e6e-bfde-a1a952a9661a" providerId="ADAL" clId="{3B6867BD-F6E4-4430-8043-04B154898E81}" dt="2022-02-14T16:18:43.950" v="1524" actId="14100"/>
      <pc:docMkLst>
        <pc:docMk/>
      </pc:docMkLst>
      <pc:sldChg chg="modSp mod">
        <pc:chgData name="Karen Wogan" userId="94100f75-28f7-4e6e-bfde-a1a952a9661a" providerId="ADAL" clId="{3B6867BD-F6E4-4430-8043-04B154898E81}" dt="2022-02-14T16:03:27.263" v="598" actId="20577"/>
        <pc:sldMkLst>
          <pc:docMk/>
          <pc:sldMk cId="3079019395" sldId="365"/>
        </pc:sldMkLst>
        <pc:spChg chg="mod">
          <ac:chgData name="Karen Wogan" userId="94100f75-28f7-4e6e-bfde-a1a952a9661a" providerId="ADAL" clId="{3B6867BD-F6E4-4430-8043-04B154898E81}" dt="2022-02-14T16:03:27.263" v="598" actId="20577"/>
          <ac:spMkLst>
            <pc:docMk/>
            <pc:sldMk cId="3079019395" sldId="365"/>
            <ac:spMk id="3" creationId="{A7C8D9D0-6184-4A2C-84A3-B65B6562C9C4}"/>
          </ac:spMkLst>
        </pc:spChg>
        <pc:picChg chg="mod">
          <ac:chgData name="Karen Wogan" userId="94100f75-28f7-4e6e-bfde-a1a952a9661a" providerId="ADAL" clId="{3B6867BD-F6E4-4430-8043-04B154898E81}" dt="2022-02-14T16:00:18.638" v="293" actId="14826"/>
          <ac:picMkLst>
            <pc:docMk/>
            <pc:sldMk cId="3079019395" sldId="365"/>
            <ac:picMk id="7" creationId="{A9D8FB3D-81CD-4AC4-BB44-70B68A6426EB}"/>
          </ac:picMkLst>
        </pc:picChg>
      </pc:sldChg>
      <pc:sldChg chg="modSp mod">
        <pc:chgData name="Karen Wogan" userId="94100f75-28f7-4e6e-bfde-a1a952a9661a" providerId="ADAL" clId="{3B6867BD-F6E4-4430-8043-04B154898E81}" dt="2022-02-14T16:08:19.123" v="806" actId="113"/>
        <pc:sldMkLst>
          <pc:docMk/>
          <pc:sldMk cId="515626989" sldId="366"/>
        </pc:sldMkLst>
        <pc:spChg chg="mod">
          <ac:chgData name="Karen Wogan" userId="94100f75-28f7-4e6e-bfde-a1a952a9661a" providerId="ADAL" clId="{3B6867BD-F6E4-4430-8043-04B154898E81}" dt="2022-02-14T16:08:19.123" v="806" actId="113"/>
          <ac:spMkLst>
            <pc:docMk/>
            <pc:sldMk cId="515626989" sldId="366"/>
            <ac:spMk id="2" creationId="{0566F633-E648-4C9B-8006-C4632C93011F}"/>
          </ac:spMkLst>
        </pc:spChg>
      </pc:sldChg>
      <pc:sldChg chg="addSp delSp modSp mod">
        <pc:chgData name="Karen Wogan" userId="94100f75-28f7-4e6e-bfde-a1a952a9661a" providerId="ADAL" clId="{3B6867BD-F6E4-4430-8043-04B154898E81}" dt="2022-02-14T16:18:43.950" v="1524" actId="14100"/>
        <pc:sldMkLst>
          <pc:docMk/>
          <pc:sldMk cId="697534373" sldId="367"/>
        </pc:sldMkLst>
        <pc:spChg chg="mod">
          <ac:chgData name="Karen Wogan" userId="94100f75-28f7-4e6e-bfde-a1a952a9661a" providerId="ADAL" clId="{3B6867BD-F6E4-4430-8043-04B154898E81}" dt="2022-02-14T16:18:39.786" v="1522" actId="14100"/>
          <ac:spMkLst>
            <pc:docMk/>
            <pc:sldMk cId="697534373" sldId="367"/>
            <ac:spMk id="2" creationId="{A41B4EFA-5AEF-4A6B-B43C-098264761E09}"/>
          </ac:spMkLst>
        </pc:spChg>
        <pc:spChg chg="mod">
          <ac:chgData name="Karen Wogan" userId="94100f75-28f7-4e6e-bfde-a1a952a9661a" providerId="ADAL" clId="{3B6867BD-F6E4-4430-8043-04B154898E81}" dt="2022-02-14T16:18:43.950" v="1524" actId="14100"/>
          <ac:spMkLst>
            <pc:docMk/>
            <pc:sldMk cId="697534373" sldId="367"/>
            <ac:spMk id="3" creationId="{A7C8D9D0-6184-4A2C-84A3-B65B6562C9C4}"/>
          </ac:spMkLst>
        </pc:spChg>
        <pc:picChg chg="add mod">
          <ac:chgData name="Karen Wogan" userId="94100f75-28f7-4e6e-bfde-a1a952a9661a" providerId="ADAL" clId="{3B6867BD-F6E4-4430-8043-04B154898E81}" dt="2022-02-14T16:18:21.606" v="1519" actId="1076"/>
          <ac:picMkLst>
            <pc:docMk/>
            <pc:sldMk cId="697534373" sldId="367"/>
            <ac:picMk id="5" creationId="{A11DB096-32C5-4838-AA53-41BB30242783}"/>
          </ac:picMkLst>
        </pc:picChg>
        <pc:picChg chg="del">
          <ac:chgData name="Karen Wogan" userId="94100f75-28f7-4e6e-bfde-a1a952a9661a" providerId="ADAL" clId="{3B6867BD-F6E4-4430-8043-04B154898E81}" dt="2022-02-14T16:15:19.182" v="1236" actId="478"/>
          <ac:picMkLst>
            <pc:docMk/>
            <pc:sldMk cId="697534373" sldId="367"/>
            <ac:picMk id="7" creationId="{A9D8FB3D-81CD-4AC4-BB44-70B68A6426EB}"/>
          </ac:picMkLst>
        </pc:picChg>
      </pc:sldChg>
      <pc:sldChg chg="modSp add mod">
        <pc:chgData name="Karen Wogan" userId="94100f75-28f7-4e6e-bfde-a1a952a9661a" providerId="ADAL" clId="{3B6867BD-F6E4-4430-8043-04B154898E81}" dt="2022-02-14T16:07:20.324" v="800" actId="11"/>
        <pc:sldMkLst>
          <pc:docMk/>
          <pc:sldMk cId="812060294" sldId="374"/>
        </pc:sldMkLst>
        <pc:spChg chg="mod">
          <ac:chgData name="Karen Wogan" userId="94100f75-28f7-4e6e-bfde-a1a952a9661a" providerId="ADAL" clId="{3B6867BD-F6E4-4430-8043-04B154898E81}" dt="2022-02-14T16:07:20.324" v="800" actId="11"/>
          <ac:spMkLst>
            <pc:docMk/>
            <pc:sldMk cId="812060294" sldId="374"/>
            <ac:spMk id="3" creationId="{A7C8D9D0-6184-4A2C-84A3-B65B6562C9C4}"/>
          </ac:spMkLst>
        </pc:spChg>
      </pc:sldChg>
      <pc:sldChg chg="modSp add mod ord">
        <pc:chgData name="Karen Wogan" userId="94100f75-28f7-4e6e-bfde-a1a952a9661a" providerId="ADAL" clId="{3B6867BD-F6E4-4430-8043-04B154898E81}" dt="2022-02-14T16:09:36.043" v="854" actId="20577"/>
        <pc:sldMkLst>
          <pc:docMk/>
          <pc:sldMk cId="2435594262" sldId="375"/>
        </pc:sldMkLst>
        <pc:spChg chg="mod">
          <ac:chgData name="Karen Wogan" userId="94100f75-28f7-4e6e-bfde-a1a952a9661a" providerId="ADAL" clId="{3B6867BD-F6E4-4430-8043-04B154898E81}" dt="2022-02-14T16:09:36.043" v="854" actId="20577"/>
          <ac:spMkLst>
            <pc:docMk/>
            <pc:sldMk cId="2435594262" sldId="375"/>
            <ac:spMk id="2" creationId="{0566F633-E648-4C9B-8006-C4632C93011F}"/>
          </ac:spMkLst>
        </pc:spChg>
      </pc:sldChg>
      <pc:sldChg chg="modSp add mod">
        <pc:chgData name="Karen Wogan" userId="94100f75-28f7-4e6e-bfde-a1a952a9661a" providerId="ADAL" clId="{3B6867BD-F6E4-4430-8043-04B154898E81}" dt="2022-02-14T16:13:33.547" v="1235" actId="20577"/>
        <pc:sldMkLst>
          <pc:docMk/>
          <pc:sldMk cId="3459766139" sldId="376"/>
        </pc:sldMkLst>
        <pc:spChg chg="mod">
          <ac:chgData name="Karen Wogan" userId="94100f75-28f7-4e6e-bfde-a1a952a9661a" providerId="ADAL" clId="{3B6867BD-F6E4-4430-8043-04B154898E81}" dt="2022-02-14T16:13:33.547" v="1235" actId="20577"/>
          <ac:spMkLst>
            <pc:docMk/>
            <pc:sldMk cId="3459766139" sldId="376"/>
            <ac:spMk id="3" creationId="{A7C8D9D0-6184-4A2C-84A3-B65B6562C9C4}"/>
          </ac:spMkLst>
        </pc:spChg>
        <pc:picChg chg="mod">
          <ac:chgData name="Karen Wogan" userId="94100f75-28f7-4e6e-bfde-a1a952a9661a" providerId="ADAL" clId="{3B6867BD-F6E4-4430-8043-04B154898E81}" dt="2022-02-14T16:10:42.272" v="856" actId="14826"/>
          <ac:picMkLst>
            <pc:docMk/>
            <pc:sldMk cId="3459766139" sldId="376"/>
            <ac:picMk id="7" creationId="{A9D8FB3D-81CD-4AC4-BB44-70B68A6426EB}"/>
          </ac:picMkLst>
        </pc:picChg>
      </pc:sldChg>
    </pc:docChg>
  </pc:docChgLst>
  <pc:docChgLst>
    <pc:chgData name="Karen Wogan" userId="94100f75-28f7-4e6e-bfde-a1a952a9661a" providerId="ADAL" clId="{608C8676-E59A-41CC-BB90-F5F0D7FBDD85}"/>
    <pc:docChg chg="undo custSel addSld delSld modSld sldOrd">
      <pc:chgData name="Karen Wogan" userId="94100f75-28f7-4e6e-bfde-a1a952a9661a" providerId="ADAL" clId="{608C8676-E59A-41CC-BB90-F5F0D7FBDD85}" dt="2022-03-09T14:58:37.378" v="1148" actId="20577"/>
      <pc:docMkLst>
        <pc:docMk/>
      </pc:docMkLst>
      <pc:sldChg chg="delSp modSp mod delAnim">
        <pc:chgData name="Karen Wogan" userId="94100f75-28f7-4e6e-bfde-a1a952a9661a" providerId="ADAL" clId="{608C8676-E59A-41CC-BB90-F5F0D7FBDD85}" dt="2022-02-22T09:52:29.571" v="130" actId="20577"/>
        <pc:sldMkLst>
          <pc:docMk/>
          <pc:sldMk cId="909185547" sldId="351"/>
        </pc:sldMkLst>
        <pc:spChg chg="mod">
          <ac:chgData name="Karen Wogan" userId="94100f75-28f7-4e6e-bfde-a1a952a9661a" providerId="ADAL" clId="{608C8676-E59A-41CC-BB90-F5F0D7FBDD85}" dt="2022-02-22T09:52:29.571" v="130" actId="20577"/>
          <ac:spMkLst>
            <pc:docMk/>
            <pc:sldMk cId="909185547" sldId="351"/>
            <ac:spMk id="5" creationId="{D02337D6-C694-422E-B3F6-C6CD63F0547A}"/>
          </ac:spMkLst>
        </pc:spChg>
        <pc:picChg chg="mod">
          <ac:chgData name="Karen Wogan" userId="94100f75-28f7-4e6e-bfde-a1a952a9661a" providerId="ADAL" clId="{608C8676-E59A-41CC-BB90-F5F0D7FBDD85}" dt="2022-02-22T09:52:26.808" v="125" actId="1076"/>
          <ac:picMkLst>
            <pc:docMk/>
            <pc:sldMk cId="909185547" sldId="351"/>
            <ac:picMk id="3" creationId="{72F50EA2-2D0F-4C31-921A-68EB05E968A8}"/>
          </ac:picMkLst>
        </pc:picChg>
        <pc:picChg chg="del">
          <ac:chgData name="Karen Wogan" userId="94100f75-28f7-4e6e-bfde-a1a952a9661a" providerId="ADAL" clId="{608C8676-E59A-41CC-BB90-F5F0D7FBDD85}" dt="2022-02-22T09:52:24.280" v="124" actId="478"/>
          <ac:picMkLst>
            <pc:docMk/>
            <pc:sldMk cId="909185547" sldId="351"/>
            <ac:picMk id="6" creationId="{8E188D12-A957-422F-B1F2-55A1A8A3229A}"/>
          </ac:picMkLst>
        </pc:picChg>
      </pc:sldChg>
      <pc:sldChg chg="modSp">
        <pc:chgData name="Karen Wogan" userId="94100f75-28f7-4e6e-bfde-a1a952a9661a" providerId="ADAL" clId="{608C8676-E59A-41CC-BB90-F5F0D7FBDD85}" dt="2022-02-22T09:53:18.846" v="172" actId="20577"/>
        <pc:sldMkLst>
          <pc:docMk/>
          <pc:sldMk cId="4049591643" sldId="359"/>
        </pc:sldMkLst>
        <pc:spChg chg="mod">
          <ac:chgData name="Karen Wogan" userId="94100f75-28f7-4e6e-bfde-a1a952a9661a" providerId="ADAL" clId="{608C8676-E59A-41CC-BB90-F5F0D7FBDD85}" dt="2022-02-22T09:53:18.846" v="172" actId="20577"/>
          <ac:spMkLst>
            <pc:docMk/>
            <pc:sldMk cId="4049591643" sldId="359"/>
            <ac:spMk id="27" creationId="{6B000945-DF31-4391-B24D-EC8FC7152D18}"/>
          </ac:spMkLst>
        </pc:spChg>
      </pc:sldChg>
      <pc:sldChg chg="modSp">
        <pc:chgData name="Karen Wogan" userId="94100f75-28f7-4e6e-bfde-a1a952a9661a" providerId="ADAL" clId="{608C8676-E59A-41CC-BB90-F5F0D7FBDD85}" dt="2022-02-22T09:55:22.797" v="409" actId="20577"/>
        <pc:sldMkLst>
          <pc:docMk/>
          <pc:sldMk cId="2955824442" sldId="362"/>
        </pc:sldMkLst>
        <pc:spChg chg="mod">
          <ac:chgData name="Karen Wogan" userId="94100f75-28f7-4e6e-bfde-a1a952a9661a" providerId="ADAL" clId="{608C8676-E59A-41CC-BB90-F5F0D7FBDD85}" dt="2022-02-22T09:55:22.797" v="409" actId="20577"/>
          <ac:spMkLst>
            <pc:docMk/>
            <pc:sldMk cId="2955824442" sldId="362"/>
            <ac:spMk id="8" creationId="{E1E520D8-8DEA-4EEC-B0F6-9747055CC5B5}"/>
          </ac:spMkLst>
        </pc:spChg>
      </pc:sldChg>
      <pc:sldChg chg="modSp mod">
        <pc:chgData name="Karen Wogan" userId="94100f75-28f7-4e6e-bfde-a1a952a9661a" providerId="ADAL" clId="{608C8676-E59A-41CC-BB90-F5F0D7FBDD85}" dt="2022-02-22T10:04:07.263" v="848" actId="20577"/>
        <pc:sldMkLst>
          <pc:docMk/>
          <pc:sldMk cId="3297510522" sldId="363"/>
        </pc:sldMkLst>
        <pc:spChg chg="mod">
          <ac:chgData name="Karen Wogan" userId="94100f75-28f7-4e6e-bfde-a1a952a9661a" providerId="ADAL" clId="{608C8676-E59A-41CC-BB90-F5F0D7FBDD85}" dt="2022-02-22T10:04:07.263" v="848" actId="20577"/>
          <ac:spMkLst>
            <pc:docMk/>
            <pc:sldMk cId="3297510522" sldId="363"/>
            <ac:spMk id="8" creationId="{DFCC4635-D649-432C-9D5C-F7EC9371F8FC}"/>
          </ac:spMkLst>
        </pc:spChg>
      </pc:sldChg>
      <pc:sldChg chg="modSp mod">
        <pc:chgData name="Karen Wogan" userId="94100f75-28f7-4e6e-bfde-a1a952a9661a" providerId="ADAL" clId="{608C8676-E59A-41CC-BB90-F5F0D7FBDD85}" dt="2022-03-09T14:56:32.133" v="1146" actId="20577"/>
        <pc:sldMkLst>
          <pc:docMk/>
          <pc:sldMk cId="3079019395" sldId="365"/>
        </pc:sldMkLst>
        <pc:spChg chg="mod">
          <ac:chgData name="Karen Wogan" userId="94100f75-28f7-4e6e-bfde-a1a952a9661a" providerId="ADAL" clId="{608C8676-E59A-41CC-BB90-F5F0D7FBDD85}" dt="2022-03-09T14:56:32.133" v="1146" actId="20577"/>
          <ac:spMkLst>
            <pc:docMk/>
            <pc:sldMk cId="3079019395" sldId="365"/>
            <ac:spMk id="3" creationId="{A7C8D9D0-6184-4A2C-84A3-B65B6562C9C4}"/>
          </ac:spMkLst>
        </pc:spChg>
      </pc:sldChg>
      <pc:sldChg chg="addSp delSp modSp mod">
        <pc:chgData name="Karen Wogan" userId="94100f75-28f7-4e6e-bfde-a1a952a9661a" providerId="ADAL" clId="{608C8676-E59A-41CC-BB90-F5F0D7FBDD85}" dt="2022-03-09T14:52:09.938" v="1139" actId="20577"/>
        <pc:sldMkLst>
          <pc:docMk/>
          <pc:sldMk cId="697534373" sldId="367"/>
        </pc:sldMkLst>
        <pc:spChg chg="mod">
          <ac:chgData name="Karen Wogan" userId="94100f75-28f7-4e6e-bfde-a1a952a9661a" providerId="ADAL" clId="{608C8676-E59A-41CC-BB90-F5F0D7FBDD85}" dt="2022-03-09T14:52:09.938" v="1139" actId="20577"/>
          <ac:spMkLst>
            <pc:docMk/>
            <pc:sldMk cId="697534373" sldId="367"/>
            <ac:spMk id="3" creationId="{A7C8D9D0-6184-4A2C-84A3-B65B6562C9C4}"/>
          </ac:spMkLst>
        </pc:spChg>
        <pc:picChg chg="add del mod">
          <ac:chgData name="Karen Wogan" userId="94100f75-28f7-4e6e-bfde-a1a952a9661a" providerId="ADAL" clId="{608C8676-E59A-41CC-BB90-F5F0D7FBDD85}" dt="2022-03-09T14:49:39.845" v="893" actId="478"/>
          <ac:picMkLst>
            <pc:docMk/>
            <pc:sldMk cId="697534373" sldId="367"/>
            <ac:picMk id="5" creationId="{A11DB096-32C5-4838-AA53-41BB30242783}"/>
          </ac:picMkLst>
        </pc:picChg>
        <pc:picChg chg="add del">
          <ac:chgData name="Karen Wogan" userId="94100f75-28f7-4e6e-bfde-a1a952a9661a" providerId="ADAL" clId="{608C8676-E59A-41CC-BB90-F5F0D7FBDD85}" dt="2022-03-09T14:49:23.259" v="886" actId="22"/>
          <ac:picMkLst>
            <pc:docMk/>
            <pc:sldMk cId="697534373" sldId="367"/>
            <ac:picMk id="6" creationId="{D1960FCD-4BAD-42C4-875A-6872E6275930}"/>
          </ac:picMkLst>
        </pc:picChg>
        <pc:picChg chg="add del">
          <ac:chgData name="Karen Wogan" userId="94100f75-28f7-4e6e-bfde-a1a952a9661a" providerId="ADAL" clId="{608C8676-E59A-41CC-BB90-F5F0D7FBDD85}" dt="2022-03-09T14:49:39.235" v="892" actId="22"/>
          <ac:picMkLst>
            <pc:docMk/>
            <pc:sldMk cId="697534373" sldId="367"/>
            <ac:picMk id="8" creationId="{08663821-669E-49D1-8984-895BFF0A36BC}"/>
          </ac:picMkLst>
        </pc:picChg>
      </pc:sldChg>
      <pc:sldChg chg="del">
        <pc:chgData name="Karen Wogan" userId="94100f75-28f7-4e6e-bfde-a1a952a9661a" providerId="ADAL" clId="{608C8676-E59A-41CC-BB90-F5F0D7FBDD85}" dt="2022-03-09T14:40:23.164" v="881" actId="47"/>
        <pc:sldMkLst>
          <pc:docMk/>
          <pc:sldMk cId="3065089175" sldId="368"/>
        </pc:sldMkLst>
      </pc:sldChg>
      <pc:sldChg chg="del">
        <pc:chgData name="Karen Wogan" userId="94100f75-28f7-4e6e-bfde-a1a952a9661a" providerId="ADAL" clId="{608C8676-E59A-41CC-BB90-F5F0D7FBDD85}" dt="2022-03-09T14:40:15.990" v="878" actId="47"/>
        <pc:sldMkLst>
          <pc:docMk/>
          <pc:sldMk cId="2589095801" sldId="369"/>
        </pc:sldMkLst>
      </pc:sldChg>
      <pc:sldChg chg="del">
        <pc:chgData name="Karen Wogan" userId="94100f75-28f7-4e6e-bfde-a1a952a9661a" providerId="ADAL" clId="{608C8676-E59A-41CC-BB90-F5F0D7FBDD85}" dt="2022-03-09T14:40:20.210" v="880" actId="47"/>
        <pc:sldMkLst>
          <pc:docMk/>
          <pc:sldMk cId="3324419059" sldId="370"/>
        </pc:sldMkLst>
      </pc:sldChg>
      <pc:sldChg chg="del">
        <pc:chgData name="Karen Wogan" userId="94100f75-28f7-4e6e-bfde-a1a952a9661a" providerId="ADAL" clId="{608C8676-E59A-41CC-BB90-F5F0D7FBDD85}" dt="2022-03-09T14:40:18.353" v="879" actId="47"/>
        <pc:sldMkLst>
          <pc:docMk/>
          <pc:sldMk cId="566512743" sldId="373"/>
        </pc:sldMkLst>
      </pc:sldChg>
      <pc:sldChg chg="addSp delSp modSp mod">
        <pc:chgData name="Karen Wogan" userId="94100f75-28f7-4e6e-bfde-a1a952a9661a" providerId="ADAL" clId="{608C8676-E59A-41CC-BB90-F5F0D7FBDD85}" dt="2022-03-09T11:28:44.340" v="877" actId="478"/>
        <pc:sldMkLst>
          <pc:docMk/>
          <pc:sldMk cId="3459766139" sldId="376"/>
        </pc:sldMkLst>
        <pc:spChg chg="del mod">
          <ac:chgData name="Karen Wogan" userId="94100f75-28f7-4e6e-bfde-a1a952a9661a" providerId="ADAL" clId="{608C8676-E59A-41CC-BB90-F5F0D7FBDD85}" dt="2022-03-09T11:28:44.340" v="877" actId="478"/>
          <ac:spMkLst>
            <pc:docMk/>
            <pc:sldMk cId="3459766139" sldId="376"/>
            <ac:spMk id="3" creationId="{A7C8D9D0-6184-4A2C-84A3-B65B6562C9C4}"/>
          </ac:spMkLst>
        </pc:spChg>
        <pc:spChg chg="add mod">
          <ac:chgData name="Karen Wogan" userId="94100f75-28f7-4e6e-bfde-a1a952a9661a" providerId="ADAL" clId="{608C8676-E59A-41CC-BB90-F5F0D7FBDD85}" dt="2022-03-09T11:28:40.958" v="876"/>
          <ac:spMkLst>
            <pc:docMk/>
            <pc:sldMk cId="3459766139" sldId="376"/>
            <ac:spMk id="5" creationId="{9ABF7FC4-76A5-490D-866E-A410337CF3E1}"/>
          </ac:spMkLst>
        </pc:spChg>
      </pc:sldChg>
      <pc:sldChg chg="modSp add mod ord">
        <pc:chgData name="Karen Wogan" userId="94100f75-28f7-4e6e-bfde-a1a952a9661a" providerId="ADAL" clId="{608C8676-E59A-41CC-BB90-F5F0D7FBDD85}" dt="2022-03-09T14:58:37.378" v="1148" actId="20577"/>
        <pc:sldMkLst>
          <pc:docMk/>
          <pc:sldMk cId="367906478" sldId="377"/>
        </pc:sldMkLst>
        <pc:spChg chg="mod">
          <ac:chgData name="Karen Wogan" userId="94100f75-28f7-4e6e-bfde-a1a952a9661a" providerId="ADAL" clId="{608C8676-E59A-41CC-BB90-F5F0D7FBDD85}" dt="2022-03-09T14:58:37.378" v="1148" actId="20577"/>
          <ac:spMkLst>
            <pc:docMk/>
            <pc:sldMk cId="367906478" sldId="377"/>
            <ac:spMk id="3" creationId="{A7C8D9D0-6184-4A2C-84A3-B65B6562C9C4}"/>
          </ac:spMkLst>
        </pc:spChg>
      </pc:sldChg>
      <pc:sldChg chg="add del setBg">
        <pc:chgData name="Karen Wogan" userId="94100f75-28f7-4e6e-bfde-a1a952a9661a" providerId="ADAL" clId="{608C8676-E59A-41CC-BB90-F5F0D7FBDD85}" dt="2022-03-09T14:40:26.972" v="883"/>
        <pc:sldMkLst>
          <pc:docMk/>
          <pc:sldMk cId="2285721719" sldId="377"/>
        </pc:sldMkLst>
      </pc:sldChg>
    </pc:docChg>
  </pc:docChgLst>
  <pc:docChgLst>
    <pc:chgData name="Karen Wogan" userId="94100f75-28f7-4e6e-bfde-a1a952a9661a" providerId="ADAL" clId="{8C5D15C7-2D73-4960-BD07-54CC7B5AA10E}"/>
    <pc:docChg chg="custSel modSld">
      <pc:chgData name="Karen Wogan" userId="94100f75-28f7-4e6e-bfde-a1a952a9661a" providerId="ADAL" clId="{8C5D15C7-2D73-4960-BD07-54CC7B5AA10E}" dt="2022-02-13T14:15:42.510" v="726" actId="5793"/>
      <pc:docMkLst>
        <pc:docMk/>
      </pc:docMkLst>
      <pc:sldChg chg="modSp mod modAnim">
        <pc:chgData name="Karen Wogan" userId="94100f75-28f7-4e6e-bfde-a1a952a9661a" providerId="ADAL" clId="{8C5D15C7-2D73-4960-BD07-54CC7B5AA10E}" dt="2022-02-11T13:30:50.652" v="102" actId="20577"/>
        <pc:sldMkLst>
          <pc:docMk/>
          <pc:sldMk cId="4049591643" sldId="359"/>
        </pc:sldMkLst>
        <pc:spChg chg="mod">
          <ac:chgData name="Karen Wogan" userId="94100f75-28f7-4e6e-bfde-a1a952a9661a" providerId="ADAL" clId="{8C5D15C7-2D73-4960-BD07-54CC7B5AA10E}" dt="2022-02-11T13:30:50.652" v="102" actId="20577"/>
          <ac:spMkLst>
            <pc:docMk/>
            <pc:sldMk cId="4049591643" sldId="359"/>
            <ac:spMk id="27" creationId="{6B000945-DF31-4391-B24D-EC8FC7152D18}"/>
          </ac:spMkLst>
        </pc:spChg>
      </pc:sldChg>
      <pc:sldChg chg="modSp mod modAnim">
        <pc:chgData name="Karen Wogan" userId="94100f75-28f7-4e6e-bfde-a1a952a9661a" providerId="ADAL" clId="{8C5D15C7-2D73-4960-BD07-54CC7B5AA10E}" dt="2022-02-11T13:45:04.564" v="405" actId="313"/>
        <pc:sldMkLst>
          <pc:docMk/>
          <pc:sldMk cId="2955824442" sldId="362"/>
        </pc:sldMkLst>
        <pc:spChg chg="mod">
          <ac:chgData name="Karen Wogan" userId="94100f75-28f7-4e6e-bfde-a1a952a9661a" providerId="ADAL" clId="{8C5D15C7-2D73-4960-BD07-54CC7B5AA10E}" dt="2022-02-11T13:45:04.564" v="405" actId="313"/>
          <ac:spMkLst>
            <pc:docMk/>
            <pc:sldMk cId="2955824442" sldId="362"/>
            <ac:spMk id="8" creationId="{E1E520D8-8DEA-4EEC-B0F6-9747055CC5B5}"/>
          </ac:spMkLst>
        </pc:spChg>
      </pc:sldChg>
      <pc:sldChg chg="modSp mod modAnim">
        <pc:chgData name="Karen Wogan" userId="94100f75-28f7-4e6e-bfde-a1a952a9661a" providerId="ADAL" clId="{8C5D15C7-2D73-4960-BD07-54CC7B5AA10E}" dt="2022-02-11T13:49:03.151" v="720" actId="1076"/>
        <pc:sldMkLst>
          <pc:docMk/>
          <pc:sldMk cId="3297510522" sldId="363"/>
        </pc:sldMkLst>
        <pc:spChg chg="mod">
          <ac:chgData name="Karen Wogan" userId="94100f75-28f7-4e6e-bfde-a1a952a9661a" providerId="ADAL" clId="{8C5D15C7-2D73-4960-BD07-54CC7B5AA10E}" dt="2022-02-11T13:49:03.151" v="720" actId="1076"/>
          <ac:spMkLst>
            <pc:docMk/>
            <pc:sldMk cId="3297510522" sldId="363"/>
            <ac:spMk id="8" creationId="{DFCC4635-D649-432C-9D5C-F7EC9371F8FC}"/>
          </ac:spMkLst>
        </pc:spChg>
      </pc:sldChg>
      <pc:sldChg chg="modSp mod">
        <pc:chgData name="Karen Wogan" userId="94100f75-28f7-4e6e-bfde-a1a952a9661a" providerId="ADAL" clId="{8C5D15C7-2D73-4960-BD07-54CC7B5AA10E}" dt="2022-02-13T14:15:42.510" v="726" actId="5793"/>
        <pc:sldMkLst>
          <pc:docMk/>
          <pc:sldMk cId="3065089175" sldId="368"/>
        </pc:sldMkLst>
        <pc:spChg chg="mod">
          <ac:chgData name="Karen Wogan" userId="94100f75-28f7-4e6e-bfde-a1a952a9661a" providerId="ADAL" clId="{8C5D15C7-2D73-4960-BD07-54CC7B5AA10E}" dt="2022-02-13T14:15:42.510" v="726" actId="5793"/>
          <ac:spMkLst>
            <pc:docMk/>
            <pc:sldMk cId="3065089175" sldId="368"/>
            <ac:spMk id="3" creationId="{A7C8D9D0-6184-4A2C-84A3-B65B6562C9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B01275-79A1-4023-B0DE-6310F86FA8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24541602-3170-46B8-9D19-2AD87BAEF8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E9AE57-2A62-4901-9FF9-9DF2E2C1CF1B}" type="datetimeFigureOut">
              <a:rPr lang="en-IE" smtClean="0"/>
              <a:t>09/03/2022</a:t>
            </a:fld>
            <a:endParaRPr lang="en-IE"/>
          </a:p>
        </p:txBody>
      </p:sp>
      <p:sp>
        <p:nvSpPr>
          <p:cNvPr id="4" name="Footer Placeholder 3">
            <a:extLst>
              <a:ext uri="{FF2B5EF4-FFF2-40B4-BE49-F238E27FC236}">
                <a16:creationId xmlns:a16="http://schemas.microsoft.com/office/drawing/2014/main" id="{7E985E6C-62AA-4EC6-8700-CF2A0B1E34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2C1B7BF1-F184-4B1A-99C9-F184164947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43006-7DB4-4A19-A29E-93CDB302FE18}" type="slidenum">
              <a:rPr lang="en-IE" smtClean="0"/>
              <a:t>‹#›</a:t>
            </a:fld>
            <a:endParaRPr lang="en-IE"/>
          </a:p>
        </p:txBody>
      </p:sp>
    </p:spTree>
    <p:extLst>
      <p:ext uri="{BB962C8B-B14F-4D97-AF65-F5344CB8AC3E}">
        <p14:creationId xmlns:p14="http://schemas.microsoft.com/office/powerpoint/2010/main" val="176823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20521-2B16-445B-A2A3-6B9B05E4E509}" type="datetimeFigureOut">
              <a:rPr lang="en-IE" smtClean="0"/>
              <a:t>09/03/2022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1A495-2D66-4698-A103-9C9ECC8ABD6F}" type="slidenum">
              <a:rPr lang="en-IE" smtClean="0"/>
              <a:t>‹#›</a:t>
            </a:fld>
            <a:endParaRPr lang="en-IE"/>
          </a:p>
        </p:txBody>
      </p:sp>
    </p:spTree>
    <p:extLst>
      <p:ext uri="{BB962C8B-B14F-4D97-AF65-F5344CB8AC3E}">
        <p14:creationId xmlns:p14="http://schemas.microsoft.com/office/powerpoint/2010/main" val="244243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1</a:t>
            </a:fld>
            <a:endParaRPr lang="en-IE"/>
          </a:p>
        </p:txBody>
      </p:sp>
    </p:spTree>
    <p:extLst>
      <p:ext uri="{BB962C8B-B14F-4D97-AF65-F5344CB8AC3E}">
        <p14:creationId xmlns:p14="http://schemas.microsoft.com/office/powerpoint/2010/main" val="3752135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10</a:t>
            </a:fld>
            <a:endParaRPr lang="en-IE"/>
          </a:p>
        </p:txBody>
      </p:sp>
    </p:spTree>
    <p:extLst>
      <p:ext uri="{BB962C8B-B14F-4D97-AF65-F5344CB8AC3E}">
        <p14:creationId xmlns:p14="http://schemas.microsoft.com/office/powerpoint/2010/main" val="256050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11</a:t>
            </a:fld>
            <a:endParaRPr lang="en-IE"/>
          </a:p>
        </p:txBody>
      </p:sp>
    </p:spTree>
    <p:extLst>
      <p:ext uri="{BB962C8B-B14F-4D97-AF65-F5344CB8AC3E}">
        <p14:creationId xmlns:p14="http://schemas.microsoft.com/office/powerpoint/2010/main" val="277514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12</a:t>
            </a:fld>
            <a:endParaRPr lang="en-IE"/>
          </a:p>
        </p:txBody>
      </p:sp>
    </p:spTree>
    <p:extLst>
      <p:ext uri="{BB962C8B-B14F-4D97-AF65-F5344CB8AC3E}">
        <p14:creationId xmlns:p14="http://schemas.microsoft.com/office/powerpoint/2010/main" val="319168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13</a:t>
            </a:fld>
            <a:endParaRPr lang="en-IE"/>
          </a:p>
        </p:txBody>
      </p:sp>
    </p:spTree>
    <p:extLst>
      <p:ext uri="{BB962C8B-B14F-4D97-AF65-F5344CB8AC3E}">
        <p14:creationId xmlns:p14="http://schemas.microsoft.com/office/powerpoint/2010/main" val="295314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14</a:t>
            </a:fld>
            <a:endParaRPr lang="en-IE"/>
          </a:p>
        </p:txBody>
      </p:sp>
    </p:spTree>
    <p:extLst>
      <p:ext uri="{BB962C8B-B14F-4D97-AF65-F5344CB8AC3E}">
        <p14:creationId xmlns:p14="http://schemas.microsoft.com/office/powerpoint/2010/main" val="49598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15</a:t>
            </a:fld>
            <a:endParaRPr lang="en-IE"/>
          </a:p>
        </p:txBody>
      </p:sp>
    </p:spTree>
    <p:extLst>
      <p:ext uri="{BB962C8B-B14F-4D97-AF65-F5344CB8AC3E}">
        <p14:creationId xmlns:p14="http://schemas.microsoft.com/office/powerpoint/2010/main" val="60698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2</a:t>
            </a:fld>
            <a:endParaRPr lang="en-IE"/>
          </a:p>
        </p:txBody>
      </p:sp>
    </p:spTree>
    <p:extLst>
      <p:ext uri="{BB962C8B-B14F-4D97-AF65-F5344CB8AC3E}">
        <p14:creationId xmlns:p14="http://schemas.microsoft.com/office/powerpoint/2010/main" val="214145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3</a:t>
            </a:fld>
            <a:endParaRPr lang="en-IE"/>
          </a:p>
        </p:txBody>
      </p:sp>
    </p:spTree>
    <p:extLst>
      <p:ext uri="{BB962C8B-B14F-4D97-AF65-F5344CB8AC3E}">
        <p14:creationId xmlns:p14="http://schemas.microsoft.com/office/powerpoint/2010/main" val="385623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4</a:t>
            </a:fld>
            <a:endParaRPr lang="en-IE"/>
          </a:p>
        </p:txBody>
      </p:sp>
    </p:spTree>
    <p:extLst>
      <p:ext uri="{BB962C8B-B14F-4D97-AF65-F5344CB8AC3E}">
        <p14:creationId xmlns:p14="http://schemas.microsoft.com/office/powerpoint/2010/main" val="378911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5</a:t>
            </a:fld>
            <a:endParaRPr lang="en-IE"/>
          </a:p>
        </p:txBody>
      </p:sp>
    </p:spTree>
    <p:extLst>
      <p:ext uri="{BB962C8B-B14F-4D97-AF65-F5344CB8AC3E}">
        <p14:creationId xmlns:p14="http://schemas.microsoft.com/office/powerpoint/2010/main" val="209934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6</a:t>
            </a:fld>
            <a:endParaRPr lang="en-IE"/>
          </a:p>
        </p:txBody>
      </p:sp>
    </p:spTree>
    <p:extLst>
      <p:ext uri="{BB962C8B-B14F-4D97-AF65-F5344CB8AC3E}">
        <p14:creationId xmlns:p14="http://schemas.microsoft.com/office/powerpoint/2010/main" val="246077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7</a:t>
            </a:fld>
            <a:endParaRPr lang="en-IE"/>
          </a:p>
        </p:txBody>
      </p:sp>
    </p:spTree>
    <p:extLst>
      <p:ext uri="{BB962C8B-B14F-4D97-AF65-F5344CB8AC3E}">
        <p14:creationId xmlns:p14="http://schemas.microsoft.com/office/powerpoint/2010/main" val="187864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8</a:t>
            </a:fld>
            <a:endParaRPr lang="en-IE"/>
          </a:p>
        </p:txBody>
      </p:sp>
    </p:spTree>
    <p:extLst>
      <p:ext uri="{BB962C8B-B14F-4D97-AF65-F5344CB8AC3E}">
        <p14:creationId xmlns:p14="http://schemas.microsoft.com/office/powerpoint/2010/main" val="113049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E" dirty="0"/>
          </a:p>
        </p:txBody>
      </p:sp>
      <p:sp>
        <p:nvSpPr>
          <p:cNvPr id="4" name="Slide Number Placeholder 3"/>
          <p:cNvSpPr>
            <a:spLocks noGrp="1"/>
          </p:cNvSpPr>
          <p:nvPr>
            <p:ph type="sldNum" sz="quarter" idx="5"/>
          </p:nvPr>
        </p:nvSpPr>
        <p:spPr/>
        <p:txBody>
          <a:bodyPr/>
          <a:lstStyle/>
          <a:p>
            <a:fld id="{F6D1A495-2D66-4698-A103-9C9ECC8ABD6F}" type="slidenum">
              <a:rPr lang="en-IE" smtClean="0"/>
              <a:t>9</a:t>
            </a:fld>
            <a:endParaRPr lang="en-IE"/>
          </a:p>
        </p:txBody>
      </p:sp>
    </p:spTree>
    <p:extLst>
      <p:ext uri="{BB962C8B-B14F-4D97-AF65-F5344CB8AC3E}">
        <p14:creationId xmlns:p14="http://schemas.microsoft.com/office/powerpoint/2010/main" val="283794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A8C1-C026-5644-9DF4-1833CA6E23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CEA6ADC-DBCA-9C48-810C-EB95F4D98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FFEDD9-7A96-EB42-9161-9086CAACBDFD}"/>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5" name="Footer Placeholder 4">
            <a:extLst>
              <a:ext uri="{FF2B5EF4-FFF2-40B4-BE49-F238E27FC236}">
                <a16:creationId xmlns:a16="http://schemas.microsoft.com/office/drawing/2014/main" id="{7B520B45-12FB-A643-A695-FEA4A03BD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24B5-AA8B-E54C-B4A5-F3697B3DCF80}"/>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188643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88F3-04E2-7149-972E-52EB6FF2E2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736193-17D2-9344-8DDF-EE1D97D870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073CC0-27D6-9242-8CAB-18CF5F30A163}"/>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5" name="Footer Placeholder 4">
            <a:extLst>
              <a:ext uri="{FF2B5EF4-FFF2-40B4-BE49-F238E27FC236}">
                <a16:creationId xmlns:a16="http://schemas.microsoft.com/office/drawing/2014/main" id="{A4AF2E97-5470-7347-B622-CCB4722E7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647F4-7CAF-964A-BABA-2642660382C4}"/>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286050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709B4-4500-864C-B5A1-13C0F00C8C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1B777C-CD75-4947-9A86-C1807412A1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FA0590-4D13-1C41-8F34-741527A575B1}"/>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5" name="Footer Placeholder 4">
            <a:extLst>
              <a:ext uri="{FF2B5EF4-FFF2-40B4-BE49-F238E27FC236}">
                <a16:creationId xmlns:a16="http://schemas.microsoft.com/office/drawing/2014/main" id="{218D1B54-0721-1547-B024-90F0FD22E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8131E-C6EC-A142-B471-0F45AF929A46}"/>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231127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3BEB-4FC7-2F4E-B44B-9731D713D6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4846C1-D6E7-6549-9BF5-A7B3265141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D37BB2-F6B7-6147-876B-D215CBD4B2FD}"/>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5" name="Footer Placeholder 4">
            <a:extLst>
              <a:ext uri="{FF2B5EF4-FFF2-40B4-BE49-F238E27FC236}">
                <a16:creationId xmlns:a16="http://schemas.microsoft.com/office/drawing/2014/main" id="{A4BB000D-08A6-A04E-936F-45B8336F4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3B0D0-AC37-AC4D-9C0C-72486CE1B53E}"/>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136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C6F0-D4BD-F244-B270-A199292E41A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9361CF-2A68-524E-9212-3E6DDBA3A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8404CE-32E3-0B48-9655-7922CD26F087}"/>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5" name="Footer Placeholder 4">
            <a:extLst>
              <a:ext uri="{FF2B5EF4-FFF2-40B4-BE49-F238E27FC236}">
                <a16:creationId xmlns:a16="http://schemas.microsoft.com/office/drawing/2014/main" id="{7E211EDD-7180-5947-9F6C-816FEAEC1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A9B5F-B3C8-5345-9243-E12CEA0A85DD}"/>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84418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78-6609-6F42-BF6B-C1007DC7BD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0E7BC9D-F127-B145-8F2A-DF9C576FC8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EA6C324-1D99-E44B-AE17-C7132C7B950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2E4A16-4686-A840-993E-5C15BB63154A}"/>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6" name="Footer Placeholder 5">
            <a:extLst>
              <a:ext uri="{FF2B5EF4-FFF2-40B4-BE49-F238E27FC236}">
                <a16:creationId xmlns:a16="http://schemas.microsoft.com/office/drawing/2014/main" id="{48D6D92E-719B-4D43-9BE4-836BF9CD1E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22D4E-52B4-794B-9182-BD92C66559CA}"/>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351272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654D-8964-0948-8928-81615979DB4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0C8438-07D5-FC4B-932B-A1A50635E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AF549AA-15A3-924D-AB32-4C9316337C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B0FD91-5179-FD48-BEAD-FC5D7F18D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68AF10-11D0-4141-9AB8-B571C8559E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8A1469-CA71-1E4E-B683-79E478F3256D}"/>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8" name="Footer Placeholder 7">
            <a:extLst>
              <a:ext uri="{FF2B5EF4-FFF2-40B4-BE49-F238E27FC236}">
                <a16:creationId xmlns:a16="http://schemas.microsoft.com/office/drawing/2014/main" id="{F401E743-40DA-8D4D-A363-399701984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8E472-7E1A-EA47-8AF8-AD323D571D2A}"/>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150427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FFE8-7DF2-DE4E-AD85-F2A78C1452D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CAC0445-4BB7-CE41-AE63-823163CF5FD0}"/>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4" name="Footer Placeholder 3">
            <a:extLst>
              <a:ext uri="{FF2B5EF4-FFF2-40B4-BE49-F238E27FC236}">
                <a16:creationId xmlns:a16="http://schemas.microsoft.com/office/drawing/2014/main" id="{187C25E7-EC79-BC41-95A0-8B17BC2DF9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97C7C6-FC16-B244-A101-A153FC1FD222}"/>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22705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56DD0-73A7-A74E-9182-2E37924CDC7F}"/>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3" name="Footer Placeholder 2">
            <a:extLst>
              <a:ext uri="{FF2B5EF4-FFF2-40B4-BE49-F238E27FC236}">
                <a16:creationId xmlns:a16="http://schemas.microsoft.com/office/drawing/2014/main" id="{5AF56FD0-20F6-2A48-8BBF-D1D69E59C9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8FF4B-1E4A-F54B-847F-79A72F10F20A}"/>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169041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0CAB-6E63-AB40-B4A3-908861A680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349E81-C544-1440-A11F-1BBA547E1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DDE2AF8-D245-2743-BB3A-B955D5895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618F6D-0AD2-E649-89E0-C500F4769895}"/>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6" name="Footer Placeholder 5">
            <a:extLst>
              <a:ext uri="{FF2B5EF4-FFF2-40B4-BE49-F238E27FC236}">
                <a16:creationId xmlns:a16="http://schemas.microsoft.com/office/drawing/2014/main" id="{F2A60004-4F2C-C64C-BB12-C68A02C21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02F25-1162-0D43-8975-F33A4ED9A7EC}"/>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259851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2001-A871-C648-AA14-EFA0333BF2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281ADBD-52EA-6A42-A719-879564D15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F9FFFB-C28A-524D-A434-19FDC4CB3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66BB31-5BDD-2342-90B6-F6AA666A91AA}"/>
              </a:ext>
            </a:extLst>
          </p:cNvPr>
          <p:cNvSpPr>
            <a:spLocks noGrp="1"/>
          </p:cNvSpPr>
          <p:nvPr>
            <p:ph type="dt" sz="half" idx="10"/>
          </p:nvPr>
        </p:nvSpPr>
        <p:spPr/>
        <p:txBody>
          <a:bodyPr/>
          <a:lstStyle/>
          <a:p>
            <a:fld id="{4F77147E-7D0C-9447-90E1-6DFF51076B33}" type="datetimeFigureOut">
              <a:rPr lang="en-US" smtClean="0"/>
              <a:t>3/9/2022</a:t>
            </a:fld>
            <a:endParaRPr lang="en-US"/>
          </a:p>
        </p:txBody>
      </p:sp>
      <p:sp>
        <p:nvSpPr>
          <p:cNvPr id="6" name="Footer Placeholder 5">
            <a:extLst>
              <a:ext uri="{FF2B5EF4-FFF2-40B4-BE49-F238E27FC236}">
                <a16:creationId xmlns:a16="http://schemas.microsoft.com/office/drawing/2014/main" id="{43FF2185-5F10-4648-BE67-3A0E940FF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0EFAC-2BF4-F742-AF7A-176FF9E08DEF}"/>
              </a:ext>
            </a:extLst>
          </p:cNvPr>
          <p:cNvSpPr>
            <a:spLocks noGrp="1"/>
          </p:cNvSpPr>
          <p:nvPr>
            <p:ph type="sldNum" sz="quarter" idx="12"/>
          </p:nvPr>
        </p:nvSpPr>
        <p:spPr/>
        <p:txBody>
          <a:bodyPr/>
          <a:lstStyle/>
          <a:p>
            <a:fld id="{12424727-8EE8-1B4B-AFCE-9FA0D47AB105}" type="slidenum">
              <a:rPr lang="en-US" smtClean="0"/>
              <a:t>‹#›</a:t>
            </a:fld>
            <a:endParaRPr lang="en-US"/>
          </a:p>
        </p:txBody>
      </p:sp>
    </p:spTree>
    <p:extLst>
      <p:ext uri="{BB962C8B-B14F-4D97-AF65-F5344CB8AC3E}">
        <p14:creationId xmlns:p14="http://schemas.microsoft.com/office/powerpoint/2010/main" val="344210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4EC54-6622-154D-A6FE-1BBBBE177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4CC561-00B0-B54E-A40C-E403A3953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D5E853-4784-2D4F-B5A5-DF96F5A6F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7147E-7D0C-9447-90E1-6DFF51076B33}" type="datetimeFigureOut">
              <a:rPr lang="en-US" smtClean="0"/>
              <a:t>3/9/2022</a:t>
            </a:fld>
            <a:endParaRPr lang="en-US"/>
          </a:p>
        </p:txBody>
      </p:sp>
      <p:sp>
        <p:nvSpPr>
          <p:cNvPr id="5" name="Footer Placeholder 4">
            <a:extLst>
              <a:ext uri="{FF2B5EF4-FFF2-40B4-BE49-F238E27FC236}">
                <a16:creationId xmlns:a16="http://schemas.microsoft.com/office/drawing/2014/main" id="{5BB8E5B4-C1FA-5C48-BAA7-C937F1E0E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51D42F-F3AE-1941-8454-02EC22B2D5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24727-8EE8-1B4B-AFCE-9FA0D47AB105}" type="slidenum">
              <a:rPr lang="en-US" smtClean="0"/>
              <a:t>‹#›</a:t>
            </a:fld>
            <a:endParaRPr lang="en-US"/>
          </a:p>
        </p:txBody>
      </p:sp>
    </p:spTree>
    <p:extLst>
      <p:ext uri="{BB962C8B-B14F-4D97-AF65-F5344CB8AC3E}">
        <p14:creationId xmlns:p14="http://schemas.microsoft.com/office/powerpoint/2010/main" val="63617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1C72D0-1718-437B-B94F-6E339B7483E7}"/>
              </a:ext>
            </a:extLst>
          </p:cNvPr>
          <p:cNvPicPr>
            <a:picLocks noChangeAspect="1"/>
          </p:cNvPicPr>
          <p:nvPr/>
        </p:nvPicPr>
        <p:blipFill>
          <a:blip r:embed="rId4"/>
          <a:stretch>
            <a:fillRect/>
          </a:stretch>
        </p:blipFill>
        <p:spPr>
          <a:xfrm>
            <a:off x="2558893" y="3429000"/>
            <a:ext cx="6843524" cy="983974"/>
          </a:xfrm>
          <a:prstGeom prst="rect">
            <a:avLst/>
          </a:prstGeom>
        </p:spPr>
      </p:pic>
      <p:sp>
        <p:nvSpPr>
          <p:cNvPr id="2" name="TextBox 1">
            <a:extLst>
              <a:ext uri="{FF2B5EF4-FFF2-40B4-BE49-F238E27FC236}">
                <a16:creationId xmlns:a16="http://schemas.microsoft.com/office/drawing/2014/main" id="{0566F633-E648-4C9B-8006-C4632C93011F}"/>
              </a:ext>
            </a:extLst>
          </p:cNvPr>
          <p:cNvSpPr txBox="1"/>
          <p:nvPr/>
        </p:nvSpPr>
        <p:spPr>
          <a:xfrm>
            <a:off x="2023866" y="1936590"/>
            <a:ext cx="7794310" cy="2456506"/>
          </a:xfrm>
          <a:prstGeom prst="rect">
            <a:avLst/>
          </a:prstGeom>
          <a:noFill/>
        </p:spPr>
        <p:txBody>
          <a:bodyPr wrap="square" rtlCol="0">
            <a:spAutoFit/>
          </a:bodyPr>
          <a:lstStyle/>
          <a:p>
            <a:pPr lvl="0" algn="ctr" defTabSz="457200">
              <a:lnSpc>
                <a:spcPct val="150000"/>
              </a:lnSpc>
              <a:defRPr/>
            </a:pPr>
            <a:r>
              <a:rPr kumimoji="0" lang="en-IE" sz="5400" b="1" i="0" u="none" strike="noStrike" kern="1200" cap="none" spc="0" normalizeH="0" baseline="0" noProof="0" dirty="0">
                <a:ln>
                  <a:noFill/>
                </a:ln>
                <a:solidFill>
                  <a:schemeClr val="accent1">
                    <a:lumMod val="50000"/>
                  </a:schemeClr>
                </a:solidFill>
                <a:effectLst/>
                <a:uLnTx/>
                <a:uFillTx/>
                <a:latin typeface="Calibri"/>
                <a:ea typeface="+mn-ea"/>
                <a:cs typeface="+mn-cs"/>
              </a:rPr>
              <a:t>Comprehension Strategy: Making Connections</a:t>
            </a:r>
            <a:r>
              <a:rPr kumimoji="0" lang="en-IE" sz="3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40006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41B4EFA-5AEF-4A6B-B43C-098264761E09}"/>
              </a:ext>
            </a:extLst>
          </p:cNvPr>
          <p:cNvSpPr/>
          <p:nvPr/>
        </p:nvSpPr>
        <p:spPr>
          <a:xfrm>
            <a:off x="4929809" y="1351721"/>
            <a:ext cx="6644308" cy="442887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7C8D9D0-6184-4A2C-84A3-B65B6562C9C4}"/>
              </a:ext>
            </a:extLst>
          </p:cNvPr>
          <p:cNvSpPr txBox="1"/>
          <p:nvPr/>
        </p:nvSpPr>
        <p:spPr>
          <a:xfrm>
            <a:off x="5210589" y="1566927"/>
            <a:ext cx="6082748" cy="4585871"/>
          </a:xfrm>
          <a:prstGeom prst="rect">
            <a:avLst/>
          </a:prstGeom>
          <a:noFill/>
        </p:spPr>
        <p:txBody>
          <a:bodyPr wrap="square" rtlCol="0">
            <a:spAutoFit/>
          </a:bodyPr>
          <a:lstStyle/>
          <a:p>
            <a:r>
              <a:rPr lang="en-US" sz="2400" b="1" dirty="0">
                <a:solidFill>
                  <a:schemeClr val="accent1">
                    <a:lumMod val="50000"/>
                  </a:schemeClr>
                </a:solidFill>
              </a:rPr>
              <a:t>In paragraphs 3 and 4 on page 7, Trevor talks about his pre-match nerves. </a:t>
            </a:r>
          </a:p>
          <a:p>
            <a:endParaRPr lang="en-US" sz="2400" b="1" dirty="0">
              <a:solidFill>
                <a:schemeClr val="accent1">
                  <a:lumMod val="50000"/>
                </a:schemeClr>
              </a:solidFill>
            </a:endParaRPr>
          </a:p>
          <a:p>
            <a:pPr marL="514350" indent="-514350">
              <a:buAutoNum type="arabicPeriod"/>
            </a:pPr>
            <a:r>
              <a:rPr lang="en-US" sz="2400" b="1" dirty="0">
                <a:solidFill>
                  <a:schemeClr val="accent1">
                    <a:lumMod val="50000"/>
                  </a:schemeClr>
                </a:solidFill>
              </a:rPr>
              <a:t>Think about a time when you faced a challenge. What were your strategies for preparing and dealing with it? Compare these strategies with Trevor’s</a:t>
            </a:r>
          </a:p>
          <a:p>
            <a:pPr marL="514350" indent="-514350">
              <a:buAutoNum type="arabicPeriod"/>
            </a:pPr>
            <a:endParaRPr lang="en-US" sz="2400" b="1" dirty="0">
              <a:solidFill>
                <a:schemeClr val="accent1">
                  <a:lumMod val="50000"/>
                </a:schemeClr>
              </a:solidFill>
            </a:endParaRPr>
          </a:p>
          <a:p>
            <a:pPr marL="514350" indent="-514350">
              <a:buAutoNum type="arabicPeriod"/>
            </a:pPr>
            <a:r>
              <a:rPr lang="en-US" sz="2400" b="1" dirty="0">
                <a:solidFill>
                  <a:schemeClr val="accent1">
                    <a:lumMod val="50000"/>
                  </a:schemeClr>
                </a:solidFill>
              </a:rPr>
              <a:t>How do you deal with nerves and pressure?</a:t>
            </a:r>
          </a:p>
          <a:p>
            <a:pPr marL="514350" indent="-514350">
              <a:buAutoNum type="arabicPeriod"/>
            </a:pPr>
            <a:endParaRPr lang="en-US" sz="2400" b="1" dirty="0">
              <a:solidFill>
                <a:schemeClr val="accent1">
                  <a:lumMod val="50000"/>
                </a:schemeClr>
              </a:solidFill>
            </a:endParaRPr>
          </a:p>
          <a:p>
            <a:endParaRPr lang="en-IE" sz="2800" dirty="0">
              <a:solidFill>
                <a:schemeClr val="accent1">
                  <a:lumMod val="50000"/>
                </a:schemeClr>
              </a:solidFill>
            </a:endParaRPr>
          </a:p>
        </p:txBody>
      </p:sp>
      <p:pic>
        <p:nvPicPr>
          <p:cNvPr id="7" name="Picture 6">
            <a:extLst>
              <a:ext uri="{FF2B5EF4-FFF2-40B4-BE49-F238E27FC236}">
                <a16:creationId xmlns:a16="http://schemas.microsoft.com/office/drawing/2014/main" id="{A9D8FB3D-81CD-4AC4-BB44-70B68A6426EB}"/>
              </a:ext>
            </a:extLst>
          </p:cNvPr>
          <p:cNvPicPr>
            <a:picLocks noChangeAspect="1"/>
          </p:cNvPicPr>
          <p:nvPr/>
        </p:nvPicPr>
        <p:blipFill>
          <a:blip r:embed="rId4"/>
          <a:srcRect/>
          <a:stretch/>
        </p:blipFill>
        <p:spPr>
          <a:xfrm>
            <a:off x="714891" y="1351721"/>
            <a:ext cx="3277039" cy="4428870"/>
          </a:xfrm>
          <a:prstGeom prst="rect">
            <a:avLst/>
          </a:prstGeom>
          <a:ln>
            <a:solidFill>
              <a:schemeClr val="bg1">
                <a:lumMod val="50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7901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41B4EFA-5AEF-4A6B-B43C-098264761E09}"/>
              </a:ext>
            </a:extLst>
          </p:cNvPr>
          <p:cNvSpPr/>
          <p:nvPr/>
        </p:nvSpPr>
        <p:spPr>
          <a:xfrm>
            <a:off x="4929809" y="1351721"/>
            <a:ext cx="6644308" cy="442887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7C8D9D0-6184-4A2C-84A3-B65B6562C9C4}"/>
              </a:ext>
            </a:extLst>
          </p:cNvPr>
          <p:cNvSpPr txBox="1"/>
          <p:nvPr/>
        </p:nvSpPr>
        <p:spPr>
          <a:xfrm>
            <a:off x="5210589" y="1566927"/>
            <a:ext cx="6082748" cy="4585871"/>
          </a:xfrm>
          <a:prstGeom prst="rect">
            <a:avLst/>
          </a:prstGeom>
          <a:noFill/>
        </p:spPr>
        <p:txBody>
          <a:bodyPr wrap="square" rtlCol="0">
            <a:spAutoFit/>
          </a:bodyPr>
          <a:lstStyle/>
          <a:p>
            <a:pPr marL="457200" indent="-457200">
              <a:buFont typeface="+mj-lt"/>
              <a:buAutoNum type="arabicPeriod" startAt="3"/>
            </a:pPr>
            <a:r>
              <a:rPr lang="en-US" sz="2400" b="1" dirty="0">
                <a:solidFill>
                  <a:schemeClr val="accent1">
                    <a:lumMod val="50000"/>
                  </a:schemeClr>
                </a:solidFill>
              </a:rPr>
              <a:t>List some of the ‘What if’ questions people often ask themselves in challenging situation. Then come up with positive answers (</a:t>
            </a:r>
            <a:r>
              <a:rPr lang="en-US" sz="2400" b="1" i="1" dirty="0">
                <a:solidFill>
                  <a:schemeClr val="accent1">
                    <a:lumMod val="50000"/>
                  </a:schemeClr>
                </a:solidFill>
              </a:rPr>
              <a:t>Example: What if I fall over? I can just get up again and carry on</a:t>
            </a:r>
            <a:r>
              <a:rPr lang="en-US" sz="2400" b="1" dirty="0">
                <a:solidFill>
                  <a:schemeClr val="accent1">
                    <a:lumMod val="50000"/>
                  </a:schemeClr>
                </a:solidFill>
              </a:rPr>
              <a:t>.)</a:t>
            </a:r>
          </a:p>
          <a:p>
            <a:pPr marL="457200" indent="-457200">
              <a:buFont typeface="+mj-lt"/>
              <a:buAutoNum type="arabicPeriod" startAt="3"/>
            </a:pPr>
            <a:endParaRPr lang="en-US" sz="2400" b="1" dirty="0">
              <a:solidFill>
                <a:schemeClr val="accent1">
                  <a:lumMod val="50000"/>
                </a:schemeClr>
              </a:solidFill>
            </a:endParaRPr>
          </a:p>
          <a:p>
            <a:pPr marL="457200" indent="-457200">
              <a:buFont typeface="+mj-lt"/>
              <a:buAutoNum type="arabicPeriod" startAt="3"/>
            </a:pPr>
            <a:r>
              <a:rPr lang="en-US" sz="2400" b="1" dirty="0">
                <a:solidFill>
                  <a:schemeClr val="accent1">
                    <a:lumMod val="50000"/>
                  </a:schemeClr>
                </a:solidFill>
              </a:rPr>
              <a:t>Trevor states that he liked to sit beside John McDermott in the dressing room because he gave him confidence. Who are the people who give you confidence in dealing with pressure?</a:t>
            </a:r>
          </a:p>
          <a:p>
            <a:endParaRPr lang="en-IE" sz="2800" dirty="0">
              <a:solidFill>
                <a:schemeClr val="accent1">
                  <a:lumMod val="50000"/>
                </a:schemeClr>
              </a:solidFill>
            </a:endParaRPr>
          </a:p>
        </p:txBody>
      </p:sp>
      <p:pic>
        <p:nvPicPr>
          <p:cNvPr id="7" name="Picture 6">
            <a:extLst>
              <a:ext uri="{FF2B5EF4-FFF2-40B4-BE49-F238E27FC236}">
                <a16:creationId xmlns:a16="http://schemas.microsoft.com/office/drawing/2014/main" id="{A9D8FB3D-81CD-4AC4-BB44-70B68A6426EB}"/>
              </a:ext>
            </a:extLst>
          </p:cNvPr>
          <p:cNvPicPr>
            <a:picLocks noChangeAspect="1"/>
          </p:cNvPicPr>
          <p:nvPr/>
        </p:nvPicPr>
        <p:blipFill>
          <a:blip r:embed="rId4"/>
          <a:srcRect/>
          <a:stretch/>
        </p:blipFill>
        <p:spPr>
          <a:xfrm>
            <a:off x="714891" y="1351721"/>
            <a:ext cx="3277039" cy="4428870"/>
          </a:xfrm>
          <a:prstGeom prst="rect">
            <a:avLst/>
          </a:prstGeom>
          <a:ln>
            <a:solidFill>
              <a:schemeClr val="bg1">
                <a:lumMod val="50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1206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41B4EFA-5AEF-4A6B-B43C-098264761E09}"/>
              </a:ext>
            </a:extLst>
          </p:cNvPr>
          <p:cNvSpPr/>
          <p:nvPr/>
        </p:nvSpPr>
        <p:spPr>
          <a:xfrm>
            <a:off x="4929809" y="1351721"/>
            <a:ext cx="6644308" cy="442887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A9D8FB3D-81CD-4AC4-BB44-70B68A6426EB}"/>
              </a:ext>
            </a:extLst>
          </p:cNvPr>
          <p:cNvPicPr>
            <a:picLocks noChangeAspect="1"/>
          </p:cNvPicPr>
          <p:nvPr/>
        </p:nvPicPr>
        <p:blipFill>
          <a:blip r:embed="rId4"/>
          <a:srcRect/>
          <a:stretch/>
        </p:blipFill>
        <p:spPr>
          <a:xfrm>
            <a:off x="714891" y="1390743"/>
            <a:ext cx="3277039" cy="4350826"/>
          </a:xfrm>
          <a:prstGeom prst="rect">
            <a:avLst/>
          </a:prstGeom>
          <a:ln>
            <a:solidFill>
              <a:schemeClr val="bg1">
                <a:lumMod val="50000"/>
              </a:schemeClr>
            </a:solidFill>
          </a:ln>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9ABF7FC4-76A5-490D-866E-A410337CF3E1}"/>
              </a:ext>
            </a:extLst>
          </p:cNvPr>
          <p:cNvSpPr txBox="1"/>
          <p:nvPr/>
        </p:nvSpPr>
        <p:spPr>
          <a:xfrm>
            <a:off x="5210589" y="1566927"/>
            <a:ext cx="6082748" cy="3785652"/>
          </a:xfrm>
          <a:prstGeom prst="rect">
            <a:avLst/>
          </a:prstGeom>
          <a:noFill/>
        </p:spPr>
        <p:txBody>
          <a:bodyPr wrap="square" rtlCol="0">
            <a:spAutoFit/>
          </a:bodyPr>
          <a:lstStyle/>
          <a:p>
            <a:pPr marL="457200" indent="-457200">
              <a:buFont typeface="+mj-lt"/>
              <a:buAutoNum type="arabicPeriod" startAt="5"/>
            </a:pPr>
            <a:r>
              <a:rPr lang="en-US" sz="2400" b="1" dirty="0">
                <a:solidFill>
                  <a:schemeClr val="accent1">
                    <a:lumMod val="50000"/>
                  </a:schemeClr>
                </a:solidFill>
              </a:rPr>
              <a:t>Imagine you know nothing about Gaelic football and then read the first three paragraphs on page 8. What might be confusing for someone who didn’t know anything about Gaelic football? What words/actions would they not understand?</a:t>
            </a:r>
          </a:p>
          <a:p>
            <a:pPr marL="457200" indent="-457200">
              <a:buFont typeface="+mj-lt"/>
              <a:buAutoNum type="arabicPeriod" startAt="5"/>
            </a:pPr>
            <a:r>
              <a:rPr lang="en-US" sz="2400" b="1" dirty="0">
                <a:solidFill>
                  <a:schemeClr val="accent1">
                    <a:lumMod val="50000"/>
                  </a:schemeClr>
                </a:solidFill>
              </a:rPr>
              <a:t>How does your prior knowledge of the game (if you have any) help you to understand the details in the text?</a:t>
            </a:r>
            <a:endParaRPr lang="en-IE" sz="2800" dirty="0">
              <a:solidFill>
                <a:schemeClr val="accent1">
                  <a:lumMod val="50000"/>
                </a:schemeClr>
              </a:solidFill>
            </a:endParaRPr>
          </a:p>
        </p:txBody>
      </p:sp>
    </p:spTree>
    <p:extLst>
      <p:ext uri="{BB962C8B-B14F-4D97-AF65-F5344CB8AC3E}">
        <p14:creationId xmlns:p14="http://schemas.microsoft.com/office/powerpoint/2010/main" val="345976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6F633-E648-4C9B-8006-C4632C93011F}"/>
              </a:ext>
            </a:extLst>
          </p:cNvPr>
          <p:cNvSpPr txBox="1"/>
          <p:nvPr/>
        </p:nvSpPr>
        <p:spPr>
          <a:xfrm>
            <a:off x="934278" y="1763768"/>
            <a:ext cx="10595113" cy="5823454"/>
          </a:xfrm>
          <a:prstGeom prst="rect">
            <a:avLst/>
          </a:prstGeom>
          <a:noFill/>
        </p:spPr>
        <p:txBody>
          <a:bodyPr wrap="square" rtlCol="0">
            <a:spAutoFit/>
          </a:bodyPr>
          <a:lstStyle/>
          <a:p>
            <a:pPr algn="ctr" defTabSz="457200">
              <a:lnSpc>
                <a:spcPct val="150000"/>
              </a:lnSpc>
              <a:defRPr/>
            </a:pPr>
            <a:r>
              <a:rPr kumimoji="0" lang="en-IE" sz="5400" b="1" i="0" u="none" strike="noStrike" kern="1200" cap="none" spc="0" normalizeH="0" baseline="0" noProof="0" dirty="0">
                <a:ln>
                  <a:noFill/>
                </a:ln>
                <a:solidFill>
                  <a:schemeClr val="accent1">
                    <a:lumMod val="50000"/>
                  </a:schemeClr>
                </a:solidFill>
                <a:effectLst/>
                <a:uLnTx/>
                <a:uFillTx/>
                <a:latin typeface="Calibri"/>
                <a:ea typeface="+mn-ea"/>
                <a:cs typeface="+mn-cs"/>
              </a:rPr>
              <a:t>Unit 1b: </a:t>
            </a:r>
            <a:r>
              <a:rPr lang="en-US" sz="5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Wee Wonders Golf European Championship</a:t>
            </a:r>
            <a:endParaRPr lang="en-IE" sz="5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gn="ctr" defTabSz="457200">
              <a:lnSpc>
                <a:spcPct val="150000"/>
              </a:lnSpc>
              <a:defRPr/>
            </a:pPr>
            <a:endParaRPr lang="en-IE" sz="5400" b="1" dirty="0">
              <a:solidFill>
                <a:schemeClr val="accent1">
                  <a:lumMod val="50000"/>
                </a:schemeClr>
              </a:solidFill>
              <a:latin typeface="Calibri"/>
            </a:endParaRPr>
          </a:p>
          <a:p>
            <a:pPr lvl="0" algn="ctr" defTabSz="457200">
              <a:lnSpc>
                <a:spcPct val="150000"/>
              </a:lnSpc>
              <a:defRPr/>
            </a:pPr>
            <a:endParaRPr kumimoji="0" lang="en-IE" sz="5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43559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41B4EFA-5AEF-4A6B-B43C-098264761E09}"/>
              </a:ext>
            </a:extLst>
          </p:cNvPr>
          <p:cNvSpPr/>
          <p:nvPr/>
        </p:nvSpPr>
        <p:spPr>
          <a:xfrm>
            <a:off x="6858001" y="1351721"/>
            <a:ext cx="4716116" cy="442887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7C8D9D0-6184-4A2C-84A3-B65B6562C9C4}"/>
              </a:ext>
            </a:extLst>
          </p:cNvPr>
          <p:cNvSpPr txBox="1"/>
          <p:nvPr/>
        </p:nvSpPr>
        <p:spPr>
          <a:xfrm>
            <a:off x="7176053" y="1566927"/>
            <a:ext cx="4398064" cy="4154984"/>
          </a:xfrm>
          <a:prstGeom prst="rect">
            <a:avLst/>
          </a:prstGeom>
          <a:noFill/>
        </p:spPr>
        <p:txBody>
          <a:bodyPr wrap="square" rtlCol="0">
            <a:spAutoFit/>
          </a:bodyPr>
          <a:lstStyle/>
          <a:p>
            <a:r>
              <a:rPr lang="en-US" sz="2400" b="1" dirty="0">
                <a:solidFill>
                  <a:schemeClr val="accent1">
                    <a:lumMod val="50000"/>
                  </a:schemeClr>
                </a:solidFill>
              </a:rPr>
              <a:t>On page 12, Caoimhe describes how she was inspired by the actions of Suzanne Pettersen. </a:t>
            </a:r>
          </a:p>
          <a:p>
            <a:endParaRPr lang="en-US" sz="2400" b="1" dirty="0">
              <a:solidFill>
                <a:schemeClr val="accent1">
                  <a:lumMod val="50000"/>
                </a:schemeClr>
              </a:solidFill>
            </a:endParaRPr>
          </a:p>
          <a:p>
            <a:r>
              <a:rPr lang="en-US" sz="2400" b="1" dirty="0">
                <a:solidFill>
                  <a:schemeClr val="accent1">
                    <a:lumMod val="50000"/>
                  </a:schemeClr>
                </a:solidFill>
              </a:rPr>
              <a:t>Think about when you have been inspired by watching someone or by having a conversation with someone. </a:t>
            </a:r>
          </a:p>
          <a:p>
            <a:endParaRPr lang="en-US" sz="2400" b="1" dirty="0">
              <a:solidFill>
                <a:schemeClr val="accent1">
                  <a:lumMod val="50000"/>
                </a:schemeClr>
              </a:solidFill>
            </a:endParaRPr>
          </a:p>
          <a:p>
            <a:r>
              <a:rPr lang="en-US" sz="2400" b="1" dirty="0">
                <a:solidFill>
                  <a:schemeClr val="accent1">
                    <a:lumMod val="50000"/>
                  </a:schemeClr>
                </a:solidFill>
              </a:rPr>
              <a:t>What happened? Why was it inspiring?</a:t>
            </a:r>
            <a:endParaRPr lang="en-IE" sz="2400" b="1" dirty="0">
              <a:solidFill>
                <a:schemeClr val="accent1">
                  <a:lumMod val="50000"/>
                </a:schemeClr>
              </a:solidFill>
            </a:endParaRPr>
          </a:p>
        </p:txBody>
      </p:sp>
      <p:pic>
        <p:nvPicPr>
          <p:cNvPr id="5" name="Picture 4">
            <a:extLst>
              <a:ext uri="{FF2B5EF4-FFF2-40B4-BE49-F238E27FC236}">
                <a16:creationId xmlns:a16="http://schemas.microsoft.com/office/drawing/2014/main" id="{A11DB096-32C5-4838-AA53-41BB30242783}"/>
              </a:ext>
            </a:extLst>
          </p:cNvPr>
          <p:cNvPicPr>
            <a:picLocks noChangeAspect="1"/>
          </p:cNvPicPr>
          <p:nvPr/>
        </p:nvPicPr>
        <p:blipFill>
          <a:blip r:embed="rId4"/>
          <a:stretch>
            <a:fillRect/>
          </a:stretch>
        </p:blipFill>
        <p:spPr>
          <a:xfrm>
            <a:off x="339588" y="1666875"/>
            <a:ext cx="6181725" cy="1762125"/>
          </a:xfrm>
          <a:prstGeom prst="rect">
            <a:avLst/>
          </a:prstGeom>
          <a:ln>
            <a:solidFill>
              <a:schemeClr val="bg1">
                <a:lumMod val="50000"/>
              </a:schemeClr>
            </a:solidFill>
          </a:ln>
        </p:spPr>
      </p:pic>
    </p:spTree>
    <p:extLst>
      <p:ext uri="{BB962C8B-B14F-4D97-AF65-F5344CB8AC3E}">
        <p14:creationId xmlns:p14="http://schemas.microsoft.com/office/powerpoint/2010/main" val="36790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41B4EFA-5AEF-4A6B-B43C-098264761E09}"/>
              </a:ext>
            </a:extLst>
          </p:cNvPr>
          <p:cNvSpPr/>
          <p:nvPr/>
        </p:nvSpPr>
        <p:spPr>
          <a:xfrm>
            <a:off x="6858001" y="1351721"/>
            <a:ext cx="4716116" cy="442887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7C8D9D0-6184-4A2C-84A3-B65B6562C9C4}"/>
              </a:ext>
            </a:extLst>
          </p:cNvPr>
          <p:cNvSpPr txBox="1"/>
          <p:nvPr/>
        </p:nvSpPr>
        <p:spPr>
          <a:xfrm>
            <a:off x="7176053" y="1566927"/>
            <a:ext cx="4398064" cy="3785652"/>
          </a:xfrm>
          <a:prstGeom prst="rect">
            <a:avLst/>
          </a:prstGeom>
          <a:noFill/>
        </p:spPr>
        <p:txBody>
          <a:bodyPr wrap="square" rtlCol="0">
            <a:spAutoFit/>
          </a:bodyPr>
          <a:lstStyle/>
          <a:p>
            <a:r>
              <a:rPr lang="en-US" sz="2400" b="1" dirty="0">
                <a:solidFill>
                  <a:schemeClr val="accent1">
                    <a:lumMod val="50000"/>
                  </a:schemeClr>
                </a:solidFill>
              </a:rPr>
              <a:t>In the last paragraph on page 12, Caoimhe describes how she prepared for the tournament. </a:t>
            </a:r>
          </a:p>
          <a:p>
            <a:endParaRPr lang="en-US" sz="2400" b="1" dirty="0">
              <a:solidFill>
                <a:schemeClr val="accent1">
                  <a:lumMod val="50000"/>
                </a:schemeClr>
              </a:solidFill>
            </a:endParaRPr>
          </a:p>
          <a:p>
            <a:r>
              <a:rPr lang="en-US" sz="2400" b="1" dirty="0">
                <a:solidFill>
                  <a:schemeClr val="accent1">
                    <a:lumMod val="50000"/>
                  </a:schemeClr>
                </a:solidFill>
              </a:rPr>
              <a:t>Have you ever practiced or prepared for something in the way that Caoimhe did? </a:t>
            </a:r>
          </a:p>
          <a:p>
            <a:endParaRPr lang="en-US" sz="2400" b="1" dirty="0">
              <a:solidFill>
                <a:schemeClr val="accent1">
                  <a:lumMod val="50000"/>
                </a:schemeClr>
              </a:solidFill>
            </a:endParaRPr>
          </a:p>
          <a:p>
            <a:r>
              <a:rPr lang="en-US" sz="2400" b="1" dirty="0">
                <a:solidFill>
                  <a:schemeClr val="accent1">
                    <a:lumMod val="50000"/>
                  </a:schemeClr>
                </a:solidFill>
              </a:rPr>
              <a:t>What does this tell you about the kind of person she is?</a:t>
            </a:r>
            <a:endParaRPr lang="en-IE" sz="2400" b="1" dirty="0">
              <a:solidFill>
                <a:schemeClr val="accent1">
                  <a:lumMod val="50000"/>
                </a:schemeClr>
              </a:solidFill>
            </a:endParaRPr>
          </a:p>
        </p:txBody>
      </p:sp>
      <p:pic>
        <p:nvPicPr>
          <p:cNvPr id="5" name="Picture 4">
            <a:extLst>
              <a:ext uri="{FF2B5EF4-FFF2-40B4-BE49-F238E27FC236}">
                <a16:creationId xmlns:a16="http://schemas.microsoft.com/office/drawing/2014/main" id="{A11DB096-32C5-4838-AA53-41BB30242783}"/>
              </a:ext>
            </a:extLst>
          </p:cNvPr>
          <p:cNvPicPr>
            <a:picLocks noChangeAspect="1"/>
          </p:cNvPicPr>
          <p:nvPr/>
        </p:nvPicPr>
        <p:blipFill>
          <a:blip r:embed="rId4"/>
          <a:srcRect/>
          <a:stretch/>
        </p:blipFill>
        <p:spPr>
          <a:xfrm>
            <a:off x="617882" y="1566927"/>
            <a:ext cx="5793755" cy="2925560"/>
          </a:xfrm>
          <a:prstGeom prst="rect">
            <a:avLst/>
          </a:prstGeom>
          <a:ln>
            <a:solidFill>
              <a:schemeClr val="bg1">
                <a:lumMod val="50000"/>
              </a:schemeClr>
            </a:solidFill>
          </a:ln>
        </p:spPr>
      </p:pic>
    </p:spTree>
    <p:extLst>
      <p:ext uri="{BB962C8B-B14F-4D97-AF65-F5344CB8AC3E}">
        <p14:creationId xmlns:p14="http://schemas.microsoft.com/office/powerpoint/2010/main" val="69753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337D6-C694-422E-B3F6-C6CD63F0547A}"/>
              </a:ext>
            </a:extLst>
          </p:cNvPr>
          <p:cNvSpPr txBox="1"/>
          <p:nvPr/>
        </p:nvSpPr>
        <p:spPr>
          <a:xfrm>
            <a:off x="501057" y="1382987"/>
            <a:ext cx="8363724" cy="5094343"/>
          </a:xfrm>
          <a:prstGeom prst="rect">
            <a:avLst/>
          </a:prstGeom>
          <a:noFill/>
        </p:spPr>
        <p:txBody>
          <a:bodyPr wrap="square" rtlCol="0">
            <a:spAutoFit/>
          </a:bodyPr>
          <a:lstStyle/>
          <a:p>
            <a:pPr lvl="0" defTabSz="457200">
              <a:lnSpc>
                <a:spcPct val="150000"/>
              </a:lnSpc>
              <a:defRPr/>
            </a:pPr>
            <a:r>
              <a:rPr lang="en-IE" sz="3200" dirty="0">
                <a:solidFill>
                  <a:schemeClr val="accent1">
                    <a:lumMod val="50000"/>
                  </a:schemeClr>
                </a:solidFill>
                <a:latin typeface="Aharoni" panose="02010803020104030203" pitchFamily="2" charset="-79"/>
                <a:cs typeface="Aharoni" panose="02010803020104030203" pitchFamily="2" charset="-79"/>
              </a:rPr>
              <a:t>Imagine reading a story about a girl called Julia. When she has a terrible fight with her best friend you feel sorry for her. </a:t>
            </a:r>
          </a:p>
          <a:p>
            <a:pPr defTabSz="457200">
              <a:lnSpc>
                <a:spcPct val="150000"/>
              </a:lnSpc>
              <a:defRPr/>
            </a:pPr>
            <a:r>
              <a:rPr kumimoji="0" lang="en-IE" sz="3200" i="0" u="none" strike="noStrike" kern="1200" cap="none" spc="0" normalizeH="0" baseline="0" noProof="0" dirty="0">
                <a:ln>
                  <a:noFill/>
                </a:ln>
                <a:solidFill>
                  <a:schemeClr val="accent1">
                    <a:lumMod val="50000"/>
                  </a:schemeClr>
                </a:solidFill>
                <a:effectLst/>
                <a:uLnTx/>
                <a:uFillTx/>
                <a:latin typeface="Aharoni" panose="02010803020104030203" pitchFamily="2" charset="-79"/>
                <a:cs typeface="Aharoni" panose="02010803020104030203" pitchFamily="2" charset="-79"/>
              </a:rPr>
              <a:t>You remember how upset you felt when you fought with one of your friends. </a:t>
            </a:r>
          </a:p>
          <a:p>
            <a:pPr lvl="0" defTabSz="457200">
              <a:lnSpc>
                <a:spcPct val="150000"/>
              </a:lnSpc>
              <a:defRPr/>
            </a:pPr>
            <a:endParaRPr lang="en-IE" sz="2800" b="1" dirty="0">
              <a:solidFill>
                <a:schemeClr val="accent1">
                  <a:lumMod val="50000"/>
                </a:schemeClr>
              </a:solidFill>
              <a:latin typeface="Aharoni" panose="02010803020104030203" pitchFamily="2" charset="-79"/>
              <a:cs typeface="Aharoni" panose="02010803020104030203" pitchFamily="2" charset="-79"/>
            </a:endParaRPr>
          </a:p>
          <a:p>
            <a:pPr lvl="0" defTabSz="457200">
              <a:lnSpc>
                <a:spcPct val="150000"/>
              </a:lnSpc>
              <a:defRPr/>
            </a:pP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2F50EA2-2D0F-4C31-921A-68EB05E968A8}"/>
              </a:ext>
            </a:extLst>
          </p:cNvPr>
          <p:cNvPicPr>
            <a:picLocks noChangeAspect="1"/>
          </p:cNvPicPr>
          <p:nvPr/>
        </p:nvPicPr>
        <p:blipFill>
          <a:blip r:embed="rId4"/>
          <a:srcRect l="4363" r="4363"/>
          <a:stretch/>
        </p:blipFill>
        <p:spPr>
          <a:xfrm>
            <a:off x="9520237" y="2506731"/>
            <a:ext cx="2170706" cy="1844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91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337D6-C694-422E-B3F6-C6CD63F0547A}"/>
              </a:ext>
            </a:extLst>
          </p:cNvPr>
          <p:cNvSpPr txBox="1"/>
          <p:nvPr/>
        </p:nvSpPr>
        <p:spPr>
          <a:xfrm>
            <a:off x="680885" y="1442621"/>
            <a:ext cx="10987654" cy="768095"/>
          </a:xfrm>
          <a:prstGeom prst="rect">
            <a:avLst/>
          </a:prstGeom>
          <a:noFill/>
        </p:spPr>
        <p:txBody>
          <a:bodyPr wrap="square" rtlCol="0">
            <a:spAutoFit/>
          </a:bodyPr>
          <a:lstStyle/>
          <a:p>
            <a:pPr lvl="0" defTabSz="457200">
              <a:lnSpc>
                <a:spcPct val="150000"/>
              </a:lnSpc>
              <a:defRPr/>
            </a:pPr>
            <a:r>
              <a:rPr lang="en-IE" sz="3200" dirty="0">
                <a:solidFill>
                  <a:schemeClr val="accent1">
                    <a:lumMod val="50000"/>
                  </a:schemeClr>
                </a:solidFill>
                <a:latin typeface="Aharoni" panose="02010803020104030203" pitchFamily="2" charset="-79"/>
                <a:cs typeface="Aharoni" panose="02010803020104030203" pitchFamily="2" charset="-79"/>
              </a:rPr>
              <a:t>Guess what? You’ve just </a:t>
            </a:r>
            <a:r>
              <a:rPr lang="en-IE" sz="3200" dirty="0">
                <a:solidFill>
                  <a:srgbClr val="FF0000"/>
                </a:solidFill>
                <a:latin typeface="Aharoni" panose="02010803020104030203" pitchFamily="2" charset="-79"/>
                <a:cs typeface="Aharoni" panose="02010803020104030203" pitchFamily="2" charset="-79"/>
              </a:rPr>
              <a:t>connected</a:t>
            </a:r>
            <a:r>
              <a:rPr lang="en-IE" sz="3200" dirty="0">
                <a:solidFill>
                  <a:schemeClr val="accent1">
                    <a:lumMod val="50000"/>
                  </a:schemeClr>
                </a:solidFill>
                <a:latin typeface="Aharoni" panose="02010803020104030203" pitchFamily="2" charset="-79"/>
                <a:cs typeface="Aharoni" panose="02010803020104030203" pitchFamily="2" charset="-79"/>
              </a:rPr>
              <a:t> with the reading. </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AF8BF0B-276F-4862-A5D6-8301A0894C74}"/>
              </a:ext>
            </a:extLst>
          </p:cNvPr>
          <p:cNvPicPr>
            <a:picLocks noChangeAspect="1"/>
          </p:cNvPicPr>
          <p:nvPr/>
        </p:nvPicPr>
        <p:blipFill>
          <a:blip r:embed="rId4"/>
          <a:stretch>
            <a:fillRect/>
          </a:stretch>
        </p:blipFill>
        <p:spPr>
          <a:xfrm>
            <a:off x="4850296" y="2541652"/>
            <a:ext cx="2021991" cy="3051594"/>
          </a:xfrm>
          <a:prstGeom prst="rect">
            <a:avLst/>
          </a:prstGeom>
          <a:ln>
            <a:solidFill>
              <a:schemeClr val="accent1">
                <a:lumMod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9024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337D6-C694-422E-B3F6-C6CD63F0547A}"/>
              </a:ext>
            </a:extLst>
          </p:cNvPr>
          <p:cNvSpPr txBox="1"/>
          <p:nvPr/>
        </p:nvSpPr>
        <p:spPr>
          <a:xfrm>
            <a:off x="680885" y="1442621"/>
            <a:ext cx="4050141" cy="4461414"/>
          </a:xfrm>
          <a:prstGeom prst="rect">
            <a:avLst/>
          </a:prstGeom>
          <a:noFill/>
        </p:spPr>
        <p:txBody>
          <a:bodyPr wrap="square" rtlCol="0">
            <a:spAutoFit/>
          </a:bodyPr>
          <a:lstStyle/>
          <a:p>
            <a:pPr lvl="0" defTabSz="457200">
              <a:lnSpc>
                <a:spcPct val="150000"/>
              </a:lnSpc>
              <a:defRPr/>
            </a:pPr>
            <a:r>
              <a:rPr lang="en-IE" sz="3200" dirty="0">
                <a:solidFill>
                  <a:schemeClr val="accent1">
                    <a:lumMod val="50000"/>
                  </a:schemeClr>
                </a:solidFill>
                <a:latin typeface="Aharoni" panose="02010803020104030203" pitchFamily="2" charset="-79"/>
                <a:cs typeface="Aharoni" panose="02010803020104030203" pitchFamily="2" charset="-79"/>
              </a:rPr>
              <a:t>Good readers use </a:t>
            </a:r>
            <a:r>
              <a:rPr lang="en-IE" sz="3200" dirty="0">
                <a:solidFill>
                  <a:srgbClr val="FF0000"/>
                </a:solidFill>
                <a:latin typeface="Aharoni" panose="02010803020104030203" pitchFamily="2" charset="-79"/>
                <a:cs typeface="Aharoni" panose="02010803020104030203" pitchFamily="2" charset="-79"/>
              </a:rPr>
              <a:t>what they already know </a:t>
            </a:r>
            <a:r>
              <a:rPr lang="en-IE" sz="3200" dirty="0">
                <a:solidFill>
                  <a:schemeClr val="accent1">
                    <a:lumMod val="50000"/>
                  </a:schemeClr>
                </a:solidFill>
                <a:latin typeface="Aharoni" panose="02010803020104030203" pitchFamily="2" charset="-79"/>
                <a:cs typeface="Aharoni" panose="02010803020104030203" pitchFamily="2" charset="-79"/>
              </a:rPr>
              <a:t>to help them </a:t>
            </a:r>
            <a:r>
              <a:rPr lang="en-IE" sz="3200" dirty="0">
                <a:solidFill>
                  <a:srgbClr val="FF0000"/>
                </a:solidFill>
                <a:latin typeface="Aharoni" panose="02010803020104030203" pitchFamily="2" charset="-79"/>
                <a:cs typeface="Aharoni" panose="02010803020104030203" pitchFamily="2" charset="-79"/>
              </a:rPr>
              <a:t>make connections </a:t>
            </a:r>
            <a:r>
              <a:rPr lang="en-IE" sz="3200" dirty="0">
                <a:solidFill>
                  <a:schemeClr val="accent1">
                    <a:lumMod val="50000"/>
                  </a:schemeClr>
                </a:solidFill>
                <a:latin typeface="Aharoni" panose="02010803020104030203" pitchFamily="2" charset="-79"/>
                <a:cs typeface="Aharoni" panose="02010803020104030203" pitchFamily="2" charset="-79"/>
              </a:rPr>
              <a:t>to what they are reading. </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CB0A45A9-C03C-49A2-83AA-C7A51BFD9745}"/>
              </a:ext>
            </a:extLst>
          </p:cNvPr>
          <p:cNvGrpSpPr/>
          <p:nvPr/>
        </p:nvGrpSpPr>
        <p:grpSpPr>
          <a:xfrm>
            <a:off x="7226491" y="913359"/>
            <a:ext cx="4577140" cy="3341628"/>
            <a:chOff x="7226491" y="913359"/>
            <a:chExt cx="4577140" cy="3341628"/>
          </a:xfrm>
        </p:grpSpPr>
        <p:sp>
          <p:nvSpPr>
            <p:cNvPr id="2" name="Thought Bubble: Cloud 1">
              <a:extLst>
                <a:ext uri="{FF2B5EF4-FFF2-40B4-BE49-F238E27FC236}">
                  <a16:creationId xmlns:a16="http://schemas.microsoft.com/office/drawing/2014/main" id="{B4CF4890-5516-4CE3-8A21-1C887414D5F8}"/>
                </a:ext>
              </a:extLst>
            </p:cNvPr>
            <p:cNvSpPr/>
            <p:nvPr/>
          </p:nvSpPr>
          <p:spPr>
            <a:xfrm rot="2356031">
              <a:off x="7226491" y="913359"/>
              <a:ext cx="4577140" cy="3341628"/>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252DFFB0-2014-407E-8470-D4BA3810004A}"/>
                </a:ext>
              </a:extLst>
            </p:cNvPr>
            <p:cNvSpPr txBox="1"/>
            <p:nvPr/>
          </p:nvSpPr>
          <p:spPr>
            <a:xfrm>
              <a:off x="7979658" y="1202824"/>
              <a:ext cx="3257371" cy="2677656"/>
            </a:xfrm>
            <a:prstGeom prst="rect">
              <a:avLst/>
            </a:prstGeom>
            <a:noFill/>
          </p:spPr>
          <p:txBody>
            <a:bodyPr wrap="square" rtlCol="0">
              <a:spAutoFit/>
            </a:bodyPr>
            <a:lstStyle/>
            <a:p>
              <a:r>
                <a:rPr lang="en-US" sz="2400" i="1" dirty="0">
                  <a:solidFill>
                    <a:schemeClr val="accent5">
                      <a:lumMod val="50000"/>
                    </a:schemeClr>
                  </a:solidFill>
                </a:rPr>
                <a:t>This reminds me </a:t>
              </a:r>
            </a:p>
            <a:p>
              <a:r>
                <a:rPr lang="en-US" sz="2400" i="1" dirty="0">
                  <a:solidFill>
                    <a:schemeClr val="accent5">
                      <a:lumMod val="50000"/>
                    </a:schemeClr>
                  </a:solidFill>
                </a:rPr>
                <a:t>of the time when I thought our new soccer coach looked really strict and cross and it turned    </a:t>
              </a:r>
            </a:p>
            <a:p>
              <a:r>
                <a:rPr lang="en-US" sz="2400" i="1" dirty="0">
                  <a:solidFill>
                    <a:schemeClr val="accent5">
                      <a:lumMod val="50000"/>
                    </a:schemeClr>
                  </a:solidFill>
                </a:rPr>
                <a:t>     out he was kind and   </a:t>
              </a:r>
            </a:p>
            <a:p>
              <a:r>
                <a:rPr lang="en-US" sz="2400" i="1" dirty="0">
                  <a:solidFill>
                    <a:schemeClr val="accent5">
                      <a:lumMod val="50000"/>
                    </a:schemeClr>
                  </a:solidFill>
                </a:rPr>
                <a:t>           great fun.</a:t>
              </a:r>
              <a:endParaRPr lang="en-IE" sz="2400" i="1" dirty="0">
                <a:solidFill>
                  <a:schemeClr val="accent5">
                    <a:lumMod val="50000"/>
                  </a:schemeClr>
                </a:solidFill>
              </a:endParaRPr>
            </a:p>
          </p:txBody>
        </p:sp>
      </p:grpSp>
      <p:pic>
        <p:nvPicPr>
          <p:cNvPr id="7" name="Picture 6">
            <a:extLst>
              <a:ext uri="{FF2B5EF4-FFF2-40B4-BE49-F238E27FC236}">
                <a16:creationId xmlns:a16="http://schemas.microsoft.com/office/drawing/2014/main" id="{BCBCDF29-D703-48DA-8BBB-4C9124610D44}"/>
              </a:ext>
            </a:extLst>
          </p:cNvPr>
          <p:cNvPicPr>
            <a:picLocks noChangeAspect="1"/>
          </p:cNvPicPr>
          <p:nvPr/>
        </p:nvPicPr>
        <p:blipFill>
          <a:blip r:embed="rId4"/>
          <a:stretch>
            <a:fillRect/>
          </a:stretch>
        </p:blipFill>
        <p:spPr>
          <a:xfrm>
            <a:off x="4850296" y="2541652"/>
            <a:ext cx="2021991" cy="3051594"/>
          </a:xfrm>
          <a:prstGeom prst="rect">
            <a:avLst/>
          </a:prstGeom>
          <a:ln>
            <a:solidFill>
              <a:schemeClr val="accent1">
                <a:lumMod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3307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337D6-C694-422E-B3F6-C6CD63F0547A}"/>
              </a:ext>
            </a:extLst>
          </p:cNvPr>
          <p:cNvSpPr txBox="1"/>
          <p:nvPr/>
        </p:nvSpPr>
        <p:spPr>
          <a:xfrm>
            <a:off x="680885" y="1442621"/>
            <a:ext cx="10252157" cy="4355680"/>
          </a:xfrm>
          <a:prstGeom prst="rect">
            <a:avLst/>
          </a:prstGeom>
          <a:noFill/>
        </p:spPr>
        <p:txBody>
          <a:bodyPr wrap="square" rtlCol="0">
            <a:spAutoFit/>
          </a:bodyPr>
          <a:lstStyle/>
          <a:p>
            <a:pPr lvl="0" defTabSz="457200">
              <a:lnSpc>
                <a:spcPct val="150000"/>
              </a:lnSpc>
              <a:defRPr/>
            </a:pPr>
            <a:r>
              <a:rPr lang="en-IE" sz="3200" dirty="0">
                <a:solidFill>
                  <a:schemeClr val="accent1">
                    <a:lumMod val="50000"/>
                  </a:schemeClr>
                </a:solidFill>
                <a:latin typeface="Aharoni" panose="02010803020104030203" pitchFamily="2" charset="-79"/>
                <a:cs typeface="Aharoni" panose="02010803020104030203" pitchFamily="2" charset="-79"/>
              </a:rPr>
              <a:t>There are three different types of connections you can make:</a:t>
            </a:r>
          </a:p>
          <a:p>
            <a:pPr lvl="0" defTabSz="457200">
              <a:lnSpc>
                <a:spcPct val="150000"/>
              </a:lnSpc>
              <a:defRPr/>
            </a:pPr>
            <a:endParaRPr lang="en-IE" sz="3200" dirty="0">
              <a:solidFill>
                <a:schemeClr val="accent1">
                  <a:lumMod val="50000"/>
                </a:schemeClr>
              </a:solidFill>
              <a:latin typeface="Aharoni" panose="02010803020104030203" pitchFamily="2" charset="-79"/>
              <a:cs typeface="Aharoni" panose="02010803020104030203" pitchFamily="2" charset="-79"/>
            </a:endParaRPr>
          </a:p>
          <a:p>
            <a:pPr lvl="0" defTabSz="457200">
              <a:lnSpc>
                <a:spcPct val="150000"/>
              </a:lnSpc>
              <a:defRPr/>
            </a:pPr>
            <a:r>
              <a:rPr kumimoji="0" lang="en-IE" sz="3200" i="0" u="none" strike="noStrike" kern="1200" cap="none" spc="0" normalizeH="0" baseline="0" noProof="0" dirty="0">
                <a:ln>
                  <a:noFill/>
                </a:ln>
                <a:solidFill>
                  <a:schemeClr val="accent1">
                    <a:lumMod val="50000"/>
                  </a:schemeClr>
                </a:solidFill>
                <a:effectLst/>
                <a:uLnTx/>
                <a:uFillTx/>
                <a:latin typeface="Aharoni" panose="02010803020104030203" pitchFamily="2" charset="-79"/>
                <a:cs typeface="Aharoni" panose="02010803020104030203" pitchFamily="2" charset="-79"/>
              </a:rPr>
              <a:t> </a:t>
            </a:r>
          </a:p>
          <a:p>
            <a:pPr lvl="0" defTabSz="457200">
              <a:lnSpc>
                <a:spcPct val="150000"/>
              </a:lnSpc>
              <a:defRPr/>
            </a:pPr>
            <a:endParaRPr lang="en-IE" sz="2800" b="1" dirty="0">
              <a:solidFill>
                <a:schemeClr val="accent1">
                  <a:lumMod val="50000"/>
                </a:schemeClr>
              </a:solidFill>
              <a:latin typeface="Aharoni" panose="02010803020104030203" pitchFamily="2" charset="-79"/>
              <a:cs typeface="Aharoni" panose="02010803020104030203" pitchFamily="2" charset="-79"/>
            </a:endParaRPr>
          </a:p>
          <a:p>
            <a:pPr lvl="0" defTabSz="457200">
              <a:lnSpc>
                <a:spcPct val="150000"/>
              </a:lnSpc>
              <a:defRPr/>
            </a:pP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835715E4-087F-47EE-B9BE-00AECACB1AF1}"/>
              </a:ext>
            </a:extLst>
          </p:cNvPr>
          <p:cNvGrpSpPr/>
          <p:nvPr/>
        </p:nvGrpSpPr>
        <p:grpSpPr>
          <a:xfrm>
            <a:off x="3401012" y="2600214"/>
            <a:ext cx="3537107" cy="785779"/>
            <a:chOff x="3838334" y="2571117"/>
            <a:chExt cx="3537107" cy="785779"/>
          </a:xfrm>
        </p:grpSpPr>
        <p:pic>
          <p:nvPicPr>
            <p:cNvPr id="4" name="Picture 3">
              <a:extLst>
                <a:ext uri="{FF2B5EF4-FFF2-40B4-BE49-F238E27FC236}">
                  <a16:creationId xmlns:a16="http://schemas.microsoft.com/office/drawing/2014/main" id="{8AF71B48-B628-4E83-8369-443C1E319D7D}"/>
                </a:ext>
              </a:extLst>
            </p:cNvPr>
            <p:cNvPicPr>
              <a:picLocks noChangeAspect="1"/>
            </p:cNvPicPr>
            <p:nvPr/>
          </p:nvPicPr>
          <p:blipFill>
            <a:blip r:embed="rId4"/>
            <a:stretch>
              <a:fillRect/>
            </a:stretch>
          </p:blipFill>
          <p:spPr>
            <a:xfrm>
              <a:off x="3838334" y="2750343"/>
              <a:ext cx="3537107" cy="606553"/>
            </a:xfrm>
            <a:prstGeom prst="rect">
              <a:avLst/>
            </a:prstGeom>
          </p:spPr>
        </p:pic>
        <p:sp>
          <p:nvSpPr>
            <p:cNvPr id="6" name="TextBox 5">
              <a:extLst>
                <a:ext uri="{FF2B5EF4-FFF2-40B4-BE49-F238E27FC236}">
                  <a16:creationId xmlns:a16="http://schemas.microsoft.com/office/drawing/2014/main" id="{34FB69A8-3229-4EC4-932E-47B5F2D7427F}"/>
                </a:ext>
              </a:extLst>
            </p:cNvPr>
            <p:cNvSpPr txBox="1"/>
            <p:nvPr/>
          </p:nvSpPr>
          <p:spPr>
            <a:xfrm>
              <a:off x="3986778" y="2571117"/>
              <a:ext cx="2857445" cy="754694"/>
            </a:xfrm>
            <a:prstGeom prst="rect">
              <a:avLst/>
            </a:prstGeom>
            <a:noFill/>
          </p:spPr>
          <p:txBody>
            <a:bodyPr wrap="square" rtlCol="0">
              <a:spAutoFit/>
            </a:bodyPr>
            <a:lstStyle/>
            <a:p>
              <a:pPr lvl="0" defTabSz="457200">
                <a:lnSpc>
                  <a:spcPct val="150000"/>
                </a:lnSpc>
                <a:defRPr/>
              </a:pPr>
              <a:r>
                <a:rPr lang="en-IE" sz="3200" b="1" dirty="0">
                  <a:solidFill>
                    <a:schemeClr val="accent1">
                      <a:lumMod val="50000"/>
                    </a:schemeClr>
                  </a:solidFill>
                </a:rPr>
                <a:t>1. Text to Self</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1" name="Picture 10">
            <a:extLst>
              <a:ext uri="{FF2B5EF4-FFF2-40B4-BE49-F238E27FC236}">
                <a16:creationId xmlns:a16="http://schemas.microsoft.com/office/drawing/2014/main" id="{88492630-D903-4D0E-9229-C783C3270A0D}"/>
              </a:ext>
            </a:extLst>
          </p:cNvPr>
          <p:cNvPicPr>
            <a:picLocks noChangeAspect="1"/>
          </p:cNvPicPr>
          <p:nvPr/>
        </p:nvPicPr>
        <p:blipFill>
          <a:blip r:embed="rId5"/>
          <a:stretch>
            <a:fillRect/>
          </a:stretch>
        </p:blipFill>
        <p:spPr>
          <a:xfrm>
            <a:off x="9183826" y="2571117"/>
            <a:ext cx="966290" cy="8784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3" name="Group 22">
            <a:extLst>
              <a:ext uri="{FF2B5EF4-FFF2-40B4-BE49-F238E27FC236}">
                <a16:creationId xmlns:a16="http://schemas.microsoft.com/office/drawing/2014/main" id="{ABCC5B5F-3DBD-444D-AD56-D369468A396F}"/>
              </a:ext>
            </a:extLst>
          </p:cNvPr>
          <p:cNvGrpSpPr/>
          <p:nvPr/>
        </p:nvGrpSpPr>
        <p:grpSpPr>
          <a:xfrm>
            <a:off x="3420893" y="3750360"/>
            <a:ext cx="3537107" cy="754694"/>
            <a:chOff x="4971394" y="3747840"/>
            <a:chExt cx="3537107" cy="754694"/>
          </a:xfrm>
        </p:grpSpPr>
        <p:pic>
          <p:nvPicPr>
            <p:cNvPr id="7" name="Picture 6">
              <a:extLst>
                <a:ext uri="{FF2B5EF4-FFF2-40B4-BE49-F238E27FC236}">
                  <a16:creationId xmlns:a16="http://schemas.microsoft.com/office/drawing/2014/main" id="{E97096CF-2879-482F-9DD1-95DB9F3E9A15}"/>
                </a:ext>
              </a:extLst>
            </p:cNvPr>
            <p:cNvPicPr>
              <a:picLocks noChangeAspect="1"/>
            </p:cNvPicPr>
            <p:nvPr/>
          </p:nvPicPr>
          <p:blipFill>
            <a:blip r:embed="rId4"/>
            <a:stretch>
              <a:fillRect/>
            </a:stretch>
          </p:blipFill>
          <p:spPr>
            <a:xfrm>
              <a:off x="4971394" y="3895981"/>
              <a:ext cx="3537107" cy="606553"/>
            </a:xfrm>
            <a:prstGeom prst="rect">
              <a:avLst/>
            </a:prstGeom>
          </p:spPr>
        </p:pic>
        <p:sp>
          <p:nvSpPr>
            <p:cNvPr id="8" name="TextBox 7">
              <a:extLst>
                <a:ext uri="{FF2B5EF4-FFF2-40B4-BE49-F238E27FC236}">
                  <a16:creationId xmlns:a16="http://schemas.microsoft.com/office/drawing/2014/main" id="{F5E7E863-5325-447F-9B4A-7FA3B563E6CA}"/>
                </a:ext>
              </a:extLst>
            </p:cNvPr>
            <p:cNvSpPr txBox="1"/>
            <p:nvPr/>
          </p:nvSpPr>
          <p:spPr>
            <a:xfrm>
              <a:off x="5164140" y="3747840"/>
              <a:ext cx="3282421" cy="754694"/>
            </a:xfrm>
            <a:prstGeom prst="rect">
              <a:avLst/>
            </a:prstGeom>
            <a:noFill/>
          </p:spPr>
          <p:txBody>
            <a:bodyPr wrap="square" rtlCol="0">
              <a:spAutoFit/>
            </a:bodyPr>
            <a:lstStyle/>
            <a:p>
              <a:pPr lvl="0" defTabSz="457200">
                <a:lnSpc>
                  <a:spcPct val="150000"/>
                </a:lnSpc>
                <a:defRPr/>
              </a:pPr>
              <a:r>
                <a:rPr lang="en-IE" sz="3200" b="1" dirty="0">
                  <a:solidFill>
                    <a:schemeClr val="accent1">
                      <a:lumMod val="50000"/>
                    </a:schemeClr>
                  </a:solidFill>
                </a:rPr>
                <a:t>2. Text to Text</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5" name="Picture 14">
            <a:extLst>
              <a:ext uri="{FF2B5EF4-FFF2-40B4-BE49-F238E27FC236}">
                <a16:creationId xmlns:a16="http://schemas.microsoft.com/office/drawing/2014/main" id="{91678C4D-88F0-46DA-9FCD-075243658023}"/>
              </a:ext>
            </a:extLst>
          </p:cNvPr>
          <p:cNvPicPr>
            <a:picLocks noChangeAspect="1"/>
          </p:cNvPicPr>
          <p:nvPr/>
        </p:nvPicPr>
        <p:blipFill>
          <a:blip r:embed="rId6"/>
          <a:stretch>
            <a:fillRect/>
          </a:stretch>
        </p:blipFill>
        <p:spPr>
          <a:xfrm>
            <a:off x="9138848" y="3860558"/>
            <a:ext cx="1338190" cy="644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4" name="Group 23">
            <a:extLst>
              <a:ext uri="{FF2B5EF4-FFF2-40B4-BE49-F238E27FC236}">
                <a16:creationId xmlns:a16="http://schemas.microsoft.com/office/drawing/2014/main" id="{93A6C898-F165-4C8A-A3B3-1EAE79744AD4}"/>
              </a:ext>
            </a:extLst>
          </p:cNvPr>
          <p:cNvGrpSpPr/>
          <p:nvPr/>
        </p:nvGrpSpPr>
        <p:grpSpPr>
          <a:xfrm>
            <a:off x="3441995" y="4932693"/>
            <a:ext cx="3537107" cy="777411"/>
            <a:chOff x="3859434" y="4932693"/>
            <a:chExt cx="3537107" cy="777411"/>
          </a:xfrm>
        </p:grpSpPr>
        <p:pic>
          <p:nvPicPr>
            <p:cNvPr id="9" name="Picture 8">
              <a:extLst>
                <a:ext uri="{FF2B5EF4-FFF2-40B4-BE49-F238E27FC236}">
                  <a16:creationId xmlns:a16="http://schemas.microsoft.com/office/drawing/2014/main" id="{85281951-3194-416E-9E98-6B206E2049E2}"/>
                </a:ext>
              </a:extLst>
            </p:cNvPr>
            <p:cNvPicPr>
              <a:picLocks noChangeAspect="1"/>
            </p:cNvPicPr>
            <p:nvPr/>
          </p:nvPicPr>
          <p:blipFill>
            <a:blip r:embed="rId4"/>
            <a:stretch>
              <a:fillRect/>
            </a:stretch>
          </p:blipFill>
          <p:spPr>
            <a:xfrm>
              <a:off x="3859434" y="5103551"/>
              <a:ext cx="3537107" cy="606553"/>
            </a:xfrm>
            <a:prstGeom prst="rect">
              <a:avLst/>
            </a:prstGeom>
          </p:spPr>
        </p:pic>
        <p:sp>
          <p:nvSpPr>
            <p:cNvPr id="10" name="TextBox 9">
              <a:extLst>
                <a:ext uri="{FF2B5EF4-FFF2-40B4-BE49-F238E27FC236}">
                  <a16:creationId xmlns:a16="http://schemas.microsoft.com/office/drawing/2014/main" id="{3C8A5CAD-5DC9-4333-89F5-7B8AD0762EC6}"/>
                </a:ext>
              </a:extLst>
            </p:cNvPr>
            <p:cNvSpPr txBox="1"/>
            <p:nvPr/>
          </p:nvSpPr>
          <p:spPr>
            <a:xfrm>
              <a:off x="4071919" y="4932693"/>
              <a:ext cx="3069933" cy="754694"/>
            </a:xfrm>
            <a:prstGeom prst="rect">
              <a:avLst/>
            </a:prstGeom>
            <a:noFill/>
          </p:spPr>
          <p:txBody>
            <a:bodyPr wrap="square" rtlCol="0">
              <a:spAutoFit/>
            </a:bodyPr>
            <a:lstStyle/>
            <a:p>
              <a:pPr lvl="0" defTabSz="457200">
                <a:lnSpc>
                  <a:spcPct val="150000"/>
                </a:lnSpc>
                <a:defRPr/>
              </a:pPr>
              <a:r>
                <a:rPr lang="en-IE" sz="3200" b="1" dirty="0">
                  <a:solidFill>
                    <a:schemeClr val="accent1">
                      <a:lumMod val="50000"/>
                    </a:schemeClr>
                  </a:solidFill>
                </a:rPr>
                <a:t>3. Text to World</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7" name="Picture 16">
            <a:extLst>
              <a:ext uri="{FF2B5EF4-FFF2-40B4-BE49-F238E27FC236}">
                <a16:creationId xmlns:a16="http://schemas.microsoft.com/office/drawing/2014/main" id="{6D1080E0-FD6A-49C6-BF79-A12AA1E8B01F}"/>
              </a:ext>
            </a:extLst>
          </p:cNvPr>
          <p:cNvPicPr>
            <a:picLocks noChangeAspect="1"/>
          </p:cNvPicPr>
          <p:nvPr/>
        </p:nvPicPr>
        <p:blipFill>
          <a:blip r:embed="rId7"/>
          <a:stretch>
            <a:fillRect/>
          </a:stretch>
        </p:blipFill>
        <p:spPr>
          <a:xfrm>
            <a:off x="9138848" y="5058691"/>
            <a:ext cx="881642" cy="903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Arrow: Right 24">
            <a:extLst>
              <a:ext uri="{FF2B5EF4-FFF2-40B4-BE49-F238E27FC236}">
                <a16:creationId xmlns:a16="http://schemas.microsoft.com/office/drawing/2014/main" id="{4280983B-07FA-464F-BB03-3FF58C165127}"/>
              </a:ext>
            </a:extLst>
          </p:cNvPr>
          <p:cNvSpPr/>
          <p:nvPr/>
        </p:nvSpPr>
        <p:spPr>
          <a:xfrm>
            <a:off x="7116720" y="2779440"/>
            <a:ext cx="1748984" cy="46950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Arrow: Right 25">
            <a:extLst>
              <a:ext uri="{FF2B5EF4-FFF2-40B4-BE49-F238E27FC236}">
                <a16:creationId xmlns:a16="http://schemas.microsoft.com/office/drawing/2014/main" id="{274256CF-B419-4650-B1BA-40D89267755E}"/>
              </a:ext>
            </a:extLst>
          </p:cNvPr>
          <p:cNvSpPr/>
          <p:nvPr/>
        </p:nvSpPr>
        <p:spPr>
          <a:xfrm>
            <a:off x="7108684" y="3967026"/>
            <a:ext cx="1748984" cy="46950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Arrow: Right 26">
            <a:extLst>
              <a:ext uri="{FF2B5EF4-FFF2-40B4-BE49-F238E27FC236}">
                <a16:creationId xmlns:a16="http://schemas.microsoft.com/office/drawing/2014/main" id="{276C56CC-8113-4C8F-8B9C-C96DA55E7041}"/>
              </a:ext>
            </a:extLst>
          </p:cNvPr>
          <p:cNvSpPr/>
          <p:nvPr/>
        </p:nvSpPr>
        <p:spPr>
          <a:xfrm>
            <a:off x="7135175" y="5303845"/>
            <a:ext cx="1748984" cy="46950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135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0C82FD1-0BE4-44D3-B4E4-51BEC8FB5C62}"/>
              </a:ext>
            </a:extLst>
          </p:cNvPr>
          <p:cNvGrpSpPr/>
          <p:nvPr/>
        </p:nvGrpSpPr>
        <p:grpSpPr>
          <a:xfrm>
            <a:off x="2558893" y="1522989"/>
            <a:ext cx="3537107" cy="785779"/>
            <a:chOff x="3838334" y="2571117"/>
            <a:chExt cx="3537107" cy="785779"/>
          </a:xfrm>
        </p:grpSpPr>
        <p:pic>
          <p:nvPicPr>
            <p:cNvPr id="22" name="Picture 21">
              <a:extLst>
                <a:ext uri="{FF2B5EF4-FFF2-40B4-BE49-F238E27FC236}">
                  <a16:creationId xmlns:a16="http://schemas.microsoft.com/office/drawing/2014/main" id="{7C611062-4F7A-486B-9244-42015E69E2F1}"/>
                </a:ext>
              </a:extLst>
            </p:cNvPr>
            <p:cNvPicPr>
              <a:picLocks noChangeAspect="1"/>
            </p:cNvPicPr>
            <p:nvPr/>
          </p:nvPicPr>
          <p:blipFill>
            <a:blip r:embed="rId4"/>
            <a:stretch>
              <a:fillRect/>
            </a:stretch>
          </p:blipFill>
          <p:spPr>
            <a:xfrm>
              <a:off x="3838334" y="2750343"/>
              <a:ext cx="3537107" cy="606553"/>
            </a:xfrm>
            <a:prstGeom prst="rect">
              <a:avLst/>
            </a:prstGeom>
          </p:spPr>
        </p:pic>
        <p:sp>
          <p:nvSpPr>
            <p:cNvPr id="23" name="TextBox 22">
              <a:extLst>
                <a:ext uri="{FF2B5EF4-FFF2-40B4-BE49-F238E27FC236}">
                  <a16:creationId xmlns:a16="http://schemas.microsoft.com/office/drawing/2014/main" id="{59653AE7-CC1F-4E68-B6C0-AAAD68ADFBAE}"/>
                </a:ext>
              </a:extLst>
            </p:cNvPr>
            <p:cNvSpPr txBox="1"/>
            <p:nvPr/>
          </p:nvSpPr>
          <p:spPr>
            <a:xfrm>
              <a:off x="3986778" y="2571117"/>
              <a:ext cx="2857445" cy="754694"/>
            </a:xfrm>
            <a:prstGeom prst="rect">
              <a:avLst/>
            </a:prstGeom>
            <a:noFill/>
          </p:spPr>
          <p:txBody>
            <a:bodyPr wrap="square" rtlCol="0">
              <a:spAutoFit/>
            </a:bodyPr>
            <a:lstStyle/>
            <a:p>
              <a:pPr lvl="0" defTabSz="457200">
                <a:lnSpc>
                  <a:spcPct val="150000"/>
                </a:lnSpc>
                <a:defRPr/>
              </a:pPr>
              <a:r>
                <a:rPr lang="en-IE" sz="3200" b="1" dirty="0">
                  <a:solidFill>
                    <a:schemeClr val="accent1">
                      <a:lumMod val="50000"/>
                    </a:schemeClr>
                  </a:solidFill>
                </a:rPr>
                <a:t>1. Text to Self</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4" name="Picture 23">
            <a:extLst>
              <a:ext uri="{FF2B5EF4-FFF2-40B4-BE49-F238E27FC236}">
                <a16:creationId xmlns:a16="http://schemas.microsoft.com/office/drawing/2014/main" id="{B4D6316D-944B-41DB-B449-CCCD6CF14F17}"/>
              </a:ext>
            </a:extLst>
          </p:cNvPr>
          <p:cNvPicPr>
            <a:picLocks noChangeAspect="1"/>
          </p:cNvPicPr>
          <p:nvPr/>
        </p:nvPicPr>
        <p:blipFill>
          <a:blip r:embed="rId5"/>
          <a:stretch>
            <a:fillRect/>
          </a:stretch>
        </p:blipFill>
        <p:spPr>
          <a:xfrm>
            <a:off x="8341707" y="1493892"/>
            <a:ext cx="966290" cy="8784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Arrow: Right 24">
            <a:extLst>
              <a:ext uri="{FF2B5EF4-FFF2-40B4-BE49-F238E27FC236}">
                <a16:creationId xmlns:a16="http://schemas.microsoft.com/office/drawing/2014/main" id="{530B2273-9C70-4AAE-BE14-83565B6D25B0}"/>
              </a:ext>
            </a:extLst>
          </p:cNvPr>
          <p:cNvSpPr/>
          <p:nvPr/>
        </p:nvSpPr>
        <p:spPr>
          <a:xfrm>
            <a:off x="6274601" y="1702215"/>
            <a:ext cx="1748984" cy="46950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293413C2-6837-4CC2-92A9-E3A88DB1F2D6}"/>
              </a:ext>
            </a:extLst>
          </p:cNvPr>
          <p:cNvSpPr txBox="1"/>
          <p:nvPr/>
        </p:nvSpPr>
        <p:spPr>
          <a:xfrm>
            <a:off x="536713" y="2518999"/>
            <a:ext cx="11290851" cy="1506759"/>
          </a:xfrm>
          <a:prstGeom prst="rect">
            <a:avLst/>
          </a:prstGeom>
          <a:noFill/>
        </p:spPr>
        <p:txBody>
          <a:bodyPr wrap="square" rtlCol="0">
            <a:spAutoFit/>
          </a:bodyPr>
          <a:lstStyle/>
          <a:p>
            <a:pPr lvl="0" defTabSz="457200">
              <a:lnSpc>
                <a:spcPct val="150000"/>
              </a:lnSpc>
              <a:defRPr/>
            </a:pPr>
            <a:r>
              <a:rPr lang="en-IE" sz="3200" dirty="0">
                <a:solidFill>
                  <a:schemeClr val="accent1">
                    <a:lumMod val="50000"/>
                  </a:schemeClr>
                </a:solidFill>
                <a:latin typeface="Aharoni" panose="02010803020104030203" pitchFamily="2" charset="-79"/>
                <a:cs typeface="Aharoni" panose="02010803020104030203" pitchFamily="2" charset="-79"/>
              </a:rPr>
              <a:t>Connections with my own life – people I know, places I’m familiar with, things I like to do, feelings I’ve experienced</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6B000945-DF31-4391-B24D-EC8FC7152D18}"/>
              </a:ext>
            </a:extLst>
          </p:cNvPr>
          <p:cNvSpPr txBox="1"/>
          <p:nvPr/>
        </p:nvSpPr>
        <p:spPr>
          <a:xfrm>
            <a:off x="1272209" y="4373042"/>
            <a:ext cx="9442174" cy="1493358"/>
          </a:xfrm>
          <a:prstGeom prst="rect">
            <a:avLst/>
          </a:prstGeom>
          <a:noFill/>
        </p:spPr>
        <p:txBody>
          <a:bodyPr wrap="square" rtlCol="0">
            <a:spAutoFit/>
          </a:bodyPr>
          <a:lstStyle/>
          <a:p>
            <a:pPr lvl="0" defTabSz="457200">
              <a:lnSpc>
                <a:spcPct val="150000"/>
              </a:lnSpc>
              <a:defRPr/>
            </a:pPr>
            <a:r>
              <a:rPr kumimoji="0" lang="en-US" sz="3200" b="0" i="1" u="none" strike="noStrike" kern="1200" cap="none" spc="0" normalizeH="0" baseline="0" noProof="0" dirty="0">
                <a:ln>
                  <a:noFill/>
                </a:ln>
                <a:solidFill>
                  <a:srgbClr val="FF0000"/>
                </a:solidFill>
                <a:effectLst/>
                <a:uLnTx/>
                <a:uFillTx/>
                <a:latin typeface="Calibri"/>
              </a:rPr>
              <a:t>This story reminds me of when </a:t>
            </a:r>
            <a:r>
              <a:rPr lang="en-US" sz="3200" i="1" dirty="0">
                <a:solidFill>
                  <a:srgbClr val="FF0000"/>
                </a:solidFill>
                <a:latin typeface="Calibri"/>
              </a:rPr>
              <a:t>our team won the league last year. </a:t>
            </a:r>
            <a:endParaRPr kumimoji="0" lang="en-IE" sz="3200" b="0" i="1"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404959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0C82FD1-0BE4-44D3-B4E4-51BEC8FB5C62}"/>
              </a:ext>
            </a:extLst>
          </p:cNvPr>
          <p:cNvGrpSpPr/>
          <p:nvPr/>
        </p:nvGrpSpPr>
        <p:grpSpPr>
          <a:xfrm>
            <a:off x="2558893" y="1542867"/>
            <a:ext cx="3537107" cy="785779"/>
            <a:chOff x="3838334" y="2571117"/>
            <a:chExt cx="3537107" cy="785779"/>
          </a:xfrm>
        </p:grpSpPr>
        <p:pic>
          <p:nvPicPr>
            <p:cNvPr id="22" name="Picture 21">
              <a:extLst>
                <a:ext uri="{FF2B5EF4-FFF2-40B4-BE49-F238E27FC236}">
                  <a16:creationId xmlns:a16="http://schemas.microsoft.com/office/drawing/2014/main" id="{7C611062-4F7A-486B-9244-42015E69E2F1}"/>
                </a:ext>
              </a:extLst>
            </p:cNvPr>
            <p:cNvPicPr>
              <a:picLocks noChangeAspect="1"/>
            </p:cNvPicPr>
            <p:nvPr/>
          </p:nvPicPr>
          <p:blipFill>
            <a:blip r:embed="rId4"/>
            <a:stretch>
              <a:fillRect/>
            </a:stretch>
          </p:blipFill>
          <p:spPr>
            <a:xfrm>
              <a:off x="3838334" y="2750343"/>
              <a:ext cx="3537107" cy="606553"/>
            </a:xfrm>
            <a:prstGeom prst="rect">
              <a:avLst/>
            </a:prstGeom>
          </p:spPr>
        </p:pic>
        <p:sp>
          <p:nvSpPr>
            <p:cNvPr id="23" name="TextBox 22">
              <a:extLst>
                <a:ext uri="{FF2B5EF4-FFF2-40B4-BE49-F238E27FC236}">
                  <a16:creationId xmlns:a16="http://schemas.microsoft.com/office/drawing/2014/main" id="{59653AE7-CC1F-4E68-B6C0-AAAD68ADFBAE}"/>
                </a:ext>
              </a:extLst>
            </p:cNvPr>
            <p:cNvSpPr txBox="1"/>
            <p:nvPr/>
          </p:nvSpPr>
          <p:spPr>
            <a:xfrm>
              <a:off x="3986778" y="2571117"/>
              <a:ext cx="2857445" cy="754694"/>
            </a:xfrm>
            <a:prstGeom prst="rect">
              <a:avLst/>
            </a:prstGeom>
            <a:noFill/>
          </p:spPr>
          <p:txBody>
            <a:bodyPr wrap="square" rtlCol="0">
              <a:spAutoFit/>
            </a:bodyPr>
            <a:lstStyle/>
            <a:p>
              <a:pPr lvl="0" defTabSz="457200">
                <a:lnSpc>
                  <a:spcPct val="150000"/>
                </a:lnSpc>
                <a:defRPr/>
              </a:pPr>
              <a:r>
                <a:rPr lang="en-IE" sz="3200" b="1" dirty="0">
                  <a:solidFill>
                    <a:schemeClr val="accent1">
                      <a:lumMod val="50000"/>
                    </a:schemeClr>
                  </a:solidFill>
                </a:rPr>
                <a:t>1. Text to Text</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5" name="Arrow: Right 24">
            <a:extLst>
              <a:ext uri="{FF2B5EF4-FFF2-40B4-BE49-F238E27FC236}">
                <a16:creationId xmlns:a16="http://schemas.microsoft.com/office/drawing/2014/main" id="{530B2273-9C70-4AAE-BE14-83565B6D25B0}"/>
              </a:ext>
            </a:extLst>
          </p:cNvPr>
          <p:cNvSpPr/>
          <p:nvPr/>
        </p:nvSpPr>
        <p:spPr>
          <a:xfrm>
            <a:off x="6274601" y="1722093"/>
            <a:ext cx="1748984" cy="46950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293413C2-6837-4CC2-92A9-E3A88DB1F2D6}"/>
              </a:ext>
            </a:extLst>
          </p:cNvPr>
          <p:cNvSpPr txBox="1"/>
          <p:nvPr/>
        </p:nvSpPr>
        <p:spPr>
          <a:xfrm>
            <a:off x="1355616" y="2476787"/>
            <a:ext cx="10476920" cy="1506759"/>
          </a:xfrm>
          <a:prstGeom prst="rect">
            <a:avLst/>
          </a:prstGeom>
          <a:noFill/>
        </p:spPr>
        <p:txBody>
          <a:bodyPr wrap="square" rtlCol="0">
            <a:spAutoFit/>
          </a:bodyPr>
          <a:lstStyle/>
          <a:p>
            <a:pPr lvl="0" defTabSz="457200">
              <a:lnSpc>
                <a:spcPct val="150000"/>
              </a:lnSpc>
              <a:defRPr/>
            </a:pPr>
            <a:r>
              <a:rPr lang="en-IE" sz="3200" dirty="0">
                <a:solidFill>
                  <a:schemeClr val="accent1">
                    <a:lumMod val="50000"/>
                  </a:schemeClr>
                </a:solidFill>
                <a:latin typeface="Aharoni" panose="02010803020104030203" pitchFamily="2" charset="-79"/>
                <a:cs typeface="Aharoni" panose="02010803020104030203" pitchFamily="2" charset="-79"/>
              </a:rPr>
              <a:t>Connections with other books, </a:t>
            </a:r>
            <a:r>
              <a:rPr lang="en-IE" sz="3200" dirty="0" err="1">
                <a:solidFill>
                  <a:schemeClr val="accent1">
                    <a:lumMod val="50000"/>
                  </a:schemeClr>
                </a:solidFill>
                <a:latin typeface="Aharoni" panose="02010803020104030203" pitchFamily="2" charset="-79"/>
                <a:cs typeface="Aharoni" panose="02010803020104030203" pitchFamily="2" charset="-79"/>
              </a:rPr>
              <a:t>magzines</a:t>
            </a:r>
            <a:r>
              <a:rPr lang="en-IE" sz="3200" dirty="0">
                <a:solidFill>
                  <a:schemeClr val="accent1">
                    <a:lumMod val="50000"/>
                  </a:schemeClr>
                </a:solidFill>
                <a:latin typeface="Aharoni" panose="02010803020104030203" pitchFamily="2" charset="-79"/>
                <a:cs typeface="Aharoni" panose="02010803020104030203" pitchFamily="2" charset="-79"/>
              </a:rPr>
              <a:t> or newspapers I’ve read, movies or TV shows I’ve seen  </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1E520D8-8DEA-4EEC-B0F6-9747055CC5B5}"/>
              </a:ext>
            </a:extLst>
          </p:cNvPr>
          <p:cNvSpPr txBox="1"/>
          <p:nvPr/>
        </p:nvSpPr>
        <p:spPr>
          <a:xfrm>
            <a:off x="875763" y="4245990"/>
            <a:ext cx="10476920" cy="1569660"/>
          </a:xfrm>
          <a:prstGeom prst="rect">
            <a:avLst/>
          </a:prstGeom>
          <a:noFill/>
        </p:spPr>
        <p:txBody>
          <a:bodyPr wrap="square" rtlCol="0">
            <a:spAutoFit/>
          </a:bodyPr>
          <a:lstStyle/>
          <a:p>
            <a:pPr lvl="0" defTabSz="457200">
              <a:defRPr/>
            </a:pPr>
            <a:r>
              <a:rPr kumimoji="0" lang="en-US" sz="3200" b="0" i="1" u="none" strike="noStrike" kern="1200" cap="none" spc="0" normalizeH="0" baseline="0" noProof="0" dirty="0">
                <a:ln>
                  <a:noFill/>
                </a:ln>
                <a:solidFill>
                  <a:srgbClr val="FF0000"/>
                </a:solidFill>
                <a:effectLst/>
                <a:uLnTx/>
                <a:uFillTx/>
                <a:latin typeface="Calibri"/>
              </a:rPr>
              <a:t>I watched</a:t>
            </a:r>
            <a:r>
              <a:rPr kumimoji="0" lang="en-US" sz="3200" b="0" i="1" u="none" strike="noStrike" kern="1200" cap="none" spc="0" normalizeH="0" noProof="0" dirty="0">
                <a:ln>
                  <a:noFill/>
                </a:ln>
                <a:solidFill>
                  <a:srgbClr val="FF0000"/>
                </a:solidFill>
                <a:effectLst/>
                <a:uLnTx/>
                <a:uFillTx/>
                <a:latin typeface="Calibri"/>
              </a:rPr>
              <a:t> a TV </a:t>
            </a:r>
            <a:r>
              <a:rPr kumimoji="0" lang="en-US" sz="3200" b="0" i="1" u="none" strike="noStrike" kern="1200" cap="none" spc="0" normalizeH="0" noProof="0" dirty="0" err="1">
                <a:ln>
                  <a:noFill/>
                </a:ln>
                <a:solidFill>
                  <a:srgbClr val="FF0000"/>
                </a:solidFill>
                <a:effectLst/>
                <a:uLnTx/>
                <a:uFillTx/>
                <a:latin typeface="Calibri"/>
              </a:rPr>
              <a:t>programme</a:t>
            </a:r>
            <a:r>
              <a:rPr kumimoji="0" lang="en-US" sz="3200" b="0" i="1" u="none" strike="noStrike" kern="1200" cap="none" spc="0" normalizeH="0" noProof="0" dirty="0">
                <a:ln>
                  <a:noFill/>
                </a:ln>
                <a:solidFill>
                  <a:srgbClr val="FF0000"/>
                </a:solidFill>
                <a:effectLst/>
                <a:uLnTx/>
                <a:uFillTx/>
                <a:latin typeface="Calibri"/>
              </a:rPr>
              <a:t> about the </a:t>
            </a:r>
            <a:r>
              <a:rPr lang="en-US" sz="3200" i="1" noProof="0" dirty="0">
                <a:solidFill>
                  <a:srgbClr val="FF0000"/>
                </a:solidFill>
                <a:latin typeface="Calibri"/>
              </a:rPr>
              <a:t>Great Famine a</a:t>
            </a:r>
            <a:r>
              <a:rPr kumimoji="0" lang="en-US" sz="3200" b="0" i="1" u="none" strike="noStrike" kern="1200" cap="none" spc="0" normalizeH="0" noProof="0" dirty="0">
                <a:ln>
                  <a:noFill/>
                </a:ln>
                <a:solidFill>
                  <a:srgbClr val="FF0000"/>
                </a:solidFill>
                <a:effectLst/>
                <a:uLnTx/>
                <a:uFillTx/>
                <a:latin typeface="Calibri"/>
              </a:rPr>
              <a:t>nd now I’m reading a story about a family trying to survive the same famine.</a:t>
            </a:r>
            <a:endParaRPr kumimoji="0" lang="en-IE" sz="3200" b="0" i="1" u="none" strike="noStrike" kern="1200" cap="none" spc="0" normalizeH="0" baseline="0" noProof="0" dirty="0">
              <a:ln>
                <a:noFill/>
              </a:ln>
              <a:solidFill>
                <a:srgbClr val="FF0000"/>
              </a:solidFill>
              <a:effectLst/>
              <a:uLnTx/>
              <a:uFillTx/>
              <a:latin typeface="Calibri"/>
            </a:endParaRPr>
          </a:p>
        </p:txBody>
      </p:sp>
      <p:pic>
        <p:nvPicPr>
          <p:cNvPr id="9" name="Picture 8">
            <a:extLst>
              <a:ext uri="{FF2B5EF4-FFF2-40B4-BE49-F238E27FC236}">
                <a16:creationId xmlns:a16="http://schemas.microsoft.com/office/drawing/2014/main" id="{58D3E418-ABBA-4A93-AE93-74D1DC6FC778}"/>
              </a:ext>
            </a:extLst>
          </p:cNvPr>
          <p:cNvPicPr>
            <a:picLocks noChangeAspect="1"/>
          </p:cNvPicPr>
          <p:nvPr/>
        </p:nvPicPr>
        <p:blipFill>
          <a:blip r:embed="rId5"/>
          <a:stretch>
            <a:fillRect/>
          </a:stretch>
        </p:blipFill>
        <p:spPr>
          <a:xfrm>
            <a:off x="8469753" y="1689695"/>
            <a:ext cx="1338190" cy="644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558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0C82FD1-0BE4-44D3-B4E4-51BEC8FB5C62}"/>
              </a:ext>
            </a:extLst>
          </p:cNvPr>
          <p:cNvGrpSpPr/>
          <p:nvPr/>
        </p:nvGrpSpPr>
        <p:grpSpPr>
          <a:xfrm>
            <a:off x="2558893" y="1602501"/>
            <a:ext cx="3537107" cy="785779"/>
            <a:chOff x="3838334" y="2571117"/>
            <a:chExt cx="3537107" cy="785779"/>
          </a:xfrm>
        </p:grpSpPr>
        <p:pic>
          <p:nvPicPr>
            <p:cNvPr id="22" name="Picture 21">
              <a:extLst>
                <a:ext uri="{FF2B5EF4-FFF2-40B4-BE49-F238E27FC236}">
                  <a16:creationId xmlns:a16="http://schemas.microsoft.com/office/drawing/2014/main" id="{7C611062-4F7A-486B-9244-42015E69E2F1}"/>
                </a:ext>
              </a:extLst>
            </p:cNvPr>
            <p:cNvPicPr>
              <a:picLocks noChangeAspect="1"/>
            </p:cNvPicPr>
            <p:nvPr/>
          </p:nvPicPr>
          <p:blipFill>
            <a:blip r:embed="rId4"/>
            <a:stretch>
              <a:fillRect/>
            </a:stretch>
          </p:blipFill>
          <p:spPr>
            <a:xfrm>
              <a:off x="3838334" y="2750343"/>
              <a:ext cx="3537107" cy="606553"/>
            </a:xfrm>
            <a:prstGeom prst="rect">
              <a:avLst/>
            </a:prstGeom>
          </p:spPr>
        </p:pic>
        <p:sp>
          <p:nvSpPr>
            <p:cNvPr id="23" name="TextBox 22">
              <a:extLst>
                <a:ext uri="{FF2B5EF4-FFF2-40B4-BE49-F238E27FC236}">
                  <a16:creationId xmlns:a16="http://schemas.microsoft.com/office/drawing/2014/main" id="{59653AE7-CC1F-4E68-B6C0-AAAD68ADFBAE}"/>
                </a:ext>
              </a:extLst>
            </p:cNvPr>
            <p:cNvSpPr txBox="1"/>
            <p:nvPr/>
          </p:nvSpPr>
          <p:spPr>
            <a:xfrm>
              <a:off x="3986778" y="2571117"/>
              <a:ext cx="3017602" cy="754694"/>
            </a:xfrm>
            <a:prstGeom prst="rect">
              <a:avLst/>
            </a:prstGeom>
            <a:noFill/>
          </p:spPr>
          <p:txBody>
            <a:bodyPr wrap="square" rtlCol="0">
              <a:spAutoFit/>
            </a:bodyPr>
            <a:lstStyle/>
            <a:p>
              <a:pPr lvl="0" defTabSz="457200">
                <a:lnSpc>
                  <a:spcPct val="150000"/>
                </a:lnSpc>
                <a:defRPr/>
              </a:pPr>
              <a:r>
                <a:rPr lang="en-IE" sz="3200" b="1" dirty="0">
                  <a:solidFill>
                    <a:schemeClr val="accent1">
                      <a:lumMod val="50000"/>
                    </a:schemeClr>
                  </a:solidFill>
                </a:rPr>
                <a:t>1. Text to World</a:t>
              </a: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5" name="Arrow: Right 24">
            <a:extLst>
              <a:ext uri="{FF2B5EF4-FFF2-40B4-BE49-F238E27FC236}">
                <a16:creationId xmlns:a16="http://schemas.microsoft.com/office/drawing/2014/main" id="{530B2273-9C70-4AAE-BE14-83565B6D25B0}"/>
              </a:ext>
            </a:extLst>
          </p:cNvPr>
          <p:cNvSpPr/>
          <p:nvPr/>
        </p:nvSpPr>
        <p:spPr>
          <a:xfrm>
            <a:off x="6274601" y="1781727"/>
            <a:ext cx="1748984" cy="46950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293413C2-6837-4CC2-92A9-E3A88DB1F2D6}"/>
              </a:ext>
            </a:extLst>
          </p:cNvPr>
          <p:cNvSpPr txBox="1"/>
          <p:nvPr/>
        </p:nvSpPr>
        <p:spPr>
          <a:xfrm>
            <a:off x="1608084" y="2631075"/>
            <a:ext cx="10113010" cy="2232021"/>
          </a:xfrm>
          <a:prstGeom prst="rect">
            <a:avLst/>
          </a:prstGeom>
          <a:noFill/>
        </p:spPr>
        <p:txBody>
          <a:bodyPr wrap="square" rtlCol="0">
            <a:spAutoFit/>
          </a:bodyPr>
          <a:lstStyle/>
          <a:p>
            <a:pPr lvl="0" defTabSz="457200">
              <a:lnSpc>
                <a:spcPct val="150000"/>
              </a:lnSpc>
              <a:defRPr/>
            </a:pPr>
            <a:r>
              <a:rPr lang="en-IE" sz="3200" dirty="0">
                <a:solidFill>
                  <a:schemeClr val="accent1">
                    <a:lumMod val="50000"/>
                  </a:schemeClr>
                </a:solidFill>
                <a:latin typeface="Aharoni" panose="02010803020104030203" pitchFamily="2" charset="-79"/>
                <a:cs typeface="Aharoni" panose="02010803020104030203" pitchFamily="2" charset="-79"/>
              </a:rPr>
              <a:t>Connections with real world events - things I’ve seen on the news, or read about on the Internet</a:t>
            </a:r>
          </a:p>
          <a:p>
            <a:pPr lvl="0" defTabSz="457200">
              <a:lnSpc>
                <a:spcPct val="150000"/>
              </a:lnSpc>
              <a:defRPr/>
            </a:pPr>
            <a:endParaRPr kumimoji="0" lang="en-IE"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FCC4635-D649-432C-9D5C-F7EC9371F8FC}"/>
              </a:ext>
            </a:extLst>
          </p:cNvPr>
          <p:cNvSpPr txBox="1"/>
          <p:nvPr/>
        </p:nvSpPr>
        <p:spPr>
          <a:xfrm>
            <a:off x="894523" y="4265350"/>
            <a:ext cx="10550788" cy="1569660"/>
          </a:xfrm>
          <a:prstGeom prst="rect">
            <a:avLst/>
          </a:prstGeom>
          <a:noFill/>
        </p:spPr>
        <p:txBody>
          <a:bodyPr wrap="square" rtlCol="0">
            <a:spAutoFit/>
          </a:bodyPr>
          <a:lstStyle/>
          <a:p>
            <a:pPr lvl="0" defTabSz="457200">
              <a:defRPr/>
            </a:pPr>
            <a:r>
              <a:rPr lang="en-US" sz="3200" i="1" dirty="0">
                <a:solidFill>
                  <a:srgbClr val="FF0000"/>
                </a:solidFill>
                <a:latin typeface="Calibri"/>
              </a:rPr>
              <a:t>We’ve just been reading about vaccines in SESE</a:t>
            </a:r>
            <a:r>
              <a:rPr lang="en-US" sz="3200" i="1" dirty="0">
                <a:solidFill>
                  <a:srgbClr val="FF0000"/>
                </a:solidFill>
              </a:rPr>
              <a:t>. This reminds me of Covid-19 and how people all over the world </a:t>
            </a:r>
            <a:r>
              <a:rPr lang="en-US" sz="3200" i="1">
                <a:solidFill>
                  <a:srgbClr val="FF0000"/>
                </a:solidFill>
              </a:rPr>
              <a:t>are being vaccinated </a:t>
            </a:r>
            <a:r>
              <a:rPr lang="en-US" sz="3200" i="1" dirty="0">
                <a:solidFill>
                  <a:srgbClr val="FF0000"/>
                </a:solidFill>
              </a:rPr>
              <a:t>against the virus. </a:t>
            </a:r>
            <a:endParaRPr kumimoji="0" lang="en-IE" sz="3200" b="0" i="1" u="none" strike="noStrike" kern="1200" cap="none" spc="0" normalizeH="0" baseline="0" noProof="0" dirty="0">
              <a:ln>
                <a:noFill/>
              </a:ln>
              <a:solidFill>
                <a:srgbClr val="FF0000"/>
              </a:solidFill>
              <a:effectLst/>
              <a:uLnTx/>
              <a:uFillTx/>
              <a:latin typeface="Calibri"/>
            </a:endParaRPr>
          </a:p>
        </p:txBody>
      </p:sp>
      <p:pic>
        <p:nvPicPr>
          <p:cNvPr id="9" name="Picture 8">
            <a:extLst>
              <a:ext uri="{FF2B5EF4-FFF2-40B4-BE49-F238E27FC236}">
                <a16:creationId xmlns:a16="http://schemas.microsoft.com/office/drawing/2014/main" id="{2607794A-B20E-4967-B8B9-A1428116C0B6}"/>
              </a:ext>
            </a:extLst>
          </p:cNvPr>
          <p:cNvPicPr>
            <a:picLocks noChangeAspect="1"/>
          </p:cNvPicPr>
          <p:nvPr/>
        </p:nvPicPr>
        <p:blipFill>
          <a:blip r:embed="rId5"/>
          <a:stretch>
            <a:fillRect/>
          </a:stretch>
        </p:blipFill>
        <p:spPr>
          <a:xfrm>
            <a:off x="8385127" y="1633161"/>
            <a:ext cx="881642" cy="903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975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6F633-E648-4C9B-8006-C4632C93011F}"/>
              </a:ext>
            </a:extLst>
          </p:cNvPr>
          <p:cNvSpPr txBox="1"/>
          <p:nvPr/>
        </p:nvSpPr>
        <p:spPr>
          <a:xfrm>
            <a:off x="934278" y="1763768"/>
            <a:ext cx="10595113" cy="5823454"/>
          </a:xfrm>
          <a:prstGeom prst="rect">
            <a:avLst/>
          </a:prstGeom>
          <a:noFill/>
        </p:spPr>
        <p:txBody>
          <a:bodyPr wrap="square" rtlCol="0">
            <a:spAutoFit/>
          </a:bodyPr>
          <a:lstStyle/>
          <a:p>
            <a:pPr algn="ctr" defTabSz="457200">
              <a:lnSpc>
                <a:spcPct val="150000"/>
              </a:lnSpc>
              <a:defRPr/>
            </a:pPr>
            <a:r>
              <a:rPr kumimoji="0" lang="en-IE" sz="5400" b="1" i="0" u="none" strike="noStrike" kern="1200" cap="none" spc="0" normalizeH="0" baseline="0" noProof="0" dirty="0">
                <a:ln>
                  <a:noFill/>
                </a:ln>
                <a:solidFill>
                  <a:schemeClr val="accent1">
                    <a:lumMod val="50000"/>
                  </a:schemeClr>
                </a:solidFill>
                <a:effectLst/>
                <a:uLnTx/>
                <a:uFillTx/>
                <a:latin typeface="Calibri"/>
                <a:ea typeface="+mn-ea"/>
                <a:cs typeface="+mn-cs"/>
              </a:rPr>
              <a:t>Unit 1a: </a:t>
            </a:r>
            <a:r>
              <a:rPr lang="en-US" sz="5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 September 1996: My First All-Ireland Final</a:t>
            </a:r>
            <a:endParaRPr lang="en-IE" sz="5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gn="ctr" defTabSz="457200">
              <a:lnSpc>
                <a:spcPct val="150000"/>
              </a:lnSpc>
              <a:defRPr/>
            </a:pPr>
            <a:endParaRPr lang="en-IE" sz="5400" b="1" dirty="0">
              <a:solidFill>
                <a:schemeClr val="accent1">
                  <a:lumMod val="50000"/>
                </a:schemeClr>
              </a:solidFill>
              <a:latin typeface="Calibri"/>
            </a:endParaRPr>
          </a:p>
          <a:p>
            <a:pPr lvl="0" algn="ctr" defTabSz="457200">
              <a:lnSpc>
                <a:spcPct val="150000"/>
              </a:lnSpc>
              <a:defRPr/>
            </a:pPr>
            <a:endParaRPr kumimoji="0" lang="en-IE" sz="5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15626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9CFA18E0E4B468E0A2B78EF3F885D" ma:contentTypeVersion="8" ma:contentTypeDescription="Create a new document." ma:contentTypeScope="" ma:versionID="cd0ca180a6e3f8bc732b4ea7f7be2fbe">
  <xsd:schema xmlns:xsd="http://www.w3.org/2001/XMLSchema" xmlns:xs="http://www.w3.org/2001/XMLSchema" xmlns:p="http://schemas.microsoft.com/office/2006/metadata/properties" xmlns:ns2="ed0dab0f-15ac-4636-895d-55c77d9717a8" xmlns:ns3="2817e1aa-e079-4660-9fef-fd7225163f35" targetNamespace="http://schemas.microsoft.com/office/2006/metadata/properties" ma:root="true" ma:fieldsID="b1f25cf9212a441accb5d7a3c0a2d806" ns2:_="" ns3:_="">
    <xsd:import namespace="ed0dab0f-15ac-4636-895d-55c77d9717a8"/>
    <xsd:import namespace="2817e1aa-e079-4660-9fef-fd7225163f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dab0f-15ac-4636-895d-55c77d971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17e1aa-e079-4660-9fef-fd7225163f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6E3D6-9E77-4A5F-B9CB-978BFF35513A}">
  <ds:schemaRef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9ce42000-84c2-4011-b1a7-3d9f287543b8"/>
    <ds:schemaRef ds:uri="http://schemas.microsoft.com/office/infopath/2007/PartnerControls"/>
    <ds:schemaRef ds:uri="0aa213ad-4049-4cf6-85c8-feae26e75966"/>
    <ds:schemaRef ds:uri="http://www.w3.org/XML/1998/namespace"/>
    <ds:schemaRef ds:uri="http://purl.org/dc/terms/"/>
  </ds:schemaRefs>
</ds:datastoreItem>
</file>

<file path=customXml/itemProps2.xml><?xml version="1.0" encoding="utf-8"?>
<ds:datastoreItem xmlns:ds="http://schemas.openxmlformats.org/officeDocument/2006/customXml" ds:itemID="{891EFFE5-934F-445B-9212-1B0476F32277}">
  <ds:schemaRefs>
    <ds:schemaRef ds:uri="http://schemas.microsoft.com/sharepoint/v3/contenttype/forms"/>
  </ds:schemaRefs>
</ds:datastoreItem>
</file>

<file path=customXml/itemProps3.xml><?xml version="1.0" encoding="utf-8"?>
<ds:datastoreItem xmlns:ds="http://schemas.openxmlformats.org/officeDocument/2006/customXml" ds:itemID="{B21C01B5-9B55-43C4-86A9-F602794E3EDC}"/>
</file>

<file path=docProps/app.xml><?xml version="1.0" encoding="utf-8"?>
<Properties xmlns="http://schemas.openxmlformats.org/officeDocument/2006/extended-properties" xmlns:vt="http://schemas.openxmlformats.org/officeDocument/2006/docPropsVTypes">
  <TotalTime>24153</TotalTime>
  <Words>605</Words>
  <Application>Microsoft Office PowerPoint</Application>
  <PresentationFormat>Widescreen</PresentationFormat>
  <Paragraphs>82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O'Keeffe</dc:creator>
  <cp:lastModifiedBy>Karen Wogan</cp:lastModifiedBy>
  <cp:revision>218</cp:revision>
  <cp:lastPrinted>2020-03-10T13:32:22Z</cp:lastPrinted>
  <dcterms:created xsi:type="dcterms:W3CDTF">2020-01-30T12:44:49Z</dcterms:created>
  <dcterms:modified xsi:type="dcterms:W3CDTF">2022-03-09T14:58:40Z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0x010100C5D9CFA18E0E4B468E0A2B78EF3F885D</vt:lpwstr>
  </property>
</Properties>
</file>