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sldIdLst>
    <p:sldId id="479" r:id="rId5"/>
    <p:sldId id="352" r:id="rId6"/>
    <p:sldId id="272" r:id="rId7"/>
    <p:sldId id="471" r:id="rId8"/>
    <p:sldId id="362" r:id="rId9"/>
    <p:sldId id="469" r:id="rId10"/>
    <p:sldId id="467" r:id="rId11"/>
    <p:sldId id="470" r:id="rId12"/>
    <p:sldId id="406" r:id="rId13"/>
    <p:sldId id="308" r:id="rId14"/>
    <p:sldId id="475" r:id="rId15"/>
    <p:sldId id="476" r:id="rId16"/>
    <p:sldId id="375" r:id="rId17"/>
    <p:sldId id="354" r:id="rId18"/>
    <p:sldId id="394" r:id="rId19"/>
    <p:sldId id="278" r:id="rId20"/>
    <p:sldId id="372" r:id="rId21"/>
    <p:sldId id="473" r:id="rId22"/>
    <p:sldId id="472" r:id="rId23"/>
    <p:sldId id="474" r:id="rId24"/>
    <p:sldId id="373" r:id="rId25"/>
    <p:sldId id="377" r:id="rId26"/>
    <p:sldId id="405" r:id="rId27"/>
    <p:sldId id="374" r:id="rId28"/>
    <p:sldId id="408" r:id="rId29"/>
    <p:sldId id="329" r:id="rId30"/>
    <p:sldId id="407" r:id="rId31"/>
    <p:sldId id="477" r:id="rId32"/>
    <p:sldId id="47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BAA86D-D951-C28B-50B9-4EF81BB990BB}" name="veronique gauthier" initials="vg" userId="aebd768dfba45d03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Fornage" initials="EF" lastIdx="10" clrIdx="0">
    <p:extLst>
      <p:ext uri="{19B8F6BF-5375-455C-9EA6-DF929625EA0E}">
        <p15:presenceInfo xmlns:p15="http://schemas.microsoft.com/office/powerpoint/2012/main" userId="e084d2778001b6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37F"/>
    <a:srgbClr val="9F1231"/>
    <a:srgbClr val="E84141"/>
    <a:srgbClr val="1E4783"/>
    <a:srgbClr val="FFDE3B"/>
    <a:srgbClr val="FD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14AE37-981C-4F58-867F-31628CC02D93}" v="1" dt="2023-01-24T15:50:07.023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38" autoAdjust="0"/>
    <p:restoredTop sz="96327"/>
  </p:normalViewPr>
  <p:slideViewPr>
    <p:cSldViewPr snapToGrid="0" snapToObjects="1">
      <p:cViewPr varScale="1">
        <p:scale>
          <a:sx n="170" d="100"/>
          <a:sy n="170" d="100"/>
        </p:scale>
        <p:origin x="192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aran Deane" userId="S::ciaran.deane@folens.ie::74006de6-6fd8-48a6-bbc8-0cc9330118f9" providerId="AD" clId="Web-{2514AE37-981C-4F58-867F-31628CC02D93}"/>
    <pc:docChg chg="delSld">
      <pc:chgData name="Ciaran Deane" userId="S::ciaran.deane@folens.ie::74006de6-6fd8-48a6-bbc8-0cc9330118f9" providerId="AD" clId="Web-{2514AE37-981C-4F58-867F-31628CC02D93}" dt="2023-01-24T15:50:07.023" v="0"/>
      <pc:docMkLst>
        <pc:docMk/>
      </pc:docMkLst>
      <pc:sldChg chg="del">
        <pc:chgData name="Ciaran Deane" userId="S::ciaran.deane@folens.ie::74006de6-6fd8-48a6-bbc8-0cc9330118f9" providerId="AD" clId="Web-{2514AE37-981C-4F58-867F-31628CC02D93}" dt="2023-01-24T15:50:07.023" v="0"/>
        <pc:sldMkLst>
          <pc:docMk/>
          <pc:sldMk cId="1701818618" sldId="26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0776FC-4F3A-4C21-8458-EE5E78C10AC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DEACD4-55F3-4FE0-A039-3FF8804601E0}">
      <dgm:prSet phldrT="[Text]" custT="1"/>
      <dgm:spPr/>
      <dgm:t>
        <a:bodyPr/>
        <a:lstStyle/>
        <a:p>
          <a:r>
            <a:rPr lang="en-US" sz="3200" dirty="0">
              <a:solidFill>
                <a:srgbClr val="1A437F"/>
              </a:solidFill>
            </a:rPr>
            <a:t> Le bus… </a:t>
          </a:r>
          <a:r>
            <a:rPr lang="en-US" sz="3200" dirty="0" err="1">
              <a:solidFill>
                <a:srgbClr val="1A437F"/>
              </a:solidFill>
            </a:rPr>
            <a:t>à...</a:t>
          </a:r>
          <a:endParaRPr lang="en-US" sz="3200" dirty="0"/>
        </a:p>
      </dgm:t>
    </dgm:pt>
    <dgm:pt modelId="{BF86FD0B-6642-4CCE-8158-FBDFED7107C5}" type="parTrans" cxnId="{B4FF1968-EFB7-43B5-BA65-CF5BD97D8584}">
      <dgm:prSet/>
      <dgm:spPr/>
      <dgm:t>
        <a:bodyPr/>
        <a:lstStyle/>
        <a:p>
          <a:endParaRPr lang="en-US"/>
        </a:p>
      </dgm:t>
    </dgm:pt>
    <dgm:pt modelId="{74EB35BA-7A63-4FFF-8C6E-F619FE7BBF84}" type="sibTrans" cxnId="{B4FF1968-EFB7-43B5-BA65-CF5BD97D8584}">
      <dgm:prSet/>
      <dgm:spPr/>
      <dgm:t>
        <a:bodyPr/>
        <a:lstStyle/>
        <a:p>
          <a:endParaRPr lang="en-US"/>
        </a:p>
      </dgm:t>
    </dgm:pt>
    <dgm:pt modelId="{BBC59606-CB82-4B97-8A76-3D97EC086B1C}">
      <dgm:prSet phldrT="[Text]" custT="1"/>
      <dgm:spPr/>
      <dgm:t>
        <a:bodyPr/>
        <a:lstStyle/>
        <a:p>
          <a:r>
            <a:rPr lang="en-US" sz="3200" noProof="1">
              <a:solidFill>
                <a:srgbClr val="1A437F"/>
              </a:solidFill>
              <a:latin typeface="Calibri" panose="020F0502020204030204" pitchFamily="34" charset="0"/>
              <a:cs typeface="Calibri" panose="020F0502020204030204" pitchFamily="34" charset="0"/>
            </a:rPr>
            <a:t>Nous… en… </a:t>
          </a:r>
        </a:p>
      </dgm:t>
    </dgm:pt>
    <dgm:pt modelId="{56E94877-F783-40A1-A564-E9DF833BA405}" type="parTrans" cxnId="{6D4E6132-DC0F-4538-B0C0-95F6CE923B44}">
      <dgm:prSet/>
      <dgm:spPr/>
      <dgm:t>
        <a:bodyPr/>
        <a:lstStyle/>
        <a:p>
          <a:endParaRPr lang="en-US"/>
        </a:p>
      </dgm:t>
    </dgm:pt>
    <dgm:pt modelId="{E53B1560-3D4B-4B32-A808-9603E02E377B}" type="sibTrans" cxnId="{6D4E6132-DC0F-4538-B0C0-95F6CE923B44}">
      <dgm:prSet/>
      <dgm:spPr/>
      <dgm:t>
        <a:bodyPr/>
        <a:lstStyle/>
        <a:p>
          <a:endParaRPr lang="en-US"/>
        </a:p>
      </dgm:t>
    </dgm:pt>
    <dgm:pt modelId="{CE2E8F32-9B31-4279-8A55-C6EBBE49F06D}">
      <dgm:prSet phldrT="[Text]" custT="1"/>
      <dgm:spPr/>
      <dgm:t>
        <a:bodyPr/>
        <a:lstStyle/>
        <a:p>
          <a:r>
            <a:rPr lang="en-US" sz="3200" dirty="0">
              <a:solidFill>
                <a:srgbClr val="1A437F"/>
              </a:solidFill>
            </a:rPr>
            <a:t>  Je… </a:t>
          </a:r>
          <a:r>
            <a:rPr lang="en-US" sz="3200" dirty="0" err="1">
              <a:solidFill>
                <a:srgbClr val="1A437F"/>
              </a:solidFill>
            </a:rPr>
            <a:t>en</a:t>
          </a:r>
          <a:r>
            <a:rPr lang="en-US" sz="3200" dirty="0">
              <a:solidFill>
                <a:srgbClr val="1A437F"/>
              </a:solidFill>
            </a:rPr>
            <a:t>…</a:t>
          </a:r>
        </a:p>
      </dgm:t>
    </dgm:pt>
    <dgm:pt modelId="{ECF0E125-F44B-45DF-9733-A7A05D24F784}" type="parTrans" cxnId="{9A6EF2C6-F32E-4FD4-A67C-B6D6556F31D1}">
      <dgm:prSet/>
      <dgm:spPr/>
      <dgm:t>
        <a:bodyPr/>
        <a:lstStyle/>
        <a:p>
          <a:endParaRPr lang="en-US"/>
        </a:p>
      </dgm:t>
    </dgm:pt>
    <dgm:pt modelId="{79BB692B-3E64-4EA4-96B7-A719CA9C929D}" type="sibTrans" cxnId="{9A6EF2C6-F32E-4FD4-A67C-B6D6556F31D1}">
      <dgm:prSet/>
      <dgm:spPr/>
      <dgm:t>
        <a:bodyPr/>
        <a:lstStyle/>
        <a:p>
          <a:endParaRPr lang="en-US"/>
        </a:p>
      </dgm:t>
    </dgm:pt>
    <dgm:pt modelId="{D62A36FD-8CE1-4D7D-8E11-C64AF7B4F9F7}" type="pres">
      <dgm:prSet presAssocID="{C60776FC-4F3A-4C21-8458-EE5E78C10AC6}" presName="Name0" presStyleCnt="0">
        <dgm:presLayoutVars>
          <dgm:dir/>
          <dgm:resizeHandles val="exact"/>
        </dgm:presLayoutVars>
      </dgm:prSet>
      <dgm:spPr/>
    </dgm:pt>
    <dgm:pt modelId="{B8C04381-2B51-459D-9CED-D6949FB25BF6}" type="pres">
      <dgm:prSet presAssocID="{74DEACD4-55F3-4FE0-A039-3FF8804601E0}" presName="composite" presStyleCnt="0"/>
      <dgm:spPr/>
    </dgm:pt>
    <dgm:pt modelId="{02D20B04-AFAC-482D-A3B7-F6142E3E741C}" type="pres">
      <dgm:prSet presAssocID="{74DEACD4-55F3-4FE0-A039-3FF8804601E0}" presName="rect1" presStyleLbl="trAlignAcc1" presStyleIdx="0" presStyleCnt="3" custScaleX="93111" custLinFactNeighborX="165" custLinFactNeighborY="2609">
        <dgm:presLayoutVars>
          <dgm:bulletEnabled val="1"/>
        </dgm:presLayoutVars>
      </dgm:prSet>
      <dgm:spPr/>
    </dgm:pt>
    <dgm:pt modelId="{A59625EE-7C55-4EB7-879E-6F9F1D6470FD}" type="pres">
      <dgm:prSet presAssocID="{74DEACD4-55F3-4FE0-A039-3FF8804601E0}" presName="rect2" presStyleLbl="fgImgPlace1" presStyleIdx="0" presStyleCnt="3" custScaleX="166143" custScaleY="92715" custLinFactNeighborX="-7593" custLinFactNeighborY="-21020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B81169D-290D-4BF3-A94F-8071B49EB30B}" type="pres">
      <dgm:prSet presAssocID="{74EB35BA-7A63-4FFF-8C6E-F619FE7BBF84}" presName="sibTrans" presStyleCnt="0"/>
      <dgm:spPr/>
    </dgm:pt>
    <dgm:pt modelId="{EC74E56C-F7BB-44ED-B38A-789111C5C848}" type="pres">
      <dgm:prSet presAssocID="{BBC59606-CB82-4B97-8A76-3D97EC086B1C}" presName="composite" presStyleCnt="0"/>
      <dgm:spPr/>
    </dgm:pt>
    <dgm:pt modelId="{1383DD31-5821-40B4-814E-C33638B088AF}" type="pres">
      <dgm:prSet presAssocID="{BBC59606-CB82-4B97-8A76-3D97EC086B1C}" presName="rect1" presStyleLbl="trAlignAcc1" presStyleIdx="1" presStyleCnt="3" custLinFactNeighborX="319" custLinFactNeighborY="-10579">
        <dgm:presLayoutVars>
          <dgm:bulletEnabled val="1"/>
        </dgm:presLayoutVars>
      </dgm:prSet>
      <dgm:spPr/>
    </dgm:pt>
    <dgm:pt modelId="{7FCE6A99-269A-42D7-86EA-D5DD522F4315}" type="pres">
      <dgm:prSet presAssocID="{BBC59606-CB82-4B97-8A76-3D97EC086B1C}" presName="rect2" presStyleLbl="fgImgPlace1" presStyleIdx="1" presStyleCnt="3" custScaleX="165969" custScaleY="92715" custLinFactNeighborX="-27779" custLinFactNeighborY="-1150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</dgm:spPr>
    </dgm:pt>
    <dgm:pt modelId="{A2C306AA-8969-4458-BE77-D05F72D04858}" type="pres">
      <dgm:prSet presAssocID="{E53B1560-3D4B-4B32-A808-9603E02E377B}" presName="sibTrans" presStyleCnt="0"/>
      <dgm:spPr/>
    </dgm:pt>
    <dgm:pt modelId="{EF935625-8699-431A-9816-145F2CA74D54}" type="pres">
      <dgm:prSet presAssocID="{CE2E8F32-9B31-4279-8A55-C6EBBE49F06D}" presName="composite" presStyleCnt="0"/>
      <dgm:spPr/>
    </dgm:pt>
    <dgm:pt modelId="{5CABB708-E524-4104-B9D9-B6F724DCFF79}" type="pres">
      <dgm:prSet presAssocID="{CE2E8F32-9B31-4279-8A55-C6EBBE49F06D}" presName="rect1" presStyleLbl="trAlignAcc1" presStyleIdx="2" presStyleCnt="3" custScaleX="114700">
        <dgm:presLayoutVars>
          <dgm:bulletEnabled val="1"/>
        </dgm:presLayoutVars>
      </dgm:prSet>
      <dgm:spPr/>
    </dgm:pt>
    <dgm:pt modelId="{B966D0F8-86FC-4AFB-AF8D-C7FC6CF1EBA5}" type="pres">
      <dgm:prSet presAssocID="{CE2E8F32-9B31-4279-8A55-C6EBBE49F06D}" presName="rect2" presStyleLbl="fgImgPlace1" presStyleIdx="2" presStyleCnt="3" custScaleX="165282" custScaleY="92618" custLinFactNeighborX="-62025" custLinFactNeighborY="-96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</dgm:spPr>
    </dgm:pt>
  </dgm:ptLst>
  <dgm:cxnLst>
    <dgm:cxn modelId="{6D4E6132-DC0F-4538-B0C0-95F6CE923B44}" srcId="{C60776FC-4F3A-4C21-8458-EE5E78C10AC6}" destId="{BBC59606-CB82-4B97-8A76-3D97EC086B1C}" srcOrd="1" destOrd="0" parTransId="{56E94877-F783-40A1-A564-E9DF833BA405}" sibTransId="{E53B1560-3D4B-4B32-A808-9603E02E377B}"/>
    <dgm:cxn modelId="{4A595E3E-FD90-4EF6-8A4C-A8041A9DB4CE}" type="presOf" srcId="{C60776FC-4F3A-4C21-8458-EE5E78C10AC6}" destId="{D62A36FD-8CE1-4D7D-8E11-C64AF7B4F9F7}" srcOrd="0" destOrd="0" presId="urn:microsoft.com/office/officeart/2008/layout/PictureStrips"/>
    <dgm:cxn modelId="{0A0DA565-0B05-4CCB-9485-BC4933FE974B}" type="presOf" srcId="{CE2E8F32-9B31-4279-8A55-C6EBBE49F06D}" destId="{5CABB708-E524-4104-B9D9-B6F724DCFF79}" srcOrd="0" destOrd="0" presId="urn:microsoft.com/office/officeart/2008/layout/PictureStrips"/>
    <dgm:cxn modelId="{B4FF1968-EFB7-43B5-BA65-CF5BD97D8584}" srcId="{C60776FC-4F3A-4C21-8458-EE5E78C10AC6}" destId="{74DEACD4-55F3-4FE0-A039-3FF8804601E0}" srcOrd="0" destOrd="0" parTransId="{BF86FD0B-6642-4CCE-8158-FBDFED7107C5}" sibTransId="{74EB35BA-7A63-4FFF-8C6E-F619FE7BBF84}"/>
    <dgm:cxn modelId="{4B36F78A-EE97-4141-A99A-55867E016805}" type="presOf" srcId="{74DEACD4-55F3-4FE0-A039-3FF8804601E0}" destId="{02D20B04-AFAC-482D-A3B7-F6142E3E741C}" srcOrd="0" destOrd="0" presId="urn:microsoft.com/office/officeart/2008/layout/PictureStrips"/>
    <dgm:cxn modelId="{BFE3A7BC-7C33-411E-AC54-A104885C754E}" type="presOf" srcId="{BBC59606-CB82-4B97-8A76-3D97EC086B1C}" destId="{1383DD31-5821-40B4-814E-C33638B088AF}" srcOrd="0" destOrd="0" presId="urn:microsoft.com/office/officeart/2008/layout/PictureStrips"/>
    <dgm:cxn modelId="{9A6EF2C6-F32E-4FD4-A67C-B6D6556F31D1}" srcId="{C60776FC-4F3A-4C21-8458-EE5E78C10AC6}" destId="{CE2E8F32-9B31-4279-8A55-C6EBBE49F06D}" srcOrd="2" destOrd="0" parTransId="{ECF0E125-F44B-45DF-9733-A7A05D24F784}" sibTransId="{79BB692B-3E64-4EA4-96B7-A719CA9C929D}"/>
    <dgm:cxn modelId="{7257E947-4FF7-43B4-AFA6-AAF048B9C9ED}" type="presParOf" srcId="{D62A36FD-8CE1-4D7D-8E11-C64AF7B4F9F7}" destId="{B8C04381-2B51-459D-9CED-D6949FB25BF6}" srcOrd="0" destOrd="0" presId="urn:microsoft.com/office/officeart/2008/layout/PictureStrips"/>
    <dgm:cxn modelId="{14E20AFF-7C40-4932-837D-5C47B3E606E0}" type="presParOf" srcId="{B8C04381-2B51-459D-9CED-D6949FB25BF6}" destId="{02D20B04-AFAC-482D-A3B7-F6142E3E741C}" srcOrd="0" destOrd="0" presId="urn:microsoft.com/office/officeart/2008/layout/PictureStrips"/>
    <dgm:cxn modelId="{75293717-F404-4611-B45D-4E647240A637}" type="presParOf" srcId="{B8C04381-2B51-459D-9CED-D6949FB25BF6}" destId="{A59625EE-7C55-4EB7-879E-6F9F1D6470FD}" srcOrd="1" destOrd="0" presId="urn:microsoft.com/office/officeart/2008/layout/PictureStrips"/>
    <dgm:cxn modelId="{BFB807AA-31CE-4E45-B91A-4F9B43FC68D5}" type="presParOf" srcId="{D62A36FD-8CE1-4D7D-8E11-C64AF7B4F9F7}" destId="{DB81169D-290D-4BF3-A94F-8071B49EB30B}" srcOrd="1" destOrd="0" presId="urn:microsoft.com/office/officeart/2008/layout/PictureStrips"/>
    <dgm:cxn modelId="{2C19279C-DA12-416F-BBE2-3EF9D151F8F3}" type="presParOf" srcId="{D62A36FD-8CE1-4D7D-8E11-C64AF7B4F9F7}" destId="{EC74E56C-F7BB-44ED-B38A-789111C5C848}" srcOrd="2" destOrd="0" presId="urn:microsoft.com/office/officeart/2008/layout/PictureStrips"/>
    <dgm:cxn modelId="{AE365534-CC3C-48FE-AA8A-523F393644D1}" type="presParOf" srcId="{EC74E56C-F7BB-44ED-B38A-789111C5C848}" destId="{1383DD31-5821-40B4-814E-C33638B088AF}" srcOrd="0" destOrd="0" presId="urn:microsoft.com/office/officeart/2008/layout/PictureStrips"/>
    <dgm:cxn modelId="{7F876D52-5A85-4705-9EA1-0F045AC653AB}" type="presParOf" srcId="{EC74E56C-F7BB-44ED-B38A-789111C5C848}" destId="{7FCE6A99-269A-42D7-86EA-D5DD522F4315}" srcOrd="1" destOrd="0" presId="urn:microsoft.com/office/officeart/2008/layout/PictureStrips"/>
    <dgm:cxn modelId="{86DC19B6-26A8-435C-9262-294A2374F73F}" type="presParOf" srcId="{D62A36FD-8CE1-4D7D-8E11-C64AF7B4F9F7}" destId="{A2C306AA-8969-4458-BE77-D05F72D04858}" srcOrd="3" destOrd="0" presId="urn:microsoft.com/office/officeart/2008/layout/PictureStrips"/>
    <dgm:cxn modelId="{BAC701CD-6453-4043-9F98-7095CEF18035}" type="presParOf" srcId="{D62A36FD-8CE1-4D7D-8E11-C64AF7B4F9F7}" destId="{EF935625-8699-431A-9816-145F2CA74D54}" srcOrd="4" destOrd="0" presId="urn:microsoft.com/office/officeart/2008/layout/PictureStrips"/>
    <dgm:cxn modelId="{5D448E71-30C5-4EAE-ABF5-DD689EBD6101}" type="presParOf" srcId="{EF935625-8699-431A-9816-145F2CA74D54}" destId="{5CABB708-E524-4104-B9D9-B6F724DCFF79}" srcOrd="0" destOrd="0" presId="urn:microsoft.com/office/officeart/2008/layout/PictureStrips"/>
    <dgm:cxn modelId="{2C93984E-295C-4452-BB4D-E152545592C2}" type="presParOf" srcId="{EF935625-8699-431A-9816-145F2CA74D54}" destId="{B966D0F8-86FC-4AFB-AF8D-C7FC6CF1EBA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0776FC-4F3A-4C21-8458-EE5E78C10AC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DEACD4-55F3-4FE0-A039-3FF8804601E0}">
      <dgm:prSet phldrT="[Text]" custT="1"/>
      <dgm:spPr/>
      <dgm:t>
        <a:bodyPr/>
        <a:lstStyle/>
        <a:p>
          <a:r>
            <a:rPr lang="en-US" sz="3200" dirty="0">
              <a:solidFill>
                <a:srgbClr val="1A437F"/>
              </a:solidFill>
            </a:rPr>
            <a:t> Le bus part </a:t>
          </a:r>
          <a:r>
            <a:rPr lang="en-US" sz="3200" dirty="0" err="1">
              <a:solidFill>
                <a:srgbClr val="1A437F"/>
              </a:solidFill>
            </a:rPr>
            <a:t>à</a:t>
          </a:r>
          <a:r>
            <a:rPr lang="en-US" sz="3200" dirty="0">
              <a:solidFill>
                <a:srgbClr val="1A437F"/>
              </a:solidFill>
            </a:rPr>
            <a:t> 7 </a:t>
          </a:r>
          <a:r>
            <a:rPr lang="en-US" sz="3200" dirty="0" err="1">
              <a:solidFill>
                <a:srgbClr val="1A437F"/>
              </a:solidFill>
            </a:rPr>
            <a:t>heures</a:t>
          </a:r>
          <a:r>
            <a:rPr lang="en-US" sz="3200" dirty="0">
              <a:solidFill>
                <a:srgbClr val="1A437F"/>
              </a:solidFill>
            </a:rPr>
            <a:t>.</a:t>
          </a:r>
          <a:endParaRPr lang="en-US" sz="3200" dirty="0"/>
        </a:p>
      </dgm:t>
    </dgm:pt>
    <dgm:pt modelId="{BF86FD0B-6642-4CCE-8158-FBDFED7107C5}" type="parTrans" cxnId="{B4FF1968-EFB7-43B5-BA65-CF5BD97D8584}">
      <dgm:prSet/>
      <dgm:spPr/>
      <dgm:t>
        <a:bodyPr/>
        <a:lstStyle/>
        <a:p>
          <a:endParaRPr lang="en-US"/>
        </a:p>
      </dgm:t>
    </dgm:pt>
    <dgm:pt modelId="{74EB35BA-7A63-4FFF-8C6E-F619FE7BBF84}" type="sibTrans" cxnId="{B4FF1968-EFB7-43B5-BA65-CF5BD97D8584}">
      <dgm:prSet/>
      <dgm:spPr/>
      <dgm:t>
        <a:bodyPr/>
        <a:lstStyle/>
        <a:p>
          <a:endParaRPr lang="en-US"/>
        </a:p>
      </dgm:t>
    </dgm:pt>
    <dgm:pt modelId="{BBC59606-CB82-4B97-8A76-3D97EC086B1C}">
      <dgm:prSet phldrT="[Text]" custT="1"/>
      <dgm:spPr/>
      <dgm:t>
        <a:bodyPr/>
        <a:lstStyle/>
        <a:p>
          <a:r>
            <a:rPr lang="en-US" sz="3200" noProof="1">
              <a:solidFill>
                <a:srgbClr val="1A437F"/>
              </a:solidFill>
              <a:latin typeface="Calibri" panose="020F0502020204030204" pitchFamily="34" charset="0"/>
              <a:cs typeface="Calibri" panose="020F0502020204030204" pitchFamily="34" charset="0"/>
            </a:rPr>
            <a:t>Nous partons en train.</a:t>
          </a:r>
        </a:p>
      </dgm:t>
    </dgm:pt>
    <dgm:pt modelId="{56E94877-F783-40A1-A564-E9DF833BA405}" type="parTrans" cxnId="{6D4E6132-DC0F-4538-B0C0-95F6CE923B44}">
      <dgm:prSet/>
      <dgm:spPr/>
      <dgm:t>
        <a:bodyPr/>
        <a:lstStyle/>
        <a:p>
          <a:endParaRPr lang="en-US"/>
        </a:p>
      </dgm:t>
    </dgm:pt>
    <dgm:pt modelId="{E53B1560-3D4B-4B32-A808-9603E02E377B}" type="sibTrans" cxnId="{6D4E6132-DC0F-4538-B0C0-95F6CE923B44}">
      <dgm:prSet/>
      <dgm:spPr/>
      <dgm:t>
        <a:bodyPr/>
        <a:lstStyle/>
        <a:p>
          <a:endParaRPr lang="en-US"/>
        </a:p>
      </dgm:t>
    </dgm:pt>
    <dgm:pt modelId="{CE2E8F32-9B31-4279-8A55-C6EBBE49F06D}">
      <dgm:prSet phldrT="[Text]" custT="1"/>
      <dgm:spPr/>
      <dgm:t>
        <a:bodyPr/>
        <a:lstStyle/>
        <a:p>
          <a:r>
            <a:rPr lang="en-US" sz="3200" dirty="0">
              <a:solidFill>
                <a:srgbClr val="1A437F"/>
              </a:solidFill>
            </a:rPr>
            <a:t>Je pars </a:t>
          </a:r>
          <a:r>
            <a:rPr lang="en-US" sz="3200" dirty="0" err="1">
              <a:solidFill>
                <a:srgbClr val="1A437F"/>
              </a:solidFill>
            </a:rPr>
            <a:t>en</a:t>
          </a:r>
          <a:r>
            <a:rPr lang="en-US" sz="3200" dirty="0">
              <a:solidFill>
                <a:srgbClr val="1A437F"/>
              </a:solidFill>
            </a:rPr>
            <a:t> France.</a:t>
          </a:r>
        </a:p>
      </dgm:t>
    </dgm:pt>
    <dgm:pt modelId="{ECF0E125-F44B-45DF-9733-A7A05D24F784}" type="parTrans" cxnId="{9A6EF2C6-F32E-4FD4-A67C-B6D6556F31D1}">
      <dgm:prSet/>
      <dgm:spPr/>
      <dgm:t>
        <a:bodyPr/>
        <a:lstStyle/>
        <a:p>
          <a:endParaRPr lang="en-US"/>
        </a:p>
      </dgm:t>
    </dgm:pt>
    <dgm:pt modelId="{79BB692B-3E64-4EA4-96B7-A719CA9C929D}" type="sibTrans" cxnId="{9A6EF2C6-F32E-4FD4-A67C-B6D6556F31D1}">
      <dgm:prSet/>
      <dgm:spPr/>
      <dgm:t>
        <a:bodyPr/>
        <a:lstStyle/>
        <a:p>
          <a:endParaRPr lang="en-US"/>
        </a:p>
      </dgm:t>
    </dgm:pt>
    <dgm:pt modelId="{D62A36FD-8CE1-4D7D-8E11-C64AF7B4F9F7}" type="pres">
      <dgm:prSet presAssocID="{C60776FC-4F3A-4C21-8458-EE5E78C10AC6}" presName="Name0" presStyleCnt="0">
        <dgm:presLayoutVars>
          <dgm:dir/>
          <dgm:resizeHandles val="exact"/>
        </dgm:presLayoutVars>
      </dgm:prSet>
      <dgm:spPr/>
    </dgm:pt>
    <dgm:pt modelId="{B8C04381-2B51-459D-9CED-D6949FB25BF6}" type="pres">
      <dgm:prSet presAssocID="{74DEACD4-55F3-4FE0-A039-3FF8804601E0}" presName="composite" presStyleCnt="0"/>
      <dgm:spPr/>
    </dgm:pt>
    <dgm:pt modelId="{02D20B04-AFAC-482D-A3B7-F6142E3E741C}" type="pres">
      <dgm:prSet presAssocID="{74DEACD4-55F3-4FE0-A039-3FF8804601E0}" presName="rect1" presStyleLbl="trAlignAcc1" presStyleIdx="0" presStyleCnt="3" custScaleX="93111" custLinFactNeighborX="165" custLinFactNeighborY="2609">
        <dgm:presLayoutVars>
          <dgm:bulletEnabled val="1"/>
        </dgm:presLayoutVars>
      </dgm:prSet>
      <dgm:spPr/>
    </dgm:pt>
    <dgm:pt modelId="{A59625EE-7C55-4EB7-879E-6F9F1D6470FD}" type="pres">
      <dgm:prSet presAssocID="{74DEACD4-55F3-4FE0-A039-3FF8804601E0}" presName="rect2" presStyleLbl="fgImgPlace1" presStyleIdx="0" presStyleCnt="3" custScaleX="166143" custScaleY="92715" custLinFactNeighborX="-7593" custLinFactNeighborY="-21020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B81169D-290D-4BF3-A94F-8071B49EB30B}" type="pres">
      <dgm:prSet presAssocID="{74EB35BA-7A63-4FFF-8C6E-F619FE7BBF84}" presName="sibTrans" presStyleCnt="0"/>
      <dgm:spPr/>
    </dgm:pt>
    <dgm:pt modelId="{EC74E56C-F7BB-44ED-B38A-789111C5C848}" type="pres">
      <dgm:prSet presAssocID="{BBC59606-CB82-4B97-8A76-3D97EC086B1C}" presName="composite" presStyleCnt="0"/>
      <dgm:spPr/>
    </dgm:pt>
    <dgm:pt modelId="{1383DD31-5821-40B4-814E-C33638B088AF}" type="pres">
      <dgm:prSet presAssocID="{BBC59606-CB82-4B97-8A76-3D97EC086B1C}" presName="rect1" presStyleLbl="trAlignAcc1" presStyleIdx="1" presStyleCnt="3" custLinFactNeighborX="319" custLinFactNeighborY="-10579">
        <dgm:presLayoutVars>
          <dgm:bulletEnabled val="1"/>
        </dgm:presLayoutVars>
      </dgm:prSet>
      <dgm:spPr/>
    </dgm:pt>
    <dgm:pt modelId="{7FCE6A99-269A-42D7-86EA-D5DD522F4315}" type="pres">
      <dgm:prSet presAssocID="{BBC59606-CB82-4B97-8A76-3D97EC086B1C}" presName="rect2" presStyleLbl="fgImgPlace1" presStyleIdx="1" presStyleCnt="3" custScaleX="165969" custScaleY="92715" custLinFactNeighborX="-27779" custLinFactNeighborY="-1150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</dgm:spPr>
    </dgm:pt>
    <dgm:pt modelId="{A2C306AA-8969-4458-BE77-D05F72D04858}" type="pres">
      <dgm:prSet presAssocID="{E53B1560-3D4B-4B32-A808-9603E02E377B}" presName="sibTrans" presStyleCnt="0"/>
      <dgm:spPr/>
    </dgm:pt>
    <dgm:pt modelId="{EF935625-8699-431A-9816-145F2CA74D54}" type="pres">
      <dgm:prSet presAssocID="{CE2E8F32-9B31-4279-8A55-C6EBBE49F06D}" presName="composite" presStyleCnt="0"/>
      <dgm:spPr/>
    </dgm:pt>
    <dgm:pt modelId="{5CABB708-E524-4104-B9D9-B6F724DCFF79}" type="pres">
      <dgm:prSet presAssocID="{CE2E8F32-9B31-4279-8A55-C6EBBE49F06D}" presName="rect1" presStyleLbl="trAlignAcc1" presStyleIdx="2" presStyleCnt="3" custScaleX="114700">
        <dgm:presLayoutVars>
          <dgm:bulletEnabled val="1"/>
        </dgm:presLayoutVars>
      </dgm:prSet>
      <dgm:spPr/>
    </dgm:pt>
    <dgm:pt modelId="{B966D0F8-86FC-4AFB-AF8D-C7FC6CF1EBA5}" type="pres">
      <dgm:prSet presAssocID="{CE2E8F32-9B31-4279-8A55-C6EBBE49F06D}" presName="rect2" presStyleLbl="fgImgPlace1" presStyleIdx="2" presStyleCnt="3" custScaleX="165282" custScaleY="92618" custLinFactNeighborX="-62025" custLinFactNeighborY="-96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</dgm:spPr>
    </dgm:pt>
  </dgm:ptLst>
  <dgm:cxnLst>
    <dgm:cxn modelId="{6D4E6132-DC0F-4538-B0C0-95F6CE923B44}" srcId="{C60776FC-4F3A-4C21-8458-EE5E78C10AC6}" destId="{BBC59606-CB82-4B97-8A76-3D97EC086B1C}" srcOrd="1" destOrd="0" parTransId="{56E94877-F783-40A1-A564-E9DF833BA405}" sibTransId="{E53B1560-3D4B-4B32-A808-9603E02E377B}"/>
    <dgm:cxn modelId="{4A595E3E-FD90-4EF6-8A4C-A8041A9DB4CE}" type="presOf" srcId="{C60776FC-4F3A-4C21-8458-EE5E78C10AC6}" destId="{D62A36FD-8CE1-4D7D-8E11-C64AF7B4F9F7}" srcOrd="0" destOrd="0" presId="urn:microsoft.com/office/officeart/2008/layout/PictureStrips"/>
    <dgm:cxn modelId="{0A0DA565-0B05-4CCB-9485-BC4933FE974B}" type="presOf" srcId="{CE2E8F32-9B31-4279-8A55-C6EBBE49F06D}" destId="{5CABB708-E524-4104-B9D9-B6F724DCFF79}" srcOrd="0" destOrd="0" presId="urn:microsoft.com/office/officeart/2008/layout/PictureStrips"/>
    <dgm:cxn modelId="{B4FF1968-EFB7-43B5-BA65-CF5BD97D8584}" srcId="{C60776FC-4F3A-4C21-8458-EE5E78C10AC6}" destId="{74DEACD4-55F3-4FE0-A039-3FF8804601E0}" srcOrd="0" destOrd="0" parTransId="{BF86FD0B-6642-4CCE-8158-FBDFED7107C5}" sibTransId="{74EB35BA-7A63-4FFF-8C6E-F619FE7BBF84}"/>
    <dgm:cxn modelId="{4B36F78A-EE97-4141-A99A-55867E016805}" type="presOf" srcId="{74DEACD4-55F3-4FE0-A039-3FF8804601E0}" destId="{02D20B04-AFAC-482D-A3B7-F6142E3E741C}" srcOrd="0" destOrd="0" presId="urn:microsoft.com/office/officeart/2008/layout/PictureStrips"/>
    <dgm:cxn modelId="{BFE3A7BC-7C33-411E-AC54-A104885C754E}" type="presOf" srcId="{BBC59606-CB82-4B97-8A76-3D97EC086B1C}" destId="{1383DD31-5821-40B4-814E-C33638B088AF}" srcOrd="0" destOrd="0" presId="urn:microsoft.com/office/officeart/2008/layout/PictureStrips"/>
    <dgm:cxn modelId="{9A6EF2C6-F32E-4FD4-A67C-B6D6556F31D1}" srcId="{C60776FC-4F3A-4C21-8458-EE5E78C10AC6}" destId="{CE2E8F32-9B31-4279-8A55-C6EBBE49F06D}" srcOrd="2" destOrd="0" parTransId="{ECF0E125-F44B-45DF-9733-A7A05D24F784}" sibTransId="{79BB692B-3E64-4EA4-96B7-A719CA9C929D}"/>
    <dgm:cxn modelId="{7257E947-4FF7-43B4-AFA6-AAF048B9C9ED}" type="presParOf" srcId="{D62A36FD-8CE1-4D7D-8E11-C64AF7B4F9F7}" destId="{B8C04381-2B51-459D-9CED-D6949FB25BF6}" srcOrd="0" destOrd="0" presId="urn:microsoft.com/office/officeart/2008/layout/PictureStrips"/>
    <dgm:cxn modelId="{14E20AFF-7C40-4932-837D-5C47B3E606E0}" type="presParOf" srcId="{B8C04381-2B51-459D-9CED-D6949FB25BF6}" destId="{02D20B04-AFAC-482D-A3B7-F6142E3E741C}" srcOrd="0" destOrd="0" presId="urn:microsoft.com/office/officeart/2008/layout/PictureStrips"/>
    <dgm:cxn modelId="{75293717-F404-4611-B45D-4E647240A637}" type="presParOf" srcId="{B8C04381-2B51-459D-9CED-D6949FB25BF6}" destId="{A59625EE-7C55-4EB7-879E-6F9F1D6470FD}" srcOrd="1" destOrd="0" presId="urn:microsoft.com/office/officeart/2008/layout/PictureStrips"/>
    <dgm:cxn modelId="{BFB807AA-31CE-4E45-B91A-4F9B43FC68D5}" type="presParOf" srcId="{D62A36FD-8CE1-4D7D-8E11-C64AF7B4F9F7}" destId="{DB81169D-290D-4BF3-A94F-8071B49EB30B}" srcOrd="1" destOrd="0" presId="urn:microsoft.com/office/officeart/2008/layout/PictureStrips"/>
    <dgm:cxn modelId="{2C19279C-DA12-416F-BBE2-3EF9D151F8F3}" type="presParOf" srcId="{D62A36FD-8CE1-4D7D-8E11-C64AF7B4F9F7}" destId="{EC74E56C-F7BB-44ED-B38A-789111C5C848}" srcOrd="2" destOrd="0" presId="urn:microsoft.com/office/officeart/2008/layout/PictureStrips"/>
    <dgm:cxn modelId="{AE365534-CC3C-48FE-AA8A-523F393644D1}" type="presParOf" srcId="{EC74E56C-F7BB-44ED-B38A-789111C5C848}" destId="{1383DD31-5821-40B4-814E-C33638B088AF}" srcOrd="0" destOrd="0" presId="urn:microsoft.com/office/officeart/2008/layout/PictureStrips"/>
    <dgm:cxn modelId="{7F876D52-5A85-4705-9EA1-0F045AC653AB}" type="presParOf" srcId="{EC74E56C-F7BB-44ED-B38A-789111C5C848}" destId="{7FCE6A99-269A-42D7-86EA-D5DD522F4315}" srcOrd="1" destOrd="0" presId="urn:microsoft.com/office/officeart/2008/layout/PictureStrips"/>
    <dgm:cxn modelId="{86DC19B6-26A8-435C-9262-294A2374F73F}" type="presParOf" srcId="{D62A36FD-8CE1-4D7D-8E11-C64AF7B4F9F7}" destId="{A2C306AA-8969-4458-BE77-D05F72D04858}" srcOrd="3" destOrd="0" presId="urn:microsoft.com/office/officeart/2008/layout/PictureStrips"/>
    <dgm:cxn modelId="{BAC701CD-6453-4043-9F98-7095CEF18035}" type="presParOf" srcId="{D62A36FD-8CE1-4D7D-8E11-C64AF7B4F9F7}" destId="{EF935625-8699-431A-9816-145F2CA74D54}" srcOrd="4" destOrd="0" presId="urn:microsoft.com/office/officeart/2008/layout/PictureStrips"/>
    <dgm:cxn modelId="{5D448E71-30C5-4EAE-ABF5-DD689EBD6101}" type="presParOf" srcId="{EF935625-8699-431A-9816-145F2CA74D54}" destId="{5CABB708-E524-4104-B9D9-B6F724DCFF79}" srcOrd="0" destOrd="0" presId="urn:microsoft.com/office/officeart/2008/layout/PictureStrips"/>
    <dgm:cxn modelId="{2C93984E-295C-4452-BB4D-E152545592C2}" type="presParOf" srcId="{EF935625-8699-431A-9816-145F2CA74D54}" destId="{B966D0F8-86FC-4AFB-AF8D-C7FC6CF1EBA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0776FC-4F3A-4C21-8458-EE5E78C10AC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DEACD4-55F3-4FE0-A039-3FF8804601E0}">
      <dgm:prSet phldrT="[Text]" custT="1"/>
      <dgm:spPr/>
      <dgm:t>
        <a:bodyPr/>
        <a:lstStyle/>
        <a:p>
          <a:r>
            <a:rPr lang="en-US" sz="3200" dirty="0">
              <a:solidFill>
                <a:srgbClr val="1A437F"/>
              </a:solidFill>
            </a:rPr>
            <a:t> Je… chez </a:t>
          </a:r>
          <a:r>
            <a:rPr lang="en-US" sz="3200" dirty="0" err="1">
              <a:solidFill>
                <a:srgbClr val="1A437F"/>
              </a:solidFill>
            </a:rPr>
            <a:t>toi</a:t>
          </a:r>
          <a:r>
            <a:rPr lang="en-US" sz="3200" dirty="0">
              <a:solidFill>
                <a:srgbClr val="1A437F"/>
              </a:solidFill>
            </a:rPr>
            <a:t> </a:t>
          </a:r>
          <a:r>
            <a:rPr lang="en-US" sz="3200" dirty="0" err="1">
              <a:solidFill>
                <a:srgbClr val="1A437F"/>
              </a:solidFill>
            </a:rPr>
            <a:t>à...</a:t>
          </a:r>
          <a:endParaRPr lang="en-US" sz="3200" dirty="0"/>
        </a:p>
      </dgm:t>
    </dgm:pt>
    <dgm:pt modelId="{BF86FD0B-6642-4CCE-8158-FBDFED7107C5}" type="parTrans" cxnId="{B4FF1968-EFB7-43B5-BA65-CF5BD97D8584}">
      <dgm:prSet/>
      <dgm:spPr/>
      <dgm:t>
        <a:bodyPr/>
        <a:lstStyle/>
        <a:p>
          <a:endParaRPr lang="en-US"/>
        </a:p>
      </dgm:t>
    </dgm:pt>
    <dgm:pt modelId="{74EB35BA-7A63-4FFF-8C6E-F619FE7BBF84}" type="sibTrans" cxnId="{B4FF1968-EFB7-43B5-BA65-CF5BD97D8584}">
      <dgm:prSet/>
      <dgm:spPr/>
      <dgm:t>
        <a:bodyPr/>
        <a:lstStyle/>
        <a:p>
          <a:endParaRPr lang="en-US"/>
        </a:p>
      </dgm:t>
    </dgm:pt>
    <dgm:pt modelId="{BBC59606-CB82-4B97-8A76-3D97EC086B1C}">
      <dgm:prSet phldrT="[Text]" custT="1"/>
      <dgm:spPr/>
      <dgm:t>
        <a:bodyPr/>
        <a:lstStyle/>
        <a:p>
          <a:r>
            <a:rPr lang="en-US" sz="3200" noProof="1">
              <a:solidFill>
                <a:srgbClr val="1A437F"/>
              </a:solidFill>
              <a:latin typeface="Calibri" panose="020F0502020204030204" pitchFamily="34" charset="0"/>
              <a:cs typeface="Calibri" panose="020F0502020204030204" pitchFamily="34" charset="0"/>
            </a:rPr>
            <a:t>Vous… au restaurant en… ? </a:t>
          </a:r>
        </a:p>
      </dgm:t>
    </dgm:pt>
    <dgm:pt modelId="{56E94877-F783-40A1-A564-E9DF833BA405}" type="parTrans" cxnId="{6D4E6132-DC0F-4538-B0C0-95F6CE923B44}">
      <dgm:prSet/>
      <dgm:spPr/>
      <dgm:t>
        <a:bodyPr/>
        <a:lstStyle/>
        <a:p>
          <a:endParaRPr lang="en-US"/>
        </a:p>
      </dgm:t>
    </dgm:pt>
    <dgm:pt modelId="{E53B1560-3D4B-4B32-A808-9603E02E377B}" type="sibTrans" cxnId="{6D4E6132-DC0F-4538-B0C0-95F6CE923B44}">
      <dgm:prSet/>
      <dgm:spPr/>
      <dgm:t>
        <a:bodyPr/>
        <a:lstStyle/>
        <a:p>
          <a:endParaRPr lang="en-US"/>
        </a:p>
      </dgm:t>
    </dgm:pt>
    <dgm:pt modelId="{CE2E8F32-9B31-4279-8A55-C6EBBE49F06D}">
      <dgm:prSet phldrT="[Text]" custT="1"/>
      <dgm:spPr/>
      <dgm:t>
        <a:bodyPr/>
        <a:lstStyle/>
        <a:p>
          <a:r>
            <a:rPr lang="en-US" sz="3200" dirty="0">
              <a:solidFill>
                <a:srgbClr val="1A437F"/>
              </a:solidFill>
            </a:rPr>
            <a:t>  </a:t>
          </a:r>
          <a:r>
            <a:rPr lang="en-US" sz="3200" dirty="0" err="1">
              <a:solidFill>
                <a:srgbClr val="1A437F"/>
              </a:solidFill>
            </a:rPr>
            <a:t>Elles</a:t>
          </a:r>
          <a:r>
            <a:rPr lang="en-US" sz="3200" dirty="0">
              <a:solidFill>
                <a:srgbClr val="1A437F"/>
              </a:solidFill>
            </a:rPr>
            <a:t>… </a:t>
          </a:r>
          <a:r>
            <a:rPr lang="en-US" sz="3200" dirty="0" err="1">
              <a:solidFill>
                <a:srgbClr val="1A437F"/>
              </a:solidFill>
            </a:rPr>
            <a:t>à</a:t>
          </a:r>
          <a:r>
            <a:rPr lang="en-US" sz="3200" dirty="0">
              <a:solidFill>
                <a:srgbClr val="1A437F"/>
              </a:solidFill>
            </a:rPr>
            <a:t> </a:t>
          </a:r>
          <a:r>
            <a:rPr lang="en-US" sz="3200" dirty="0" err="1">
              <a:solidFill>
                <a:srgbClr val="1A437F"/>
              </a:solidFill>
            </a:rPr>
            <a:t>l’école</a:t>
          </a:r>
          <a:r>
            <a:rPr lang="en-US" sz="3200" dirty="0">
              <a:solidFill>
                <a:srgbClr val="1A437F"/>
              </a:solidFill>
            </a:rPr>
            <a:t> </a:t>
          </a:r>
          <a:r>
            <a:rPr lang="en-US" sz="3200" dirty="0" err="1">
              <a:solidFill>
                <a:srgbClr val="1A437F"/>
              </a:solidFill>
            </a:rPr>
            <a:t>en</a:t>
          </a:r>
          <a:r>
            <a:rPr lang="en-US" sz="3200" dirty="0">
              <a:solidFill>
                <a:srgbClr val="1A437F"/>
              </a:solidFill>
            </a:rPr>
            <a:t>…</a:t>
          </a:r>
        </a:p>
      </dgm:t>
    </dgm:pt>
    <dgm:pt modelId="{ECF0E125-F44B-45DF-9733-A7A05D24F784}" type="parTrans" cxnId="{9A6EF2C6-F32E-4FD4-A67C-B6D6556F31D1}">
      <dgm:prSet/>
      <dgm:spPr/>
      <dgm:t>
        <a:bodyPr/>
        <a:lstStyle/>
        <a:p>
          <a:endParaRPr lang="en-US"/>
        </a:p>
      </dgm:t>
    </dgm:pt>
    <dgm:pt modelId="{79BB692B-3E64-4EA4-96B7-A719CA9C929D}" type="sibTrans" cxnId="{9A6EF2C6-F32E-4FD4-A67C-B6D6556F31D1}">
      <dgm:prSet/>
      <dgm:spPr/>
      <dgm:t>
        <a:bodyPr/>
        <a:lstStyle/>
        <a:p>
          <a:endParaRPr lang="en-US"/>
        </a:p>
      </dgm:t>
    </dgm:pt>
    <dgm:pt modelId="{D62A36FD-8CE1-4D7D-8E11-C64AF7B4F9F7}" type="pres">
      <dgm:prSet presAssocID="{C60776FC-4F3A-4C21-8458-EE5E78C10AC6}" presName="Name0" presStyleCnt="0">
        <dgm:presLayoutVars>
          <dgm:dir/>
          <dgm:resizeHandles val="exact"/>
        </dgm:presLayoutVars>
      </dgm:prSet>
      <dgm:spPr/>
    </dgm:pt>
    <dgm:pt modelId="{B8C04381-2B51-459D-9CED-D6949FB25BF6}" type="pres">
      <dgm:prSet presAssocID="{74DEACD4-55F3-4FE0-A039-3FF8804601E0}" presName="composite" presStyleCnt="0"/>
      <dgm:spPr/>
    </dgm:pt>
    <dgm:pt modelId="{02D20B04-AFAC-482D-A3B7-F6142E3E741C}" type="pres">
      <dgm:prSet presAssocID="{74DEACD4-55F3-4FE0-A039-3FF8804601E0}" presName="rect1" presStyleLbl="trAlignAcc1" presStyleIdx="0" presStyleCnt="3" custScaleX="93111" custLinFactNeighborX="165" custLinFactNeighborY="2609">
        <dgm:presLayoutVars>
          <dgm:bulletEnabled val="1"/>
        </dgm:presLayoutVars>
      </dgm:prSet>
      <dgm:spPr/>
    </dgm:pt>
    <dgm:pt modelId="{A59625EE-7C55-4EB7-879E-6F9F1D6470FD}" type="pres">
      <dgm:prSet presAssocID="{74DEACD4-55F3-4FE0-A039-3FF8804601E0}" presName="rect2" presStyleLbl="fgImgPlace1" presStyleIdx="0" presStyleCnt="3" custScaleX="166143" custScaleY="92715" custLinFactNeighborX="-7593" custLinFactNeighborY="-21020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4000" r="-24000"/>
          </a:stretch>
        </a:blipFill>
      </dgm:spPr>
    </dgm:pt>
    <dgm:pt modelId="{DB81169D-290D-4BF3-A94F-8071B49EB30B}" type="pres">
      <dgm:prSet presAssocID="{74EB35BA-7A63-4FFF-8C6E-F619FE7BBF84}" presName="sibTrans" presStyleCnt="0"/>
      <dgm:spPr/>
    </dgm:pt>
    <dgm:pt modelId="{EC74E56C-F7BB-44ED-B38A-789111C5C848}" type="pres">
      <dgm:prSet presAssocID="{BBC59606-CB82-4B97-8A76-3D97EC086B1C}" presName="composite" presStyleCnt="0"/>
      <dgm:spPr/>
    </dgm:pt>
    <dgm:pt modelId="{1383DD31-5821-40B4-814E-C33638B088AF}" type="pres">
      <dgm:prSet presAssocID="{BBC59606-CB82-4B97-8A76-3D97EC086B1C}" presName="rect1" presStyleLbl="trAlignAcc1" presStyleIdx="1" presStyleCnt="3" custLinFactNeighborX="319" custLinFactNeighborY="-10579">
        <dgm:presLayoutVars>
          <dgm:bulletEnabled val="1"/>
        </dgm:presLayoutVars>
      </dgm:prSet>
      <dgm:spPr/>
    </dgm:pt>
    <dgm:pt modelId="{7FCE6A99-269A-42D7-86EA-D5DD522F4315}" type="pres">
      <dgm:prSet presAssocID="{BBC59606-CB82-4B97-8A76-3D97EC086B1C}" presName="rect2" presStyleLbl="fgImgPlace1" presStyleIdx="1" presStyleCnt="3" custScaleX="165969" custScaleY="92715" custLinFactNeighborX="-27779" custLinFactNeighborY="-1150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</dgm:spPr>
    </dgm:pt>
    <dgm:pt modelId="{A2C306AA-8969-4458-BE77-D05F72D04858}" type="pres">
      <dgm:prSet presAssocID="{E53B1560-3D4B-4B32-A808-9603E02E377B}" presName="sibTrans" presStyleCnt="0"/>
      <dgm:spPr/>
    </dgm:pt>
    <dgm:pt modelId="{EF935625-8699-431A-9816-145F2CA74D54}" type="pres">
      <dgm:prSet presAssocID="{CE2E8F32-9B31-4279-8A55-C6EBBE49F06D}" presName="composite" presStyleCnt="0"/>
      <dgm:spPr/>
    </dgm:pt>
    <dgm:pt modelId="{5CABB708-E524-4104-B9D9-B6F724DCFF79}" type="pres">
      <dgm:prSet presAssocID="{CE2E8F32-9B31-4279-8A55-C6EBBE49F06D}" presName="rect1" presStyleLbl="trAlignAcc1" presStyleIdx="2" presStyleCnt="3" custScaleX="114700">
        <dgm:presLayoutVars>
          <dgm:bulletEnabled val="1"/>
        </dgm:presLayoutVars>
      </dgm:prSet>
      <dgm:spPr/>
    </dgm:pt>
    <dgm:pt modelId="{B966D0F8-86FC-4AFB-AF8D-C7FC6CF1EBA5}" type="pres">
      <dgm:prSet presAssocID="{CE2E8F32-9B31-4279-8A55-C6EBBE49F06D}" presName="rect2" presStyleLbl="fgImgPlace1" presStyleIdx="2" presStyleCnt="3" custScaleX="165282" custScaleY="92618" custLinFactNeighborX="-62025" custLinFactNeighborY="-96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</dgm:spPr>
    </dgm:pt>
  </dgm:ptLst>
  <dgm:cxnLst>
    <dgm:cxn modelId="{6D4E6132-DC0F-4538-B0C0-95F6CE923B44}" srcId="{C60776FC-4F3A-4C21-8458-EE5E78C10AC6}" destId="{BBC59606-CB82-4B97-8A76-3D97EC086B1C}" srcOrd="1" destOrd="0" parTransId="{56E94877-F783-40A1-A564-E9DF833BA405}" sibTransId="{E53B1560-3D4B-4B32-A808-9603E02E377B}"/>
    <dgm:cxn modelId="{4A595E3E-FD90-4EF6-8A4C-A8041A9DB4CE}" type="presOf" srcId="{C60776FC-4F3A-4C21-8458-EE5E78C10AC6}" destId="{D62A36FD-8CE1-4D7D-8E11-C64AF7B4F9F7}" srcOrd="0" destOrd="0" presId="urn:microsoft.com/office/officeart/2008/layout/PictureStrips"/>
    <dgm:cxn modelId="{0A0DA565-0B05-4CCB-9485-BC4933FE974B}" type="presOf" srcId="{CE2E8F32-9B31-4279-8A55-C6EBBE49F06D}" destId="{5CABB708-E524-4104-B9D9-B6F724DCFF79}" srcOrd="0" destOrd="0" presId="urn:microsoft.com/office/officeart/2008/layout/PictureStrips"/>
    <dgm:cxn modelId="{B4FF1968-EFB7-43B5-BA65-CF5BD97D8584}" srcId="{C60776FC-4F3A-4C21-8458-EE5E78C10AC6}" destId="{74DEACD4-55F3-4FE0-A039-3FF8804601E0}" srcOrd="0" destOrd="0" parTransId="{BF86FD0B-6642-4CCE-8158-FBDFED7107C5}" sibTransId="{74EB35BA-7A63-4FFF-8C6E-F619FE7BBF84}"/>
    <dgm:cxn modelId="{4B36F78A-EE97-4141-A99A-55867E016805}" type="presOf" srcId="{74DEACD4-55F3-4FE0-A039-3FF8804601E0}" destId="{02D20B04-AFAC-482D-A3B7-F6142E3E741C}" srcOrd="0" destOrd="0" presId="urn:microsoft.com/office/officeart/2008/layout/PictureStrips"/>
    <dgm:cxn modelId="{BFE3A7BC-7C33-411E-AC54-A104885C754E}" type="presOf" srcId="{BBC59606-CB82-4B97-8A76-3D97EC086B1C}" destId="{1383DD31-5821-40B4-814E-C33638B088AF}" srcOrd="0" destOrd="0" presId="urn:microsoft.com/office/officeart/2008/layout/PictureStrips"/>
    <dgm:cxn modelId="{9A6EF2C6-F32E-4FD4-A67C-B6D6556F31D1}" srcId="{C60776FC-4F3A-4C21-8458-EE5E78C10AC6}" destId="{CE2E8F32-9B31-4279-8A55-C6EBBE49F06D}" srcOrd="2" destOrd="0" parTransId="{ECF0E125-F44B-45DF-9733-A7A05D24F784}" sibTransId="{79BB692B-3E64-4EA4-96B7-A719CA9C929D}"/>
    <dgm:cxn modelId="{7257E947-4FF7-43B4-AFA6-AAF048B9C9ED}" type="presParOf" srcId="{D62A36FD-8CE1-4D7D-8E11-C64AF7B4F9F7}" destId="{B8C04381-2B51-459D-9CED-D6949FB25BF6}" srcOrd="0" destOrd="0" presId="urn:microsoft.com/office/officeart/2008/layout/PictureStrips"/>
    <dgm:cxn modelId="{14E20AFF-7C40-4932-837D-5C47B3E606E0}" type="presParOf" srcId="{B8C04381-2B51-459D-9CED-D6949FB25BF6}" destId="{02D20B04-AFAC-482D-A3B7-F6142E3E741C}" srcOrd="0" destOrd="0" presId="urn:microsoft.com/office/officeart/2008/layout/PictureStrips"/>
    <dgm:cxn modelId="{75293717-F404-4611-B45D-4E647240A637}" type="presParOf" srcId="{B8C04381-2B51-459D-9CED-D6949FB25BF6}" destId="{A59625EE-7C55-4EB7-879E-6F9F1D6470FD}" srcOrd="1" destOrd="0" presId="urn:microsoft.com/office/officeart/2008/layout/PictureStrips"/>
    <dgm:cxn modelId="{BFB807AA-31CE-4E45-B91A-4F9B43FC68D5}" type="presParOf" srcId="{D62A36FD-8CE1-4D7D-8E11-C64AF7B4F9F7}" destId="{DB81169D-290D-4BF3-A94F-8071B49EB30B}" srcOrd="1" destOrd="0" presId="urn:microsoft.com/office/officeart/2008/layout/PictureStrips"/>
    <dgm:cxn modelId="{2C19279C-DA12-416F-BBE2-3EF9D151F8F3}" type="presParOf" srcId="{D62A36FD-8CE1-4D7D-8E11-C64AF7B4F9F7}" destId="{EC74E56C-F7BB-44ED-B38A-789111C5C848}" srcOrd="2" destOrd="0" presId="urn:microsoft.com/office/officeart/2008/layout/PictureStrips"/>
    <dgm:cxn modelId="{AE365534-CC3C-48FE-AA8A-523F393644D1}" type="presParOf" srcId="{EC74E56C-F7BB-44ED-B38A-789111C5C848}" destId="{1383DD31-5821-40B4-814E-C33638B088AF}" srcOrd="0" destOrd="0" presId="urn:microsoft.com/office/officeart/2008/layout/PictureStrips"/>
    <dgm:cxn modelId="{7F876D52-5A85-4705-9EA1-0F045AC653AB}" type="presParOf" srcId="{EC74E56C-F7BB-44ED-B38A-789111C5C848}" destId="{7FCE6A99-269A-42D7-86EA-D5DD522F4315}" srcOrd="1" destOrd="0" presId="urn:microsoft.com/office/officeart/2008/layout/PictureStrips"/>
    <dgm:cxn modelId="{86DC19B6-26A8-435C-9262-294A2374F73F}" type="presParOf" srcId="{D62A36FD-8CE1-4D7D-8E11-C64AF7B4F9F7}" destId="{A2C306AA-8969-4458-BE77-D05F72D04858}" srcOrd="3" destOrd="0" presId="urn:microsoft.com/office/officeart/2008/layout/PictureStrips"/>
    <dgm:cxn modelId="{BAC701CD-6453-4043-9F98-7095CEF18035}" type="presParOf" srcId="{D62A36FD-8CE1-4D7D-8E11-C64AF7B4F9F7}" destId="{EF935625-8699-431A-9816-145F2CA74D54}" srcOrd="4" destOrd="0" presId="urn:microsoft.com/office/officeart/2008/layout/PictureStrips"/>
    <dgm:cxn modelId="{5D448E71-30C5-4EAE-ABF5-DD689EBD6101}" type="presParOf" srcId="{EF935625-8699-431A-9816-145F2CA74D54}" destId="{5CABB708-E524-4104-B9D9-B6F724DCFF79}" srcOrd="0" destOrd="0" presId="urn:microsoft.com/office/officeart/2008/layout/PictureStrips"/>
    <dgm:cxn modelId="{2C93984E-295C-4452-BB4D-E152545592C2}" type="presParOf" srcId="{EF935625-8699-431A-9816-145F2CA74D54}" destId="{B966D0F8-86FC-4AFB-AF8D-C7FC6CF1EBA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0776FC-4F3A-4C21-8458-EE5E78C10AC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DEACD4-55F3-4FE0-A039-3FF8804601E0}">
      <dgm:prSet phldrT="[Text]" custT="1"/>
      <dgm:spPr/>
      <dgm:t>
        <a:bodyPr/>
        <a:lstStyle/>
        <a:p>
          <a:r>
            <a:rPr lang="en-US" sz="3200" dirty="0">
              <a:solidFill>
                <a:srgbClr val="1A437F"/>
              </a:solidFill>
            </a:rPr>
            <a:t> Je </a:t>
          </a:r>
          <a:r>
            <a:rPr lang="en-US" sz="3200" dirty="0" err="1">
              <a:solidFill>
                <a:srgbClr val="1A437F"/>
              </a:solidFill>
            </a:rPr>
            <a:t>viens</a:t>
          </a:r>
          <a:r>
            <a:rPr lang="en-US" sz="3200" dirty="0">
              <a:solidFill>
                <a:srgbClr val="1A437F"/>
              </a:solidFill>
            </a:rPr>
            <a:t> chez </a:t>
          </a:r>
          <a:r>
            <a:rPr lang="en-US" sz="3200" dirty="0" err="1">
              <a:solidFill>
                <a:srgbClr val="1A437F"/>
              </a:solidFill>
            </a:rPr>
            <a:t>toi</a:t>
          </a:r>
          <a:r>
            <a:rPr lang="en-US" sz="3200" dirty="0">
              <a:solidFill>
                <a:srgbClr val="1A437F"/>
              </a:solidFill>
            </a:rPr>
            <a:t> </a:t>
          </a:r>
          <a:r>
            <a:rPr lang="en-US" sz="3200" dirty="0" err="1">
              <a:solidFill>
                <a:srgbClr val="1A437F"/>
              </a:solidFill>
            </a:rPr>
            <a:t>à</a:t>
          </a:r>
          <a:r>
            <a:rPr lang="en-US" sz="3200" dirty="0">
              <a:solidFill>
                <a:srgbClr val="1A437F"/>
              </a:solidFill>
            </a:rPr>
            <a:t> 12h20.</a:t>
          </a:r>
          <a:endParaRPr lang="en-US" sz="3200" dirty="0"/>
        </a:p>
      </dgm:t>
    </dgm:pt>
    <dgm:pt modelId="{BF86FD0B-6642-4CCE-8158-FBDFED7107C5}" type="parTrans" cxnId="{B4FF1968-EFB7-43B5-BA65-CF5BD97D8584}">
      <dgm:prSet/>
      <dgm:spPr/>
      <dgm:t>
        <a:bodyPr/>
        <a:lstStyle/>
        <a:p>
          <a:endParaRPr lang="en-US"/>
        </a:p>
      </dgm:t>
    </dgm:pt>
    <dgm:pt modelId="{74EB35BA-7A63-4FFF-8C6E-F619FE7BBF84}" type="sibTrans" cxnId="{B4FF1968-EFB7-43B5-BA65-CF5BD97D8584}">
      <dgm:prSet/>
      <dgm:spPr/>
      <dgm:t>
        <a:bodyPr/>
        <a:lstStyle/>
        <a:p>
          <a:endParaRPr lang="en-US"/>
        </a:p>
      </dgm:t>
    </dgm:pt>
    <dgm:pt modelId="{BBC59606-CB82-4B97-8A76-3D97EC086B1C}">
      <dgm:prSet phldrT="[Text]" custT="1"/>
      <dgm:spPr/>
      <dgm:t>
        <a:bodyPr/>
        <a:lstStyle/>
        <a:p>
          <a:r>
            <a:rPr lang="en-US" sz="3200" noProof="1">
              <a:solidFill>
                <a:srgbClr val="1A437F"/>
              </a:solidFill>
              <a:latin typeface="Calibri" panose="020F0502020204030204" pitchFamily="34" charset="0"/>
              <a:cs typeface="Calibri" panose="020F0502020204030204" pitchFamily="34" charset="0"/>
            </a:rPr>
            <a:t>Vous venez au restaurant en taxi ? </a:t>
          </a:r>
        </a:p>
      </dgm:t>
    </dgm:pt>
    <dgm:pt modelId="{56E94877-F783-40A1-A564-E9DF833BA405}" type="parTrans" cxnId="{6D4E6132-DC0F-4538-B0C0-95F6CE923B44}">
      <dgm:prSet/>
      <dgm:spPr/>
      <dgm:t>
        <a:bodyPr/>
        <a:lstStyle/>
        <a:p>
          <a:endParaRPr lang="en-US"/>
        </a:p>
      </dgm:t>
    </dgm:pt>
    <dgm:pt modelId="{E53B1560-3D4B-4B32-A808-9603E02E377B}" type="sibTrans" cxnId="{6D4E6132-DC0F-4538-B0C0-95F6CE923B44}">
      <dgm:prSet/>
      <dgm:spPr/>
      <dgm:t>
        <a:bodyPr/>
        <a:lstStyle/>
        <a:p>
          <a:endParaRPr lang="en-US"/>
        </a:p>
      </dgm:t>
    </dgm:pt>
    <dgm:pt modelId="{CE2E8F32-9B31-4279-8A55-C6EBBE49F06D}">
      <dgm:prSet phldrT="[Text]" custT="1"/>
      <dgm:spPr/>
      <dgm:t>
        <a:bodyPr/>
        <a:lstStyle/>
        <a:p>
          <a:r>
            <a:rPr lang="en-US" sz="3200" dirty="0" err="1">
              <a:solidFill>
                <a:srgbClr val="1A437F"/>
              </a:solidFill>
            </a:rPr>
            <a:t>Elles</a:t>
          </a:r>
          <a:r>
            <a:rPr lang="en-US" sz="3200" dirty="0">
              <a:solidFill>
                <a:srgbClr val="1A437F"/>
              </a:solidFill>
            </a:rPr>
            <a:t> </a:t>
          </a:r>
          <a:r>
            <a:rPr lang="en-US" sz="3200" dirty="0" err="1">
              <a:solidFill>
                <a:srgbClr val="1A437F"/>
              </a:solidFill>
            </a:rPr>
            <a:t>viennent</a:t>
          </a:r>
          <a:r>
            <a:rPr lang="en-US" sz="3200" dirty="0">
              <a:solidFill>
                <a:srgbClr val="1A437F"/>
              </a:solidFill>
            </a:rPr>
            <a:t> </a:t>
          </a:r>
          <a:r>
            <a:rPr lang="en-US" sz="3200" dirty="0" err="1">
              <a:solidFill>
                <a:srgbClr val="1A437F"/>
              </a:solidFill>
            </a:rPr>
            <a:t>à</a:t>
          </a:r>
          <a:r>
            <a:rPr lang="en-US" sz="3200" dirty="0">
              <a:solidFill>
                <a:srgbClr val="1A437F"/>
              </a:solidFill>
            </a:rPr>
            <a:t> </a:t>
          </a:r>
          <a:r>
            <a:rPr lang="en-US" sz="3200" dirty="0" err="1">
              <a:solidFill>
                <a:srgbClr val="1A437F"/>
              </a:solidFill>
            </a:rPr>
            <a:t>l’école</a:t>
          </a:r>
          <a:r>
            <a:rPr lang="en-US" sz="3200" dirty="0">
              <a:solidFill>
                <a:srgbClr val="1A437F"/>
              </a:solidFill>
            </a:rPr>
            <a:t>     </a:t>
          </a:r>
          <a:r>
            <a:rPr lang="en-US" sz="3200" dirty="0" err="1">
              <a:solidFill>
                <a:srgbClr val="1A437F"/>
              </a:solidFill>
            </a:rPr>
            <a:t>en</a:t>
          </a:r>
          <a:r>
            <a:rPr lang="en-US" sz="3200" dirty="0">
              <a:solidFill>
                <a:srgbClr val="1A437F"/>
              </a:solidFill>
            </a:rPr>
            <a:t> </a:t>
          </a:r>
          <a:r>
            <a:rPr lang="en-US" sz="3200" dirty="0" err="1">
              <a:solidFill>
                <a:srgbClr val="1A437F"/>
              </a:solidFill>
            </a:rPr>
            <a:t>uniforme</a:t>
          </a:r>
          <a:r>
            <a:rPr lang="en-US" sz="3200" dirty="0">
              <a:solidFill>
                <a:srgbClr val="1A437F"/>
              </a:solidFill>
            </a:rPr>
            <a:t>.</a:t>
          </a:r>
        </a:p>
      </dgm:t>
    </dgm:pt>
    <dgm:pt modelId="{ECF0E125-F44B-45DF-9733-A7A05D24F784}" type="parTrans" cxnId="{9A6EF2C6-F32E-4FD4-A67C-B6D6556F31D1}">
      <dgm:prSet/>
      <dgm:spPr/>
      <dgm:t>
        <a:bodyPr/>
        <a:lstStyle/>
        <a:p>
          <a:endParaRPr lang="en-US"/>
        </a:p>
      </dgm:t>
    </dgm:pt>
    <dgm:pt modelId="{79BB692B-3E64-4EA4-96B7-A719CA9C929D}" type="sibTrans" cxnId="{9A6EF2C6-F32E-4FD4-A67C-B6D6556F31D1}">
      <dgm:prSet/>
      <dgm:spPr/>
      <dgm:t>
        <a:bodyPr/>
        <a:lstStyle/>
        <a:p>
          <a:endParaRPr lang="en-US"/>
        </a:p>
      </dgm:t>
    </dgm:pt>
    <dgm:pt modelId="{D62A36FD-8CE1-4D7D-8E11-C64AF7B4F9F7}" type="pres">
      <dgm:prSet presAssocID="{C60776FC-4F3A-4C21-8458-EE5E78C10AC6}" presName="Name0" presStyleCnt="0">
        <dgm:presLayoutVars>
          <dgm:dir/>
          <dgm:resizeHandles val="exact"/>
        </dgm:presLayoutVars>
      </dgm:prSet>
      <dgm:spPr/>
    </dgm:pt>
    <dgm:pt modelId="{B8C04381-2B51-459D-9CED-D6949FB25BF6}" type="pres">
      <dgm:prSet presAssocID="{74DEACD4-55F3-4FE0-A039-3FF8804601E0}" presName="composite" presStyleCnt="0"/>
      <dgm:spPr/>
    </dgm:pt>
    <dgm:pt modelId="{02D20B04-AFAC-482D-A3B7-F6142E3E741C}" type="pres">
      <dgm:prSet presAssocID="{74DEACD4-55F3-4FE0-A039-3FF8804601E0}" presName="rect1" presStyleLbl="trAlignAcc1" presStyleIdx="0" presStyleCnt="3" custScaleX="93111" custLinFactNeighborX="165" custLinFactNeighborY="2609">
        <dgm:presLayoutVars>
          <dgm:bulletEnabled val="1"/>
        </dgm:presLayoutVars>
      </dgm:prSet>
      <dgm:spPr/>
    </dgm:pt>
    <dgm:pt modelId="{A59625EE-7C55-4EB7-879E-6F9F1D6470FD}" type="pres">
      <dgm:prSet presAssocID="{74DEACD4-55F3-4FE0-A039-3FF8804601E0}" presName="rect2" presStyleLbl="fgImgPlace1" presStyleIdx="0" presStyleCnt="3" custScaleX="166143" custScaleY="92715" custLinFactNeighborX="-7593" custLinFactNeighborY="-21020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4000" r="-24000"/>
          </a:stretch>
        </a:blipFill>
      </dgm:spPr>
    </dgm:pt>
    <dgm:pt modelId="{DB81169D-290D-4BF3-A94F-8071B49EB30B}" type="pres">
      <dgm:prSet presAssocID="{74EB35BA-7A63-4FFF-8C6E-F619FE7BBF84}" presName="sibTrans" presStyleCnt="0"/>
      <dgm:spPr/>
    </dgm:pt>
    <dgm:pt modelId="{EC74E56C-F7BB-44ED-B38A-789111C5C848}" type="pres">
      <dgm:prSet presAssocID="{BBC59606-CB82-4B97-8A76-3D97EC086B1C}" presName="composite" presStyleCnt="0"/>
      <dgm:spPr/>
    </dgm:pt>
    <dgm:pt modelId="{1383DD31-5821-40B4-814E-C33638B088AF}" type="pres">
      <dgm:prSet presAssocID="{BBC59606-CB82-4B97-8A76-3D97EC086B1C}" presName="rect1" presStyleLbl="trAlignAcc1" presStyleIdx="1" presStyleCnt="3" custLinFactNeighborX="319" custLinFactNeighborY="-10579">
        <dgm:presLayoutVars>
          <dgm:bulletEnabled val="1"/>
        </dgm:presLayoutVars>
      </dgm:prSet>
      <dgm:spPr/>
    </dgm:pt>
    <dgm:pt modelId="{7FCE6A99-269A-42D7-86EA-D5DD522F4315}" type="pres">
      <dgm:prSet presAssocID="{BBC59606-CB82-4B97-8A76-3D97EC086B1C}" presName="rect2" presStyleLbl="fgImgPlace1" presStyleIdx="1" presStyleCnt="3" custScaleX="165969" custScaleY="92715" custLinFactNeighborX="-27779" custLinFactNeighborY="-1150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</dgm:spPr>
    </dgm:pt>
    <dgm:pt modelId="{A2C306AA-8969-4458-BE77-D05F72D04858}" type="pres">
      <dgm:prSet presAssocID="{E53B1560-3D4B-4B32-A808-9603E02E377B}" presName="sibTrans" presStyleCnt="0"/>
      <dgm:spPr/>
    </dgm:pt>
    <dgm:pt modelId="{EF935625-8699-431A-9816-145F2CA74D54}" type="pres">
      <dgm:prSet presAssocID="{CE2E8F32-9B31-4279-8A55-C6EBBE49F06D}" presName="composite" presStyleCnt="0"/>
      <dgm:spPr/>
    </dgm:pt>
    <dgm:pt modelId="{5CABB708-E524-4104-B9D9-B6F724DCFF79}" type="pres">
      <dgm:prSet presAssocID="{CE2E8F32-9B31-4279-8A55-C6EBBE49F06D}" presName="rect1" presStyleLbl="trAlignAcc1" presStyleIdx="2" presStyleCnt="3" custScaleX="114700">
        <dgm:presLayoutVars>
          <dgm:bulletEnabled val="1"/>
        </dgm:presLayoutVars>
      </dgm:prSet>
      <dgm:spPr/>
    </dgm:pt>
    <dgm:pt modelId="{B966D0F8-86FC-4AFB-AF8D-C7FC6CF1EBA5}" type="pres">
      <dgm:prSet presAssocID="{CE2E8F32-9B31-4279-8A55-C6EBBE49F06D}" presName="rect2" presStyleLbl="fgImgPlace1" presStyleIdx="2" presStyleCnt="3" custScaleX="165282" custScaleY="92618" custLinFactNeighborX="-62025" custLinFactNeighborY="-96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</dgm:spPr>
    </dgm:pt>
  </dgm:ptLst>
  <dgm:cxnLst>
    <dgm:cxn modelId="{6D4E6132-DC0F-4538-B0C0-95F6CE923B44}" srcId="{C60776FC-4F3A-4C21-8458-EE5E78C10AC6}" destId="{BBC59606-CB82-4B97-8A76-3D97EC086B1C}" srcOrd="1" destOrd="0" parTransId="{56E94877-F783-40A1-A564-E9DF833BA405}" sibTransId="{E53B1560-3D4B-4B32-A808-9603E02E377B}"/>
    <dgm:cxn modelId="{4A595E3E-FD90-4EF6-8A4C-A8041A9DB4CE}" type="presOf" srcId="{C60776FC-4F3A-4C21-8458-EE5E78C10AC6}" destId="{D62A36FD-8CE1-4D7D-8E11-C64AF7B4F9F7}" srcOrd="0" destOrd="0" presId="urn:microsoft.com/office/officeart/2008/layout/PictureStrips"/>
    <dgm:cxn modelId="{0A0DA565-0B05-4CCB-9485-BC4933FE974B}" type="presOf" srcId="{CE2E8F32-9B31-4279-8A55-C6EBBE49F06D}" destId="{5CABB708-E524-4104-B9D9-B6F724DCFF79}" srcOrd="0" destOrd="0" presId="urn:microsoft.com/office/officeart/2008/layout/PictureStrips"/>
    <dgm:cxn modelId="{B4FF1968-EFB7-43B5-BA65-CF5BD97D8584}" srcId="{C60776FC-4F3A-4C21-8458-EE5E78C10AC6}" destId="{74DEACD4-55F3-4FE0-A039-3FF8804601E0}" srcOrd="0" destOrd="0" parTransId="{BF86FD0B-6642-4CCE-8158-FBDFED7107C5}" sibTransId="{74EB35BA-7A63-4FFF-8C6E-F619FE7BBF84}"/>
    <dgm:cxn modelId="{4B36F78A-EE97-4141-A99A-55867E016805}" type="presOf" srcId="{74DEACD4-55F3-4FE0-A039-3FF8804601E0}" destId="{02D20B04-AFAC-482D-A3B7-F6142E3E741C}" srcOrd="0" destOrd="0" presId="urn:microsoft.com/office/officeart/2008/layout/PictureStrips"/>
    <dgm:cxn modelId="{BFE3A7BC-7C33-411E-AC54-A104885C754E}" type="presOf" srcId="{BBC59606-CB82-4B97-8A76-3D97EC086B1C}" destId="{1383DD31-5821-40B4-814E-C33638B088AF}" srcOrd="0" destOrd="0" presId="urn:microsoft.com/office/officeart/2008/layout/PictureStrips"/>
    <dgm:cxn modelId="{9A6EF2C6-F32E-4FD4-A67C-B6D6556F31D1}" srcId="{C60776FC-4F3A-4C21-8458-EE5E78C10AC6}" destId="{CE2E8F32-9B31-4279-8A55-C6EBBE49F06D}" srcOrd="2" destOrd="0" parTransId="{ECF0E125-F44B-45DF-9733-A7A05D24F784}" sibTransId="{79BB692B-3E64-4EA4-96B7-A719CA9C929D}"/>
    <dgm:cxn modelId="{7257E947-4FF7-43B4-AFA6-AAF048B9C9ED}" type="presParOf" srcId="{D62A36FD-8CE1-4D7D-8E11-C64AF7B4F9F7}" destId="{B8C04381-2B51-459D-9CED-D6949FB25BF6}" srcOrd="0" destOrd="0" presId="urn:microsoft.com/office/officeart/2008/layout/PictureStrips"/>
    <dgm:cxn modelId="{14E20AFF-7C40-4932-837D-5C47B3E606E0}" type="presParOf" srcId="{B8C04381-2B51-459D-9CED-D6949FB25BF6}" destId="{02D20B04-AFAC-482D-A3B7-F6142E3E741C}" srcOrd="0" destOrd="0" presId="urn:microsoft.com/office/officeart/2008/layout/PictureStrips"/>
    <dgm:cxn modelId="{75293717-F404-4611-B45D-4E647240A637}" type="presParOf" srcId="{B8C04381-2B51-459D-9CED-D6949FB25BF6}" destId="{A59625EE-7C55-4EB7-879E-6F9F1D6470FD}" srcOrd="1" destOrd="0" presId="urn:microsoft.com/office/officeart/2008/layout/PictureStrips"/>
    <dgm:cxn modelId="{BFB807AA-31CE-4E45-B91A-4F9B43FC68D5}" type="presParOf" srcId="{D62A36FD-8CE1-4D7D-8E11-C64AF7B4F9F7}" destId="{DB81169D-290D-4BF3-A94F-8071B49EB30B}" srcOrd="1" destOrd="0" presId="urn:microsoft.com/office/officeart/2008/layout/PictureStrips"/>
    <dgm:cxn modelId="{2C19279C-DA12-416F-BBE2-3EF9D151F8F3}" type="presParOf" srcId="{D62A36FD-8CE1-4D7D-8E11-C64AF7B4F9F7}" destId="{EC74E56C-F7BB-44ED-B38A-789111C5C848}" srcOrd="2" destOrd="0" presId="urn:microsoft.com/office/officeart/2008/layout/PictureStrips"/>
    <dgm:cxn modelId="{AE365534-CC3C-48FE-AA8A-523F393644D1}" type="presParOf" srcId="{EC74E56C-F7BB-44ED-B38A-789111C5C848}" destId="{1383DD31-5821-40B4-814E-C33638B088AF}" srcOrd="0" destOrd="0" presId="urn:microsoft.com/office/officeart/2008/layout/PictureStrips"/>
    <dgm:cxn modelId="{7F876D52-5A85-4705-9EA1-0F045AC653AB}" type="presParOf" srcId="{EC74E56C-F7BB-44ED-B38A-789111C5C848}" destId="{7FCE6A99-269A-42D7-86EA-D5DD522F4315}" srcOrd="1" destOrd="0" presId="urn:microsoft.com/office/officeart/2008/layout/PictureStrips"/>
    <dgm:cxn modelId="{86DC19B6-26A8-435C-9262-294A2374F73F}" type="presParOf" srcId="{D62A36FD-8CE1-4D7D-8E11-C64AF7B4F9F7}" destId="{A2C306AA-8969-4458-BE77-D05F72D04858}" srcOrd="3" destOrd="0" presId="urn:microsoft.com/office/officeart/2008/layout/PictureStrips"/>
    <dgm:cxn modelId="{BAC701CD-6453-4043-9F98-7095CEF18035}" type="presParOf" srcId="{D62A36FD-8CE1-4D7D-8E11-C64AF7B4F9F7}" destId="{EF935625-8699-431A-9816-145F2CA74D54}" srcOrd="4" destOrd="0" presId="urn:microsoft.com/office/officeart/2008/layout/PictureStrips"/>
    <dgm:cxn modelId="{5D448E71-30C5-4EAE-ABF5-DD689EBD6101}" type="presParOf" srcId="{EF935625-8699-431A-9816-145F2CA74D54}" destId="{5CABB708-E524-4104-B9D9-B6F724DCFF79}" srcOrd="0" destOrd="0" presId="urn:microsoft.com/office/officeart/2008/layout/PictureStrips"/>
    <dgm:cxn modelId="{2C93984E-295C-4452-BB4D-E152545592C2}" type="presParOf" srcId="{EF935625-8699-431A-9816-145F2CA74D54}" destId="{B966D0F8-86FC-4AFB-AF8D-C7FC6CF1EBA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D36F74-63E1-4137-AECE-43717E43B77F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D464FE39-86DF-40B3-A331-ADF56890A44B}">
      <dgm:prSet phldrT="[Text]"/>
      <dgm:spPr/>
      <dgm:t>
        <a:bodyPr/>
        <a:lstStyle/>
        <a:p>
          <a:r>
            <a:rPr lang="en-US"/>
            <a:t>I need more help.</a:t>
          </a:r>
        </a:p>
      </dgm:t>
    </dgm:pt>
    <dgm:pt modelId="{84C106C9-43D6-42D9-9841-9C7DBCA2BDA6}" type="parTrans" cxnId="{B8BEC720-F23E-485D-980C-9E1AF40A46F5}">
      <dgm:prSet/>
      <dgm:spPr/>
      <dgm:t>
        <a:bodyPr/>
        <a:lstStyle/>
        <a:p>
          <a:endParaRPr lang="en-US"/>
        </a:p>
      </dgm:t>
    </dgm:pt>
    <dgm:pt modelId="{105B96B1-1B3B-47A0-8FC4-12272C93E77A}" type="sibTrans" cxnId="{B8BEC720-F23E-485D-980C-9E1AF40A46F5}">
      <dgm:prSet/>
      <dgm:spPr/>
      <dgm:t>
        <a:bodyPr/>
        <a:lstStyle/>
        <a:p>
          <a:endParaRPr lang="en-US"/>
        </a:p>
      </dgm:t>
    </dgm:pt>
    <dgm:pt modelId="{5D4461E6-1559-428C-ACCB-D232FD832C8D}">
      <dgm:prSet phldrT="[Text]"/>
      <dgm:spPr/>
      <dgm:t>
        <a:bodyPr/>
        <a:lstStyle/>
        <a:p>
          <a:r>
            <a:rPr lang="en-US"/>
            <a:t>I’m getting there.</a:t>
          </a:r>
        </a:p>
      </dgm:t>
    </dgm:pt>
    <dgm:pt modelId="{4DC30D96-38EA-4A33-89D5-4E9263F7DAFC}" type="parTrans" cxnId="{D0C21BA3-0708-4AA6-B505-4259F5C19398}">
      <dgm:prSet/>
      <dgm:spPr/>
      <dgm:t>
        <a:bodyPr/>
        <a:lstStyle/>
        <a:p>
          <a:endParaRPr lang="en-US"/>
        </a:p>
      </dgm:t>
    </dgm:pt>
    <dgm:pt modelId="{D57CB95C-21D8-4FDD-8DAE-07A8339BA7FB}" type="sibTrans" cxnId="{D0C21BA3-0708-4AA6-B505-4259F5C19398}">
      <dgm:prSet/>
      <dgm:spPr/>
      <dgm:t>
        <a:bodyPr/>
        <a:lstStyle/>
        <a:p>
          <a:endParaRPr lang="en-US"/>
        </a:p>
      </dgm:t>
    </dgm:pt>
    <dgm:pt modelId="{D50806CA-B8D7-427C-83E7-7E6A792BD1FC}">
      <dgm:prSet phldrT="[Text]"/>
      <dgm:spPr/>
      <dgm:t>
        <a:bodyPr/>
        <a:lstStyle/>
        <a:p>
          <a:r>
            <a:rPr lang="en-US"/>
            <a:t>I can do this!</a:t>
          </a:r>
        </a:p>
      </dgm:t>
    </dgm:pt>
    <dgm:pt modelId="{1341DFF9-4567-4A54-9CA2-E6FF3CC43663}" type="parTrans" cxnId="{65FDB9CD-3374-4588-AED3-F02942EEE040}">
      <dgm:prSet/>
      <dgm:spPr/>
      <dgm:t>
        <a:bodyPr/>
        <a:lstStyle/>
        <a:p>
          <a:endParaRPr lang="en-US"/>
        </a:p>
      </dgm:t>
    </dgm:pt>
    <dgm:pt modelId="{CFAE0977-E132-417C-AF7E-DDA3FB49C77F}" type="sibTrans" cxnId="{65FDB9CD-3374-4588-AED3-F02942EEE040}">
      <dgm:prSet/>
      <dgm:spPr/>
      <dgm:t>
        <a:bodyPr/>
        <a:lstStyle/>
        <a:p>
          <a:endParaRPr lang="en-US"/>
        </a:p>
      </dgm:t>
    </dgm:pt>
    <dgm:pt modelId="{7BAC069B-A19F-446F-B207-21B3671AF109}" type="pres">
      <dgm:prSet presAssocID="{DAD36F74-63E1-4137-AECE-43717E43B77F}" presName="Name0" presStyleCnt="0">
        <dgm:presLayoutVars>
          <dgm:dir/>
          <dgm:resizeHandles val="exact"/>
        </dgm:presLayoutVars>
      </dgm:prSet>
      <dgm:spPr/>
    </dgm:pt>
    <dgm:pt modelId="{B7B34D0E-01CC-4E9C-A1A8-AB9401FF919B}" type="pres">
      <dgm:prSet presAssocID="{DAD36F74-63E1-4137-AECE-43717E43B77F}" presName="fgShape" presStyleLbl="fgShp" presStyleIdx="0" presStyleCnt="1" custScaleY="166667"/>
      <dgm:spPr/>
    </dgm:pt>
    <dgm:pt modelId="{2F15390A-AD99-47E0-A2AB-9E266556C6EF}" type="pres">
      <dgm:prSet presAssocID="{DAD36F74-63E1-4137-AECE-43717E43B77F}" presName="linComp" presStyleCnt="0"/>
      <dgm:spPr/>
    </dgm:pt>
    <dgm:pt modelId="{A19725D2-D3C5-4279-89B5-2A15E3BC3792}" type="pres">
      <dgm:prSet presAssocID="{D464FE39-86DF-40B3-A331-ADF56890A44B}" presName="compNode" presStyleCnt="0"/>
      <dgm:spPr/>
    </dgm:pt>
    <dgm:pt modelId="{A6099294-0361-4A4B-8D7D-AC2C5F5F93D4}" type="pres">
      <dgm:prSet presAssocID="{D464FE39-86DF-40B3-A331-ADF56890A44B}" presName="bkgdShape" presStyleLbl="node1" presStyleIdx="0" presStyleCnt="3" custLinFactNeighborX="-64" custLinFactNeighborY="-807"/>
      <dgm:spPr/>
    </dgm:pt>
    <dgm:pt modelId="{17B7C906-1635-4F18-8AA6-69A895F94EBA}" type="pres">
      <dgm:prSet presAssocID="{D464FE39-86DF-40B3-A331-ADF56890A44B}" presName="nodeTx" presStyleLbl="node1" presStyleIdx="0" presStyleCnt="3">
        <dgm:presLayoutVars>
          <dgm:bulletEnabled val="1"/>
        </dgm:presLayoutVars>
      </dgm:prSet>
      <dgm:spPr/>
    </dgm:pt>
    <dgm:pt modelId="{08F28D0C-3B2F-4E61-8482-6A5096D2B52F}" type="pres">
      <dgm:prSet presAssocID="{D464FE39-86DF-40B3-A331-ADF56890A44B}" presName="invisiNode" presStyleLbl="node1" presStyleIdx="0" presStyleCnt="3"/>
      <dgm:spPr/>
    </dgm:pt>
    <dgm:pt modelId="{C897C18F-8EE0-47F9-87F3-B4EEF0CA402A}" type="pres">
      <dgm:prSet presAssocID="{D464FE39-86DF-40B3-A331-ADF56890A44B}" presName="imagNode" presStyleLbl="fgImgPlace1" presStyleIdx="0" presStyleCnt="3"/>
      <dgm:spPr>
        <a:solidFill>
          <a:srgbClr val="FF0000"/>
        </a:solidFill>
      </dgm:spPr>
    </dgm:pt>
    <dgm:pt modelId="{E49B2C74-A5D7-4ED3-BE47-1E80F78BD66B}" type="pres">
      <dgm:prSet presAssocID="{105B96B1-1B3B-47A0-8FC4-12272C93E77A}" presName="sibTrans" presStyleLbl="sibTrans2D1" presStyleIdx="0" presStyleCnt="0"/>
      <dgm:spPr/>
    </dgm:pt>
    <dgm:pt modelId="{58D8034B-45A4-4A44-B508-84DEDFB3762D}" type="pres">
      <dgm:prSet presAssocID="{5D4461E6-1559-428C-ACCB-D232FD832C8D}" presName="compNode" presStyleCnt="0"/>
      <dgm:spPr/>
    </dgm:pt>
    <dgm:pt modelId="{735E6324-297D-45A3-A660-5C1C5D4279F8}" type="pres">
      <dgm:prSet presAssocID="{5D4461E6-1559-428C-ACCB-D232FD832C8D}" presName="bkgdShape" presStyleLbl="node1" presStyleIdx="1" presStyleCnt="3"/>
      <dgm:spPr/>
    </dgm:pt>
    <dgm:pt modelId="{724595D9-30A4-4514-B86C-EDDA692FA28A}" type="pres">
      <dgm:prSet presAssocID="{5D4461E6-1559-428C-ACCB-D232FD832C8D}" presName="nodeTx" presStyleLbl="node1" presStyleIdx="1" presStyleCnt="3">
        <dgm:presLayoutVars>
          <dgm:bulletEnabled val="1"/>
        </dgm:presLayoutVars>
      </dgm:prSet>
      <dgm:spPr/>
    </dgm:pt>
    <dgm:pt modelId="{E8862C2D-8AB5-4E92-8829-2D46E5D3F7DA}" type="pres">
      <dgm:prSet presAssocID="{5D4461E6-1559-428C-ACCB-D232FD832C8D}" presName="invisiNode" presStyleLbl="node1" presStyleIdx="1" presStyleCnt="3"/>
      <dgm:spPr/>
    </dgm:pt>
    <dgm:pt modelId="{889D4507-A052-499D-B90D-FD2AF58F7330}" type="pres">
      <dgm:prSet presAssocID="{5D4461E6-1559-428C-ACCB-D232FD832C8D}" presName="imagNode" presStyleLbl="fgImgPlace1" presStyleIdx="1" presStyleCnt="3"/>
      <dgm:spPr>
        <a:solidFill>
          <a:srgbClr val="FFFF00"/>
        </a:solidFill>
      </dgm:spPr>
    </dgm:pt>
    <dgm:pt modelId="{39F6F886-9A27-4DFE-8176-DB6402CD27F8}" type="pres">
      <dgm:prSet presAssocID="{D57CB95C-21D8-4FDD-8DAE-07A8339BA7FB}" presName="sibTrans" presStyleLbl="sibTrans2D1" presStyleIdx="0" presStyleCnt="0"/>
      <dgm:spPr/>
    </dgm:pt>
    <dgm:pt modelId="{430BE019-5749-4AC3-81A2-89B1CC13344F}" type="pres">
      <dgm:prSet presAssocID="{D50806CA-B8D7-427C-83E7-7E6A792BD1FC}" presName="compNode" presStyleCnt="0"/>
      <dgm:spPr/>
    </dgm:pt>
    <dgm:pt modelId="{094FFFC9-5B42-4AC3-9FBD-F1DE397A6EF9}" type="pres">
      <dgm:prSet presAssocID="{D50806CA-B8D7-427C-83E7-7E6A792BD1FC}" presName="bkgdShape" presStyleLbl="node1" presStyleIdx="2" presStyleCnt="3"/>
      <dgm:spPr/>
    </dgm:pt>
    <dgm:pt modelId="{8323312D-5C41-41BD-87F7-686DC9003164}" type="pres">
      <dgm:prSet presAssocID="{D50806CA-B8D7-427C-83E7-7E6A792BD1FC}" presName="nodeTx" presStyleLbl="node1" presStyleIdx="2" presStyleCnt="3">
        <dgm:presLayoutVars>
          <dgm:bulletEnabled val="1"/>
        </dgm:presLayoutVars>
      </dgm:prSet>
      <dgm:spPr/>
    </dgm:pt>
    <dgm:pt modelId="{68967CE8-5F90-4CC7-8C5B-917D6D8F39BF}" type="pres">
      <dgm:prSet presAssocID="{D50806CA-B8D7-427C-83E7-7E6A792BD1FC}" presName="invisiNode" presStyleLbl="node1" presStyleIdx="2" presStyleCnt="3"/>
      <dgm:spPr/>
    </dgm:pt>
    <dgm:pt modelId="{9088D241-94D5-435E-AA14-880D0CF07CB9}" type="pres">
      <dgm:prSet presAssocID="{D50806CA-B8D7-427C-83E7-7E6A792BD1FC}" presName="imagNode" presStyleLbl="fgImgPlace1" presStyleIdx="2" presStyleCnt="3"/>
      <dgm:spPr>
        <a:solidFill>
          <a:srgbClr val="00B050"/>
        </a:solidFill>
      </dgm:spPr>
    </dgm:pt>
  </dgm:ptLst>
  <dgm:cxnLst>
    <dgm:cxn modelId="{A0678615-8730-44CB-AD0E-B1690A0E99FA}" type="presOf" srcId="{D57CB95C-21D8-4FDD-8DAE-07A8339BA7FB}" destId="{39F6F886-9A27-4DFE-8176-DB6402CD27F8}" srcOrd="0" destOrd="0" presId="urn:microsoft.com/office/officeart/2005/8/layout/hList7"/>
    <dgm:cxn modelId="{B8BEC720-F23E-485D-980C-9E1AF40A46F5}" srcId="{DAD36F74-63E1-4137-AECE-43717E43B77F}" destId="{D464FE39-86DF-40B3-A331-ADF56890A44B}" srcOrd="0" destOrd="0" parTransId="{84C106C9-43D6-42D9-9841-9C7DBCA2BDA6}" sibTransId="{105B96B1-1B3B-47A0-8FC4-12272C93E77A}"/>
    <dgm:cxn modelId="{90D40332-5AC1-4A84-A88D-2096CF506263}" type="presOf" srcId="{5D4461E6-1559-428C-ACCB-D232FD832C8D}" destId="{735E6324-297D-45A3-A660-5C1C5D4279F8}" srcOrd="0" destOrd="0" presId="urn:microsoft.com/office/officeart/2005/8/layout/hList7"/>
    <dgm:cxn modelId="{2B9DFE36-064B-4A09-B84E-7476E588F378}" type="presOf" srcId="{5D4461E6-1559-428C-ACCB-D232FD832C8D}" destId="{724595D9-30A4-4514-B86C-EDDA692FA28A}" srcOrd="1" destOrd="0" presId="urn:microsoft.com/office/officeart/2005/8/layout/hList7"/>
    <dgm:cxn modelId="{40693744-05A8-4A41-AE7D-F648044BF01B}" type="presOf" srcId="{DAD36F74-63E1-4137-AECE-43717E43B77F}" destId="{7BAC069B-A19F-446F-B207-21B3671AF109}" srcOrd="0" destOrd="0" presId="urn:microsoft.com/office/officeart/2005/8/layout/hList7"/>
    <dgm:cxn modelId="{9B05A688-BB3D-4610-B642-83736E93EC82}" type="presOf" srcId="{D464FE39-86DF-40B3-A331-ADF56890A44B}" destId="{A6099294-0361-4A4B-8D7D-AC2C5F5F93D4}" srcOrd="0" destOrd="0" presId="urn:microsoft.com/office/officeart/2005/8/layout/hList7"/>
    <dgm:cxn modelId="{B3465E97-8751-4393-8F32-ACD38A6FB167}" type="presOf" srcId="{D50806CA-B8D7-427C-83E7-7E6A792BD1FC}" destId="{8323312D-5C41-41BD-87F7-686DC9003164}" srcOrd="1" destOrd="0" presId="urn:microsoft.com/office/officeart/2005/8/layout/hList7"/>
    <dgm:cxn modelId="{CF396C9B-87BA-41BC-BA8E-30C228EBC006}" type="presOf" srcId="{105B96B1-1B3B-47A0-8FC4-12272C93E77A}" destId="{E49B2C74-A5D7-4ED3-BE47-1E80F78BD66B}" srcOrd="0" destOrd="0" presId="urn:microsoft.com/office/officeart/2005/8/layout/hList7"/>
    <dgm:cxn modelId="{D0C21BA3-0708-4AA6-B505-4259F5C19398}" srcId="{DAD36F74-63E1-4137-AECE-43717E43B77F}" destId="{5D4461E6-1559-428C-ACCB-D232FD832C8D}" srcOrd="1" destOrd="0" parTransId="{4DC30D96-38EA-4A33-89D5-4E9263F7DAFC}" sibTransId="{D57CB95C-21D8-4FDD-8DAE-07A8339BA7FB}"/>
    <dgm:cxn modelId="{B819B7C1-B298-4545-BE7C-490C9271EE94}" type="presOf" srcId="{D464FE39-86DF-40B3-A331-ADF56890A44B}" destId="{17B7C906-1635-4F18-8AA6-69A895F94EBA}" srcOrd="1" destOrd="0" presId="urn:microsoft.com/office/officeart/2005/8/layout/hList7"/>
    <dgm:cxn modelId="{65FDB9CD-3374-4588-AED3-F02942EEE040}" srcId="{DAD36F74-63E1-4137-AECE-43717E43B77F}" destId="{D50806CA-B8D7-427C-83E7-7E6A792BD1FC}" srcOrd="2" destOrd="0" parTransId="{1341DFF9-4567-4A54-9CA2-E6FF3CC43663}" sibTransId="{CFAE0977-E132-417C-AF7E-DDA3FB49C77F}"/>
    <dgm:cxn modelId="{3AFBD4D1-A505-497C-B732-1D83C8E07EBB}" type="presOf" srcId="{D50806CA-B8D7-427C-83E7-7E6A792BD1FC}" destId="{094FFFC9-5B42-4AC3-9FBD-F1DE397A6EF9}" srcOrd="0" destOrd="0" presId="urn:microsoft.com/office/officeart/2005/8/layout/hList7"/>
    <dgm:cxn modelId="{EB2390C3-50C8-42A7-89E7-EBE0C350080F}" type="presParOf" srcId="{7BAC069B-A19F-446F-B207-21B3671AF109}" destId="{B7B34D0E-01CC-4E9C-A1A8-AB9401FF919B}" srcOrd="0" destOrd="0" presId="urn:microsoft.com/office/officeart/2005/8/layout/hList7"/>
    <dgm:cxn modelId="{6FAAE196-B5B4-40F7-AD47-72C01B05B291}" type="presParOf" srcId="{7BAC069B-A19F-446F-B207-21B3671AF109}" destId="{2F15390A-AD99-47E0-A2AB-9E266556C6EF}" srcOrd="1" destOrd="0" presId="urn:microsoft.com/office/officeart/2005/8/layout/hList7"/>
    <dgm:cxn modelId="{FE073E03-0524-4D43-BAC3-814243185C5D}" type="presParOf" srcId="{2F15390A-AD99-47E0-A2AB-9E266556C6EF}" destId="{A19725D2-D3C5-4279-89B5-2A15E3BC3792}" srcOrd="0" destOrd="0" presId="urn:microsoft.com/office/officeart/2005/8/layout/hList7"/>
    <dgm:cxn modelId="{176CADDE-D4DB-4ED5-9979-86CC7BCFBE07}" type="presParOf" srcId="{A19725D2-D3C5-4279-89B5-2A15E3BC3792}" destId="{A6099294-0361-4A4B-8D7D-AC2C5F5F93D4}" srcOrd="0" destOrd="0" presId="urn:microsoft.com/office/officeart/2005/8/layout/hList7"/>
    <dgm:cxn modelId="{E9489175-8DF1-40A4-9FDC-7ED5EDF9A3D2}" type="presParOf" srcId="{A19725D2-D3C5-4279-89B5-2A15E3BC3792}" destId="{17B7C906-1635-4F18-8AA6-69A895F94EBA}" srcOrd="1" destOrd="0" presId="urn:microsoft.com/office/officeart/2005/8/layout/hList7"/>
    <dgm:cxn modelId="{9EFF4F88-CADB-4FD1-AFCE-444F63D47E4B}" type="presParOf" srcId="{A19725D2-D3C5-4279-89B5-2A15E3BC3792}" destId="{08F28D0C-3B2F-4E61-8482-6A5096D2B52F}" srcOrd="2" destOrd="0" presId="urn:microsoft.com/office/officeart/2005/8/layout/hList7"/>
    <dgm:cxn modelId="{E2ACCC04-D155-4308-BDA9-F2AE4C1F6DB5}" type="presParOf" srcId="{A19725D2-D3C5-4279-89B5-2A15E3BC3792}" destId="{C897C18F-8EE0-47F9-87F3-B4EEF0CA402A}" srcOrd="3" destOrd="0" presId="urn:microsoft.com/office/officeart/2005/8/layout/hList7"/>
    <dgm:cxn modelId="{BC0B7BEC-6053-45E0-BFD5-4C4E8CA1A21D}" type="presParOf" srcId="{2F15390A-AD99-47E0-A2AB-9E266556C6EF}" destId="{E49B2C74-A5D7-4ED3-BE47-1E80F78BD66B}" srcOrd="1" destOrd="0" presId="urn:microsoft.com/office/officeart/2005/8/layout/hList7"/>
    <dgm:cxn modelId="{A9356D2B-05D2-4129-A0EB-5495300518D9}" type="presParOf" srcId="{2F15390A-AD99-47E0-A2AB-9E266556C6EF}" destId="{58D8034B-45A4-4A44-B508-84DEDFB3762D}" srcOrd="2" destOrd="0" presId="urn:microsoft.com/office/officeart/2005/8/layout/hList7"/>
    <dgm:cxn modelId="{525D0FE0-19EE-4F01-B9BC-2DAC8E62FD5D}" type="presParOf" srcId="{58D8034B-45A4-4A44-B508-84DEDFB3762D}" destId="{735E6324-297D-45A3-A660-5C1C5D4279F8}" srcOrd="0" destOrd="0" presId="urn:microsoft.com/office/officeart/2005/8/layout/hList7"/>
    <dgm:cxn modelId="{7F30E018-3AC6-46C4-84BC-E872DE3ADF1D}" type="presParOf" srcId="{58D8034B-45A4-4A44-B508-84DEDFB3762D}" destId="{724595D9-30A4-4514-B86C-EDDA692FA28A}" srcOrd="1" destOrd="0" presId="urn:microsoft.com/office/officeart/2005/8/layout/hList7"/>
    <dgm:cxn modelId="{735E2CE1-C729-47BF-B6EB-755DB55DB770}" type="presParOf" srcId="{58D8034B-45A4-4A44-B508-84DEDFB3762D}" destId="{E8862C2D-8AB5-4E92-8829-2D46E5D3F7DA}" srcOrd="2" destOrd="0" presId="urn:microsoft.com/office/officeart/2005/8/layout/hList7"/>
    <dgm:cxn modelId="{38B6D3B3-5464-4363-AEF6-95A1843C2EBC}" type="presParOf" srcId="{58D8034B-45A4-4A44-B508-84DEDFB3762D}" destId="{889D4507-A052-499D-B90D-FD2AF58F7330}" srcOrd="3" destOrd="0" presId="urn:microsoft.com/office/officeart/2005/8/layout/hList7"/>
    <dgm:cxn modelId="{8CBFB376-A5BF-494B-BA12-F7A898C18E61}" type="presParOf" srcId="{2F15390A-AD99-47E0-A2AB-9E266556C6EF}" destId="{39F6F886-9A27-4DFE-8176-DB6402CD27F8}" srcOrd="3" destOrd="0" presId="urn:microsoft.com/office/officeart/2005/8/layout/hList7"/>
    <dgm:cxn modelId="{7F823481-6347-4913-B4CF-C1B341799B80}" type="presParOf" srcId="{2F15390A-AD99-47E0-A2AB-9E266556C6EF}" destId="{430BE019-5749-4AC3-81A2-89B1CC13344F}" srcOrd="4" destOrd="0" presId="urn:microsoft.com/office/officeart/2005/8/layout/hList7"/>
    <dgm:cxn modelId="{23A012C2-22B5-422A-9095-E93E50BA6778}" type="presParOf" srcId="{430BE019-5749-4AC3-81A2-89B1CC13344F}" destId="{094FFFC9-5B42-4AC3-9FBD-F1DE397A6EF9}" srcOrd="0" destOrd="0" presId="urn:microsoft.com/office/officeart/2005/8/layout/hList7"/>
    <dgm:cxn modelId="{300ABEA2-E2F8-4EBA-9A95-EFFE1D116DFA}" type="presParOf" srcId="{430BE019-5749-4AC3-81A2-89B1CC13344F}" destId="{8323312D-5C41-41BD-87F7-686DC9003164}" srcOrd="1" destOrd="0" presId="urn:microsoft.com/office/officeart/2005/8/layout/hList7"/>
    <dgm:cxn modelId="{1AD543AF-A872-44EF-97DB-09FD7E1B8DD7}" type="presParOf" srcId="{430BE019-5749-4AC3-81A2-89B1CC13344F}" destId="{68967CE8-5F90-4CC7-8C5B-917D6D8F39BF}" srcOrd="2" destOrd="0" presId="urn:microsoft.com/office/officeart/2005/8/layout/hList7"/>
    <dgm:cxn modelId="{731C70F7-0011-400A-A0E0-13794A4250FA}" type="presParOf" srcId="{430BE019-5749-4AC3-81A2-89B1CC13344F}" destId="{9088D241-94D5-435E-AA14-880D0CF07CB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20B04-AFAC-482D-A3B7-F6142E3E741C}">
      <dsp:nvSpPr>
        <dsp:cNvPr id="0" name=""/>
        <dsp:cNvSpPr/>
      </dsp:nvSpPr>
      <dsp:spPr>
        <a:xfrm>
          <a:off x="713693" y="720350"/>
          <a:ext cx="4411937" cy="14807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54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1A437F"/>
              </a:solidFill>
            </a:rPr>
            <a:t> Le bus… </a:t>
          </a:r>
          <a:r>
            <a:rPr lang="en-US" sz="3200" kern="1200" dirty="0" err="1">
              <a:solidFill>
                <a:srgbClr val="1A437F"/>
              </a:solidFill>
            </a:rPr>
            <a:t>à...</a:t>
          </a:r>
          <a:endParaRPr lang="en-US" sz="3200" kern="1200" dirty="0"/>
        </a:p>
      </dsp:txBody>
      <dsp:txXfrm>
        <a:off x="713693" y="720350"/>
        <a:ext cx="4411937" cy="1480738"/>
      </dsp:txXfrm>
    </dsp:sp>
    <dsp:sp modelId="{A59625EE-7C55-4EB7-879E-6F9F1D6470FD}">
      <dsp:nvSpPr>
        <dsp:cNvPr id="0" name=""/>
        <dsp:cNvSpPr/>
      </dsp:nvSpPr>
      <dsp:spPr>
        <a:xfrm>
          <a:off x="0" y="197652"/>
          <a:ext cx="1722100" cy="1441510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3DD31-5821-40B4-814E-C33638B088AF}">
      <dsp:nvSpPr>
        <dsp:cNvPr id="0" name=""/>
        <dsp:cNvSpPr/>
      </dsp:nvSpPr>
      <dsp:spPr>
        <a:xfrm>
          <a:off x="5868676" y="525070"/>
          <a:ext cx="4738363" cy="14807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54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1">
              <a:solidFill>
                <a:srgbClr val="1A437F"/>
              </a:solidFill>
              <a:latin typeface="Calibri" panose="020F0502020204030204" pitchFamily="34" charset="0"/>
              <a:cs typeface="Calibri" panose="020F0502020204030204" pitchFamily="34" charset="0"/>
            </a:rPr>
            <a:t>Nous… en… </a:t>
          </a:r>
        </a:p>
      </dsp:txBody>
      <dsp:txXfrm>
        <a:off x="5868676" y="525070"/>
        <a:ext cx="4738363" cy="1480738"/>
      </dsp:txXfrm>
    </dsp:sp>
    <dsp:sp modelId="{7FCE6A99-269A-42D7-86EA-D5DD522F4315}">
      <dsp:nvSpPr>
        <dsp:cNvPr id="0" name=""/>
        <dsp:cNvSpPr/>
      </dsp:nvSpPr>
      <dsp:spPr>
        <a:xfrm>
          <a:off x="5038981" y="345620"/>
          <a:ext cx="1720296" cy="1441510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BB708-E524-4104-B9D9-B6F724DCFF79}">
      <dsp:nvSpPr>
        <dsp:cNvPr id="0" name=""/>
        <dsp:cNvSpPr/>
      </dsp:nvSpPr>
      <dsp:spPr>
        <a:xfrm>
          <a:off x="2679814" y="2488416"/>
          <a:ext cx="5434903" cy="14807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54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1A437F"/>
              </a:solidFill>
            </a:rPr>
            <a:t>  Je… </a:t>
          </a:r>
          <a:r>
            <a:rPr lang="en-US" sz="3200" kern="1200" dirty="0" err="1">
              <a:solidFill>
                <a:srgbClr val="1A437F"/>
              </a:solidFill>
            </a:rPr>
            <a:t>en</a:t>
          </a:r>
          <a:r>
            <a:rPr lang="en-US" sz="3200" kern="1200" dirty="0">
              <a:solidFill>
                <a:srgbClr val="1A437F"/>
              </a:solidFill>
            </a:rPr>
            <a:t>…</a:t>
          </a:r>
        </a:p>
      </dsp:txBody>
      <dsp:txXfrm>
        <a:off x="2679814" y="2488416"/>
        <a:ext cx="5434903" cy="1480738"/>
      </dsp:txXfrm>
    </dsp:sp>
    <dsp:sp modelId="{B966D0F8-86FC-4AFB-AF8D-C7FC6CF1EBA5}">
      <dsp:nvSpPr>
        <dsp:cNvPr id="0" name=""/>
        <dsp:cNvSpPr/>
      </dsp:nvSpPr>
      <dsp:spPr>
        <a:xfrm>
          <a:off x="1849422" y="2316946"/>
          <a:ext cx="1713176" cy="1440002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20B04-AFAC-482D-A3B7-F6142E3E741C}">
      <dsp:nvSpPr>
        <dsp:cNvPr id="0" name=""/>
        <dsp:cNvSpPr/>
      </dsp:nvSpPr>
      <dsp:spPr>
        <a:xfrm>
          <a:off x="713693" y="720350"/>
          <a:ext cx="4411937" cy="14807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54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1A437F"/>
              </a:solidFill>
            </a:rPr>
            <a:t> Le bus part </a:t>
          </a:r>
          <a:r>
            <a:rPr lang="en-US" sz="3200" kern="1200" dirty="0" err="1">
              <a:solidFill>
                <a:srgbClr val="1A437F"/>
              </a:solidFill>
            </a:rPr>
            <a:t>à</a:t>
          </a:r>
          <a:r>
            <a:rPr lang="en-US" sz="3200" kern="1200" dirty="0">
              <a:solidFill>
                <a:srgbClr val="1A437F"/>
              </a:solidFill>
            </a:rPr>
            <a:t> 7 </a:t>
          </a:r>
          <a:r>
            <a:rPr lang="en-US" sz="3200" kern="1200" dirty="0" err="1">
              <a:solidFill>
                <a:srgbClr val="1A437F"/>
              </a:solidFill>
            </a:rPr>
            <a:t>heures</a:t>
          </a:r>
          <a:r>
            <a:rPr lang="en-US" sz="3200" kern="1200" dirty="0">
              <a:solidFill>
                <a:srgbClr val="1A437F"/>
              </a:solidFill>
            </a:rPr>
            <a:t>.</a:t>
          </a:r>
          <a:endParaRPr lang="en-US" sz="3200" kern="1200" dirty="0"/>
        </a:p>
      </dsp:txBody>
      <dsp:txXfrm>
        <a:off x="713693" y="720350"/>
        <a:ext cx="4411937" cy="1480738"/>
      </dsp:txXfrm>
    </dsp:sp>
    <dsp:sp modelId="{A59625EE-7C55-4EB7-879E-6F9F1D6470FD}">
      <dsp:nvSpPr>
        <dsp:cNvPr id="0" name=""/>
        <dsp:cNvSpPr/>
      </dsp:nvSpPr>
      <dsp:spPr>
        <a:xfrm>
          <a:off x="0" y="197652"/>
          <a:ext cx="1722100" cy="1441510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3DD31-5821-40B4-814E-C33638B088AF}">
      <dsp:nvSpPr>
        <dsp:cNvPr id="0" name=""/>
        <dsp:cNvSpPr/>
      </dsp:nvSpPr>
      <dsp:spPr>
        <a:xfrm>
          <a:off x="5868676" y="525070"/>
          <a:ext cx="4738363" cy="14807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54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1">
              <a:solidFill>
                <a:srgbClr val="1A437F"/>
              </a:solidFill>
              <a:latin typeface="Calibri" panose="020F0502020204030204" pitchFamily="34" charset="0"/>
              <a:cs typeface="Calibri" panose="020F0502020204030204" pitchFamily="34" charset="0"/>
            </a:rPr>
            <a:t>Nous partons en train.</a:t>
          </a:r>
        </a:p>
      </dsp:txBody>
      <dsp:txXfrm>
        <a:off x="5868676" y="525070"/>
        <a:ext cx="4738363" cy="1480738"/>
      </dsp:txXfrm>
    </dsp:sp>
    <dsp:sp modelId="{7FCE6A99-269A-42D7-86EA-D5DD522F4315}">
      <dsp:nvSpPr>
        <dsp:cNvPr id="0" name=""/>
        <dsp:cNvSpPr/>
      </dsp:nvSpPr>
      <dsp:spPr>
        <a:xfrm>
          <a:off x="5038981" y="345620"/>
          <a:ext cx="1720296" cy="1441510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BB708-E524-4104-B9D9-B6F724DCFF79}">
      <dsp:nvSpPr>
        <dsp:cNvPr id="0" name=""/>
        <dsp:cNvSpPr/>
      </dsp:nvSpPr>
      <dsp:spPr>
        <a:xfrm>
          <a:off x="2679814" y="2488416"/>
          <a:ext cx="5434903" cy="14807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54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1A437F"/>
              </a:solidFill>
            </a:rPr>
            <a:t>Je pars </a:t>
          </a:r>
          <a:r>
            <a:rPr lang="en-US" sz="3200" kern="1200" dirty="0" err="1">
              <a:solidFill>
                <a:srgbClr val="1A437F"/>
              </a:solidFill>
            </a:rPr>
            <a:t>en</a:t>
          </a:r>
          <a:r>
            <a:rPr lang="en-US" sz="3200" kern="1200" dirty="0">
              <a:solidFill>
                <a:srgbClr val="1A437F"/>
              </a:solidFill>
            </a:rPr>
            <a:t> France.</a:t>
          </a:r>
        </a:p>
      </dsp:txBody>
      <dsp:txXfrm>
        <a:off x="2679814" y="2488416"/>
        <a:ext cx="5434903" cy="1480738"/>
      </dsp:txXfrm>
    </dsp:sp>
    <dsp:sp modelId="{B966D0F8-86FC-4AFB-AF8D-C7FC6CF1EBA5}">
      <dsp:nvSpPr>
        <dsp:cNvPr id="0" name=""/>
        <dsp:cNvSpPr/>
      </dsp:nvSpPr>
      <dsp:spPr>
        <a:xfrm>
          <a:off x="1849422" y="2316946"/>
          <a:ext cx="1713176" cy="1440002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20B04-AFAC-482D-A3B7-F6142E3E741C}">
      <dsp:nvSpPr>
        <dsp:cNvPr id="0" name=""/>
        <dsp:cNvSpPr/>
      </dsp:nvSpPr>
      <dsp:spPr>
        <a:xfrm>
          <a:off x="713693" y="720350"/>
          <a:ext cx="4411937" cy="14807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54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1A437F"/>
              </a:solidFill>
            </a:rPr>
            <a:t> Je… chez </a:t>
          </a:r>
          <a:r>
            <a:rPr lang="en-US" sz="3200" kern="1200" dirty="0" err="1">
              <a:solidFill>
                <a:srgbClr val="1A437F"/>
              </a:solidFill>
            </a:rPr>
            <a:t>toi</a:t>
          </a:r>
          <a:r>
            <a:rPr lang="en-US" sz="3200" kern="1200" dirty="0">
              <a:solidFill>
                <a:srgbClr val="1A437F"/>
              </a:solidFill>
            </a:rPr>
            <a:t> </a:t>
          </a:r>
          <a:r>
            <a:rPr lang="en-US" sz="3200" kern="1200" dirty="0" err="1">
              <a:solidFill>
                <a:srgbClr val="1A437F"/>
              </a:solidFill>
            </a:rPr>
            <a:t>à...</a:t>
          </a:r>
          <a:endParaRPr lang="en-US" sz="3200" kern="1200" dirty="0"/>
        </a:p>
      </dsp:txBody>
      <dsp:txXfrm>
        <a:off x="713693" y="720350"/>
        <a:ext cx="4411937" cy="1480738"/>
      </dsp:txXfrm>
    </dsp:sp>
    <dsp:sp modelId="{A59625EE-7C55-4EB7-879E-6F9F1D6470FD}">
      <dsp:nvSpPr>
        <dsp:cNvPr id="0" name=""/>
        <dsp:cNvSpPr/>
      </dsp:nvSpPr>
      <dsp:spPr>
        <a:xfrm>
          <a:off x="0" y="197652"/>
          <a:ext cx="1722100" cy="1441510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3DD31-5821-40B4-814E-C33638B088AF}">
      <dsp:nvSpPr>
        <dsp:cNvPr id="0" name=""/>
        <dsp:cNvSpPr/>
      </dsp:nvSpPr>
      <dsp:spPr>
        <a:xfrm>
          <a:off x="5868676" y="525070"/>
          <a:ext cx="4738363" cy="14807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54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1">
              <a:solidFill>
                <a:srgbClr val="1A437F"/>
              </a:solidFill>
              <a:latin typeface="Calibri" panose="020F0502020204030204" pitchFamily="34" charset="0"/>
              <a:cs typeface="Calibri" panose="020F0502020204030204" pitchFamily="34" charset="0"/>
            </a:rPr>
            <a:t>Vous… au restaurant en… ? </a:t>
          </a:r>
        </a:p>
      </dsp:txBody>
      <dsp:txXfrm>
        <a:off x="5868676" y="525070"/>
        <a:ext cx="4738363" cy="1480738"/>
      </dsp:txXfrm>
    </dsp:sp>
    <dsp:sp modelId="{7FCE6A99-269A-42D7-86EA-D5DD522F4315}">
      <dsp:nvSpPr>
        <dsp:cNvPr id="0" name=""/>
        <dsp:cNvSpPr/>
      </dsp:nvSpPr>
      <dsp:spPr>
        <a:xfrm>
          <a:off x="5038981" y="345620"/>
          <a:ext cx="1720296" cy="1441510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BB708-E524-4104-B9D9-B6F724DCFF79}">
      <dsp:nvSpPr>
        <dsp:cNvPr id="0" name=""/>
        <dsp:cNvSpPr/>
      </dsp:nvSpPr>
      <dsp:spPr>
        <a:xfrm>
          <a:off x="2679814" y="2488416"/>
          <a:ext cx="5434903" cy="14807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54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1A437F"/>
              </a:solidFill>
            </a:rPr>
            <a:t>  </a:t>
          </a:r>
          <a:r>
            <a:rPr lang="en-US" sz="3200" kern="1200" dirty="0" err="1">
              <a:solidFill>
                <a:srgbClr val="1A437F"/>
              </a:solidFill>
            </a:rPr>
            <a:t>Elles</a:t>
          </a:r>
          <a:r>
            <a:rPr lang="en-US" sz="3200" kern="1200" dirty="0">
              <a:solidFill>
                <a:srgbClr val="1A437F"/>
              </a:solidFill>
            </a:rPr>
            <a:t>… </a:t>
          </a:r>
          <a:r>
            <a:rPr lang="en-US" sz="3200" kern="1200" dirty="0" err="1">
              <a:solidFill>
                <a:srgbClr val="1A437F"/>
              </a:solidFill>
            </a:rPr>
            <a:t>à</a:t>
          </a:r>
          <a:r>
            <a:rPr lang="en-US" sz="3200" kern="1200" dirty="0">
              <a:solidFill>
                <a:srgbClr val="1A437F"/>
              </a:solidFill>
            </a:rPr>
            <a:t> </a:t>
          </a:r>
          <a:r>
            <a:rPr lang="en-US" sz="3200" kern="1200" dirty="0" err="1">
              <a:solidFill>
                <a:srgbClr val="1A437F"/>
              </a:solidFill>
            </a:rPr>
            <a:t>l’école</a:t>
          </a:r>
          <a:r>
            <a:rPr lang="en-US" sz="3200" kern="1200" dirty="0">
              <a:solidFill>
                <a:srgbClr val="1A437F"/>
              </a:solidFill>
            </a:rPr>
            <a:t> </a:t>
          </a:r>
          <a:r>
            <a:rPr lang="en-US" sz="3200" kern="1200" dirty="0" err="1">
              <a:solidFill>
                <a:srgbClr val="1A437F"/>
              </a:solidFill>
            </a:rPr>
            <a:t>en</a:t>
          </a:r>
          <a:r>
            <a:rPr lang="en-US" sz="3200" kern="1200" dirty="0">
              <a:solidFill>
                <a:srgbClr val="1A437F"/>
              </a:solidFill>
            </a:rPr>
            <a:t>…</a:t>
          </a:r>
        </a:p>
      </dsp:txBody>
      <dsp:txXfrm>
        <a:off x="2679814" y="2488416"/>
        <a:ext cx="5434903" cy="1480738"/>
      </dsp:txXfrm>
    </dsp:sp>
    <dsp:sp modelId="{B966D0F8-86FC-4AFB-AF8D-C7FC6CF1EBA5}">
      <dsp:nvSpPr>
        <dsp:cNvPr id="0" name=""/>
        <dsp:cNvSpPr/>
      </dsp:nvSpPr>
      <dsp:spPr>
        <a:xfrm>
          <a:off x="1849422" y="2316946"/>
          <a:ext cx="1713176" cy="1440002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20B04-AFAC-482D-A3B7-F6142E3E741C}">
      <dsp:nvSpPr>
        <dsp:cNvPr id="0" name=""/>
        <dsp:cNvSpPr/>
      </dsp:nvSpPr>
      <dsp:spPr>
        <a:xfrm>
          <a:off x="713693" y="720350"/>
          <a:ext cx="4411937" cy="14807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54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1A437F"/>
              </a:solidFill>
            </a:rPr>
            <a:t> Je </a:t>
          </a:r>
          <a:r>
            <a:rPr lang="en-US" sz="3200" kern="1200" dirty="0" err="1">
              <a:solidFill>
                <a:srgbClr val="1A437F"/>
              </a:solidFill>
            </a:rPr>
            <a:t>viens</a:t>
          </a:r>
          <a:r>
            <a:rPr lang="en-US" sz="3200" kern="1200" dirty="0">
              <a:solidFill>
                <a:srgbClr val="1A437F"/>
              </a:solidFill>
            </a:rPr>
            <a:t> chez </a:t>
          </a:r>
          <a:r>
            <a:rPr lang="en-US" sz="3200" kern="1200" dirty="0" err="1">
              <a:solidFill>
                <a:srgbClr val="1A437F"/>
              </a:solidFill>
            </a:rPr>
            <a:t>toi</a:t>
          </a:r>
          <a:r>
            <a:rPr lang="en-US" sz="3200" kern="1200" dirty="0">
              <a:solidFill>
                <a:srgbClr val="1A437F"/>
              </a:solidFill>
            </a:rPr>
            <a:t> </a:t>
          </a:r>
          <a:r>
            <a:rPr lang="en-US" sz="3200" kern="1200" dirty="0" err="1">
              <a:solidFill>
                <a:srgbClr val="1A437F"/>
              </a:solidFill>
            </a:rPr>
            <a:t>à</a:t>
          </a:r>
          <a:r>
            <a:rPr lang="en-US" sz="3200" kern="1200" dirty="0">
              <a:solidFill>
                <a:srgbClr val="1A437F"/>
              </a:solidFill>
            </a:rPr>
            <a:t> 12h20.</a:t>
          </a:r>
          <a:endParaRPr lang="en-US" sz="3200" kern="1200" dirty="0"/>
        </a:p>
      </dsp:txBody>
      <dsp:txXfrm>
        <a:off x="713693" y="720350"/>
        <a:ext cx="4411937" cy="1480738"/>
      </dsp:txXfrm>
    </dsp:sp>
    <dsp:sp modelId="{A59625EE-7C55-4EB7-879E-6F9F1D6470FD}">
      <dsp:nvSpPr>
        <dsp:cNvPr id="0" name=""/>
        <dsp:cNvSpPr/>
      </dsp:nvSpPr>
      <dsp:spPr>
        <a:xfrm>
          <a:off x="0" y="197652"/>
          <a:ext cx="1722100" cy="1441510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3DD31-5821-40B4-814E-C33638B088AF}">
      <dsp:nvSpPr>
        <dsp:cNvPr id="0" name=""/>
        <dsp:cNvSpPr/>
      </dsp:nvSpPr>
      <dsp:spPr>
        <a:xfrm>
          <a:off x="5868676" y="525070"/>
          <a:ext cx="4738363" cy="14807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54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1">
              <a:solidFill>
                <a:srgbClr val="1A437F"/>
              </a:solidFill>
              <a:latin typeface="Calibri" panose="020F0502020204030204" pitchFamily="34" charset="0"/>
              <a:cs typeface="Calibri" panose="020F0502020204030204" pitchFamily="34" charset="0"/>
            </a:rPr>
            <a:t>Vous venez au restaurant en taxi ? </a:t>
          </a:r>
        </a:p>
      </dsp:txBody>
      <dsp:txXfrm>
        <a:off x="5868676" y="525070"/>
        <a:ext cx="4738363" cy="1480738"/>
      </dsp:txXfrm>
    </dsp:sp>
    <dsp:sp modelId="{7FCE6A99-269A-42D7-86EA-D5DD522F4315}">
      <dsp:nvSpPr>
        <dsp:cNvPr id="0" name=""/>
        <dsp:cNvSpPr/>
      </dsp:nvSpPr>
      <dsp:spPr>
        <a:xfrm>
          <a:off x="5038981" y="345620"/>
          <a:ext cx="1720296" cy="1441510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BB708-E524-4104-B9D9-B6F724DCFF79}">
      <dsp:nvSpPr>
        <dsp:cNvPr id="0" name=""/>
        <dsp:cNvSpPr/>
      </dsp:nvSpPr>
      <dsp:spPr>
        <a:xfrm>
          <a:off x="2679814" y="2488416"/>
          <a:ext cx="5434903" cy="14807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54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1A437F"/>
              </a:solidFill>
            </a:rPr>
            <a:t>Elles</a:t>
          </a:r>
          <a:r>
            <a:rPr lang="en-US" sz="3200" kern="1200" dirty="0">
              <a:solidFill>
                <a:srgbClr val="1A437F"/>
              </a:solidFill>
            </a:rPr>
            <a:t> </a:t>
          </a:r>
          <a:r>
            <a:rPr lang="en-US" sz="3200" kern="1200" dirty="0" err="1">
              <a:solidFill>
                <a:srgbClr val="1A437F"/>
              </a:solidFill>
            </a:rPr>
            <a:t>viennent</a:t>
          </a:r>
          <a:r>
            <a:rPr lang="en-US" sz="3200" kern="1200" dirty="0">
              <a:solidFill>
                <a:srgbClr val="1A437F"/>
              </a:solidFill>
            </a:rPr>
            <a:t> </a:t>
          </a:r>
          <a:r>
            <a:rPr lang="en-US" sz="3200" kern="1200" dirty="0" err="1">
              <a:solidFill>
                <a:srgbClr val="1A437F"/>
              </a:solidFill>
            </a:rPr>
            <a:t>à</a:t>
          </a:r>
          <a:r>
            <a:rPr lang="en-US" sz="3200" kern="1200" dirty="0">
              <a:solidFill>
                <a:srgbClr val="1A437F"/>
              </a:solidFill>
            </a:rPr>
            <a:t> </a:t>
          </a:r>
          <a:r>
            <a:rPr lang="en-US" sz="3200" kern="1200" dirty="0" err="1">
              <a:solidFill>
                <a:srgbClr val="1A437F"/>
              </a:solidFill>
            </a:rPr>
            <a:t>l’école</a:t>
          </a:r>
          <a:r>
            <a:rPr lang="en-US" sz="3200" kern="1200" dirty="0">
              <a:solidFill>
                <a:srgbClr val="1A437F"/>
              </a:solidFill>
            </a:rPr>
            <a:t>     </a:t>
          </a:r>
          <a:r>
            <a:rPr lang="en-US" sz="3200" kern="1200" dirty="0" err="1">
              <a:solidFill>
                <a:srgbClr val="1A437F"/>
              </a:solidFill>
            </a:rPr>
            <a:t>en</a:t>
          </a:r>
          <a:r>
            <a:rPr lang="en-US" sz="3200" kern="1200" dirty="0">
              <a:solidFill>
                <a:srgbClr val="1A437F"/>
              </a:solidFill>
            </a:rPr>
            <a:t> </a:t>
          </a:r>
          <a:r>
            <a:rPr lang="en-US" sz="3200" kern="1200" dirty="0" err="1">
              <a:solidFill>
                <a:srgbClr val="1A437F"/>
              </a:solidFill>
            </a:rPr>
            <a:t>uniforme</a:t>
          </a:r>
          <a:r>
            <a:rPr lang="en-US" sz="3200" kern="1200" dirty="0">
              <a:solidFill>
                <a:srgbClr val="1A437F"/>
              </a:solidFill>
            </a:rPr>
            <a:t>.</a:t>
          </a:r>
        </a:p>
      </dsp:txBody>
      <dsp:txXfrm>
        <a:off x="2679814" y="2488416"/>
        <a:ext cx="5434903" cy="1480738"/>
      </dsp:txXfrm>
    </dsp:sp>
    <dsp:sp modelId="{B966D0F8-86FC-4AFB-AF8D-C7FC6CF1EBA5}">
      <dsp:nvSpPr>
        <dsp:cNvPr id="0" name=""/>
        <dsp:cNvSpPr/>
      </dsp:nvSpPr>
      <dsp:spPr>
        <a:xfrm>
          <a:off x="1849422" y="2316946"/>
          <a:ext cx="1713176" cy="1440002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99294-0361-4A4B-8D7D-AC2C5F5F93D4}">
      <dsp:nvSpPr>
        <dsp:cNvPr id="0" name=""/>
        <dsp:cNvSpPr/>
      </dsp:nvSpPr>
      <dsp:spPr>
        <a:xfrm>
          <a:off x="5" y="0"/>
          <a:ext cx="2005544" cy="3546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 need more help.</a:t>
          </a:r>
        </a:p>
      </dsp:txBody>
      <dsp:txXfrm>
        <a:off x="5" y="1418438"/>
        <a:ext cx="2005544" cy="1418439"/>
      </dsp:txXfrm>
    </dsp:sp>
    <dsp:sp modelId="{C897C18F-8EE0-47F9-87F3-B4EEF0CA402A}">
      <dsp:nvSpPr>
        <dsp:cNvPr id="0" name=""/>
        <dsp:cNvSpPr/>
      </dsp:nvSpPr>
      <dsp:spPr>
        <a:xfrm>
          <a:off x="413635" y="212765"/>
          <a:ext cx="1180850" cy="1180850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E6324-297D-45A3-A660-5C1C5D4279F8}">
      <dsp:nvSpPr>
        <dsp:cNvPr id="0" name=""/>
        <dsp:cNvSpPr/>
      </dsp:nvSpPr>
      <dsp:spPr>
        <a:xfrm>
          <a:off x="2066999" y="0"/>
          <a:ext cx="2005544" cy="3546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I’m getting there.</a:t>
          </a:r>
        </a:p>
      </dsp:txBody>
      <dsp:txXfrm>
        <a:off x="2066999" y="1418438"/>
        <a:ext cx="2005544" cy="1418439"/>
      </dsp:txXfrm>
    </dsp:sp>
    <dsp:sp modelId="{889D4507-A052-499D-B90D-FD2AF58F7330}">
      <dsp:nvSpPr>
        <dsp:cNvPr id="0" name=""/>
        <dsp:cNvSpPr/>
      </dsp:nvSpPr>
      <dsp:spPr>
        <a:xfrm>
          <a:off x="2479346" y="212765"/>
          <a:ext cx="1180850" cy="1180850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FFFC9-5B42-4AC3-9FBD-F1DE397A6EF9}">
      <dsp:nvSpPr>
        <dsp:cNvPr id="0" name=""/>
        <dsp:cNvSpPr/>
      </dsp:nvSpPr>
      <dsp:spPr>
        <a:xfrm>
          <a:off x="4132709" y="0"/>
          <a:ext cx="2005544" cy="3546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 can do this!</a:t>
          </a:r>
        </a:p>
      </dsp:txBody>
      <dsp:txXfrm>
        <a:off x="4132709" y="1418438"/>
        <a:ext cx="2005544" cy="1418439"/>
      </dsp:txXfrm>
    </dsp:sp>
    <dsp:sp modelId="{9088D241-94D5-435E-AA14-880D0CF07CB9}">
      <dsp:nvSpPr>
        <dsp:cNvPr id="0" name=""/>
        <dsp:cNvSpPr/>
      </dsp:nvSpPr>
      <dsp:spPr>
        <a:xfrm>
          <a:off x="4545056" y="212765"/>
          <a:ext cx="1180850" cy="1180850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34D0E-01CC-4E9C-A1A8-AB9401FF919B}">
      <dsp:nvSpPr>
        <dsp:cNvPr id="0" name=""/>
        <dsp:cNvSpPr/>
      </dsp:nvSpPr>
      <dsp:spPr>
        <a:xfrm>
          <a:off x="245581" y="2659572"/>
          <a:ext cx="5648379" cy="88652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BBB5A-1A68-024C-B8DF-62243DF77E8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8F176-347D-8C4B-9535-ABB6EF85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2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8F176-347D-8C4B-9535-ABB6EF8551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59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8F176-347D-8C4B-9535-ABB6EF8551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8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ont Cov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C9A0-4482-9442-A89B-899CE9C103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1378" y="3748880"/>
            <a:ext cx="5949244" cy="1655763"/>
          </a:xfrm>
        </p:spPr>
        <p:txBody>
          <a:bodyPr anchor="b">
            <a:normAutofit/>
          </a:bodyPr>
          <a:lstStyle>
            <a:lvl1pPr algn="ctr">
              <a:defRPr sz="54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5CC1A-293D-3B45-BD21-92CD30C418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21378" y="5496719"/>
            <a:ext cx="5949244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537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182B8D-FF3E-B44A-96FE-20C9D6A13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04A25-737A-0B4B-90E3-3CC1B988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918F6-CD3F-EC43-BCBE-27C09906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9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6B055-E7DE-8342-9CFE-E9539573B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65856-121E-B346-9B1B-B85F68E3A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C49C1-C556-BB4B-86F4-0AFC1A83F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AE0DF-F478-C341-BA66-22C116B92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EC18F-EAAD-8545-8FCE-55BD63539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D8E9E-AEF6-AC45-B375-4B9FC0E3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4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1B8B-0D23-044A-BF6F-F9A6FA5F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6AA52A-BDEA-E841-9172-8CB97072D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2C060-80EB-674F-831D-99B8DA9F1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E1151-F0CC-C44A-9F9D-07410851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5EEDF-74A2-2742-9B65-278199BE7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75A2C-D93D-3D40-9929-285D3ECC0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0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AB0B1-0CA1-B84D-BECF-116CCF04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3A4A60-CC5E-CE41-8EA1-4C1E3CEE7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8F49B-3CB8-2846-9CBE-404BCE5B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34AC4-B091-F442-84C8-2D63E9201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CD6C2-B1BE-7B47-8743-436061AB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76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980EA-2BBC-AA49-A89E-07F12B3EA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A62D0-76C2-1844-8DB0-3FA7FCC1E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00DE-82FE-8442-B3FD-AC6FB2B8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52F60-9932-C944-9B81-AB8D57F9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97051-0340-5D44-83C6-94E580FE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4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Front Cover o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C9A0-4482-9442-A89B-899CE9C103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91214"/>
            <a:ext cx="4919133" cy="1655763"/>
          </a:xfrm>
        </p:spPr>
        <p:txBody>
          <a:bodyPr anchor="b">
            <a:normAutofit/>
          </a:bodyPr>
          <a:lstStyle>
            <a:lvl1pPr algn="ctr">
              <a:defRPr sz="54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5CC1A-293D-3B45-BD21-92CD30C418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539053"/>
            <a:ext cx="4919133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2721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Front Cover option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C9A0-4482-9442-A89B-899CE9C103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91214"/>
            <a:ext cx="4919133" cy="1655763"/>
          </a:xfrm>
        </p:spPr>
        <p:txBody>
          <a:bodyPr anchor="b">
            <a:normAutofit/>
          </a:bodyPr>
          <a:lstStyle>
            <a:lvl1pPr algn="ctr">
              <a:defRPr sz="54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5CC1A-293D-3B45-BD21-92CD30C418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539053"/>
            <a:ext cx="4919133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8254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ded 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63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92C50-7AE3-2B41-8AE9-389E726DB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3637A-0848-E04B-A153-9EAAB3D1C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33AAA-FF5D-2C40-B59D-233C98FD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F9DA9-7A0D-AA49-B253-5A7D3A37F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052E3-A1BC-7D4B-A261-C6A7E4D5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9F82-70BE-DB47-BA5A-63E6C4F4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5C967-BB96-6F4C-AF25-EB40B9469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1295A-01FB-564E-BFC7-0A3713AC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EC7B2-74AD-6441-AF8A-A65B3803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35615-8DCB-B544-8903-401AA67B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2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FD5B7-F4ED-9946-BC8D-42550B1B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007E0-5108-634B-BB02-0DC42D199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95386-C1C6-464A-BDBF-1BEB6C563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993D5-C317-8442-BEB8-ED05745D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964F4-6A7B-E34D-A847-420CDCEE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53393-EF10-514F-9C09-B9EAA35F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3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CF97-E616-FB41-B997-AAD67BEF4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97D44-B745-5E4F-AA37-C8835E938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B5580-42B7-9148-8318-CE6D44AE4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44558-AB54-7B4C-B107-CBF905D89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D07F08-05DF-DE47-9DD0-8FCBE393B2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E8DE82-310A-9942-9C96-084BC373C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2A6E93-CC1A-854D-8E7A-F3A38BA2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BA5B0-0C75-524F-964B-BC9CC154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9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C9007-116F-9049-BA96-6361E9FD9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D0FBC1-A4A5-484C-8079-CA74C728B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61BBB-8752-E14B-8BA9-991B2264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53577-58C1-2F4F-8F35-A3042709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6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D3F3CF-A6A6-7442-B2FA-EE4C24D39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9ECB0-C630-204D-BC29-C23979A37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11013-8E0B-2C4B-87D3-C5608FB36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E580D-3BBB-A04E-8941-C61653F1542B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5B461-2F18-ED40-B4AD-D5CFCDAA4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A45E9-8DB7-8243-A31E-241E17D50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5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  <p:sldLayoutId id="2147483663" r:id="rId4"/>
    <p:sldLayoutId id="2147483668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F5C2E-1DAD-956A-E0BF-012CE5AC09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noProof="1"/>
              <a:t>Unité 2 – </a:t>
            </a:r>
            <a:r>
              <a:rPr lang="en-GB" sz="4000" noProof="1"/>
              <a:t>En vacances</a:t>
            </a:r>
            <a:endParaRPr lang="en-IE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1977D4-7BAA-2F83-3D2E-79D7A5D576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/>
              <a:t>Je </a:t>
            </a:r>
            <a:r>
              <a:rPr lang="en-US" sz="3200" b="1" noProof="1"/>
              <a:t>révise</a:t>
            </a:r>
            <a:r>
              <a:rPr lang="en-US" sz="3200" b="1" dirty="0"/>
              <a:t> la </a:t>
            </a:r>
            <a:r>
              <a:rPr lang="en-US" sz="3200" b="1" noProof="1"/>
              <a:t>grammaire !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8895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8FB9EA-9758-D049-BA46-CB19031E430D}"/>
              </a:ext>
            </a:extLst>
          </p:cNvPr>
          <p:cNvSpPr txBox="1"/>
          <p:nvPr/>
        </p:nvSpPr>
        <p:spPr>
          <a:xfrm>
            <a:off x="463295" y="1173727"/>
            <a:ext cx="7383246" cy="420146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04813" indent="-404813" algn="l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 dirty="0">
                <a:solidFill>
                  <a:srgbClr val="1E4783"/>
                </a:solidFill>
                <a:latin typeface="+mn-lt"/>
              </a:rPr>
              <a:t>1</a:t>
            </a:r>
            <a:r>
              <a:rPr lang="en-US" sz="2800" b="1" noProof="1">
                <a:solidFill>
                  <a:srgbClr val="1E4783"/>
                </a:solidFill>
              </a:rPr>
              <a:t>. </a:t>
            </a:r>
            <a:r>
              <a:rPr lang="en-US" sz="2800" b="0" i="0" noProof="1">
                <a:solidFill>
                  <a:srgbClr val="1E4783"/>
                </a:solidFill>
              </a:rPr>
              <a:t>Les profs _________ avec nous. </a:t>
            </a: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 noProof="1">
                <a:solidFill>
                  <a:srgbClr val="1E4783"/>
                </a:solidFill>
              </a:rPr>
              <a:t>2.</a:t>
            </a:r>
            <a:r>
              <a:rPr lang="en-US" sz="2800" noProof="1">
                <a:solidFill>
                  <a:srgbClr val="1E4783"/>
                </a:solidFill>
              </a:rPr>
              <a:t> Isabelle ne _____ pas ici ? </a:t>
            </a: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 noProof="1">
                <a:solidFill>
                  <a:srgbClr val="1E4783"/>
                </a:solidFill>
              </a:rPr>
              <a:t>3.</a:t>
            </a:r>
            <a:r>
              <a:rPr lang="en-US" sz="2800" noProof="1">
                <a:solidFill>
                  <a:srgbClr val="1E4783"/>
                </a:solidFill>
              </a:rPr>
              <a:t> Je _____ tout de suite.</a:t>
            </a: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 noProof="1">
                <a:solidFill>
                  <a:srgbClr val="1E4783"/>
                </a:solidFill>
              </a:rPr>
              <a:t>4.</a:t>
            </a:r>
            <a:r>
              <a:rPr lang="en-US" sz="2800" noProof="1">
                <a:solidFill>
                  <a:srgbClr val="1E4783"/>
                </a:solidFill>
              </a:rPr>
              <a:t> Nous ________ avec lui. </a:t>
            </a: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 noProof="1">
                <a:solidFill>
                  <a:srgbClr val="1E4783"/>
                </a:solidFill>
              </a:rPr>
              <a:t>5.</a:t>
            </a:r>
            <a:r>
              <a:rPr lang="en-US" sz="2800" noProof="1">
                <a:solidFill>
                  <a:srgbClr val="1E4783"/>
                </a:solidFill>
              </a:rPr>
              <a:t> Vous    _____   en train ou en avion ?</a:t>
            </a: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 noProof="1">
                <a:solidFill>
                  <a:srgbClr val="1E4783"/>
                </a:solidFill>
              </a:rPr>
              <a:t>6.</a:t>
            </a:r>
            <a:r>
              <a:rPr lang="en-US" sz="2800" noProof="1">
                <a:solidFill>
                  <a:srgbClr val="1E4783"/>
                </a:solidFill>
              </a:rPr>
              <a:t> Tu _____  par le train de nuit ?</a:t>
            </a:r>
            <a:endParaRPr lang="en-US" sz="2800" dirty="0">
              <a:solidFill>
                <a:srgbClr val="1E4783"/>
              </a:solidFill>
              <a:latin typeface="+mn-lt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rgbClr val="1E4783"/>
                </a:solidFill>
                <a:latin typeface="+mn-lt"/>
              </a:rPr>
              <a:t>Complète les phrases avec le verbe </a:t>
            </a:r>
            <a:r>
              <a:rPr lang="en-US" i="1" noProof="1">
                <a:solidFill>
                  <a:srgbClr val="1E4783"/>
                </a:solidFill>
                <a:latin typeface="+mn-lt"/>
              </a:rPr>
              <a:t>venir</a:t>
            </a:r>
            <a:r>
              <a:rPr lang="en-US" noProof="1">
                <a:solidFill>
                  <a:srgbClr val="1E4783"/>
                </a:solidFill>
                <a:latin typeface="+mn-lt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576D26-943E-48FF-BF01-B8BF78B2E8F0}"/>
              </a:ext>
            </a:extLst>
          </p:cNvPr>
          <p:cNvSpPr txBox="1"/>
          <p:nvPr/>
        </p:nvSpPr>
        <p:spPr>
          <a:xfrm>
            <a:off x="2267331" y="1158737"/>
            <a:ext cx="195427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dirty="0" err="1">
                <a:solidFill>
                  <a:srgbClr val="FF0000"/>
                </a:solidFill>
              </a:rPr>
              <a:t>viennent</a:t>
            </a:r>
            <a:endParaRPr lang="en-IE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B681D-F5B5-9E4F-9BD4-82FD49E00AFE}"/>
              </a:ext>
            </a:extLst>
          </p:cNvPr>
          <p:cNvSpPr txBox="1"/>
          <p:nvPr/>
        </p:nvSpPr>
        <p:spPr>
          <a:xfrm>
            <a:off x="2530358" y="1824958"/>
            <a:ext cx="162456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vient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3573C7-B93C-3B45-B58E-CD9F082F577E}"/>
              </a:ext>
            </a:extLst>
          </p:cNvPr>
          <p:cNvSpPr txBox="1"/>
          <p:nvPr/>
        </p:nvSpPr>
        <p:spPr>
          <a:xfrm>
            <a:off x="1215417" y="2450397"/>
            <a:ext cx="143895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dirty="0" err="1">
                <a:solidFill>
                  <a:srgbClr val="FF0000"/>
                </a:solidFill>
              </a:rPr>
              <a:t>viens</a:t>
            </a:r>
            <a:endParaRPr lang="en-IE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512ED9-FE69-4242-ADB2-F77FED4A2E98}"/>
              </a:ext>
            </a:extLst>
          </p:cNvPr>
          <p:cNvSpPr txBox="1"/>
          <p:nvPr/>
        </p:nvSpPr>
        <p:spPr>
          <a:xfrm>
            <a:off x="1805215" y="3101628"/>
            <a:ext cx="169831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venons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99036B-9609-1342-8C9A-4A64AC4D3B1B}"/>
              </a:ext>
            </a:extLst>
          </p:cNvPr>
          <p:cNvSpPr txBox="1"/>
          <p:nvPr/>
        </p:nvSpPr>
        <p:spPr>
          <a:xfrm>
            <a:off x="1870688" y="3727067"/>
            <a:ext cx="156736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venez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1339E4-F4CF-F24E-A11D-828527D2AD0F}"/>
              </a:ext>
            </a:extLst>
          </p:cNvPr>
          <p:cNvSpPr txBox="1"/>
          <p:nvPr/>
        </p:nvSpPr>
        <p:spPr>
          <a:xfrm>
            <a:off x="1342417" y="4424886"/>
            <a:ext cx="143895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viens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0AEAF5-3A01-E842-027B-45030DE34E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41" y="1580009"/>
            <a:ext cx="4726783" cy="323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1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noProof="1">
                <a:solidFill>
                  <a:srgbClr val="1E4783"/>
                </a:solidFill>
                <a:latin typeface="+mn-lt"/>
              </a:rPr>
              <a:t>Fais des phrases avec le verbe </a:t>
            </a:r>
            <a:r>
              <a:rPr lang="en-US" i="1" noProof="1">
                <a:solidFill>
                  <a:srgbClr val="1E4783"/>
                </a:solidFill>
                <a:latin typeface="+mn-lt"/>
              </a:rPr>
              <a:t>venir</a:t>
            </a:r>
            <a:r>
              <a:rPr lang="en-US" noProof="1">
                <a:solidFill>
                  <a:srgbClr val="1E4783"/>
                </a:solidFill>
                <a:latin typeface="+mn-lt"/>
              </a:rPr>
              <a:t>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48177521"/>
              </p:ext>
            </p:extLst>
          </p:nvPr>
        </p:nvGraphicFramePr>
        <p:xfrm>
          <a:off x="862149" y="1227909"/>
          <a:ext cx="10607040" cy="4493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5733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1241024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noProof="1">
                <a:solidFill>
                  <a:srgbClr val="1E4783"/>
                </a:solidFill>
                <a:latin typeface="+mn-lt"/>
              </a:rPr>
              <a:t>Fais des phrases avec le verbe </a:t>
            </a:r>
            <a:r>
              <a:rPr lang="en-US" i="1" noProof="1">
                <a:solidFill>
                  <a:srgbClr val="1E4783"/>
                </a:solidFill>
                <a:latin typeface="+mn-lt"/>
              </a:rPr>
              <a:t>venir</a:t>
            </a:r>
            <a:r>
              <a:rPr lang="en-US" noProof="1">
                <a:solidFill>
                  <a:srgbClr val="1E4783"/>
                </a:solidFill>
                <a:latin typeface="+mn-lt"/>
              </a:rPr>
              <a:t>. </a:t>
            </a:r>
          </a:p>
          <a:p>
            <a:pPr algn="ctr"/>
            <a:r>
              <a:rPr lang="en-US" noProof="1">
                <a:solidFill>
                  <a:srgbClr val="1E4783"/>
                </a:solidFill>
                <a:latin typeface="+mn-lt"/>
              </a:rPr>
              <a:t>SOLUTIONS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38772388"/>
              </p:ext>
            </p:extLst>
          </p:nvPr>
        </p:nvGraphicFramePr>
        <p:xfrm>
          <a:off x="862149" y="1227909"/>
          <a:ext cx="10607040" cy="4493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4638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rgbClr val="1E4783"/>
                </a:solidFill>
                <a:latin typeface="+mn-lt"/>
              </a:rPr>
              <a:t>Traduis les phrases.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484024"/>
              </p:ext>
            </p:extLst>
          </p:nvPr>
        </p:nvGraphicFramePr>
        <p:xfrm>
          <a:off x="581629" y="1257687"/>
          <a:ext cx="10918294" cy="4175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20639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5797655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3000" b="1" i="0" noProof="1">
                          <a:latin typeface="+mn-lt"/>
                        </a:rPr>
                        <a:t>Anglais </a:t>
                      </a: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noProof="1"/>
                        <a:t>Fran</a:t>
                      </a:r>
                      <a:r>
                        <a:rPr lang="en-US" sz="3000" b="1" noProof="1">
                          <a:latin typeface="Calibri"/>
                          <a:cs typeface="Calibri"/>
                        </a:rPr>
                        <a:t>çais</a:t>
                      </a:r>
                      <a:endParaRPr lang="en-US" sz="3000" b="1" i="0" noProof="1">
                        <a:latin typeface="Calibri"/>
                        <a:cs typeface="Calibri"/>
                      </a:endParaRP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1.</a:t>
                      </a:r>
                      <a:r>
                        <a:rPr lang="en-US" sz="2800" b="0" baseline="0" noProof="1">
                          <a:solidFill>
                            <a:srgbClr val="1A437F"/>
                          </a:solidFill>
                        </a:rPr>
                        <a:t> My sister comes too.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2. You leave at 3 p.m.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r>
                        <a:rPr lang="en-US" sz="2800" b="0" i="0" noProof="1">
                          <a:solidFill>
                            <a:srgbClr val="1A437F"/>
                          </a:solidFill>
                          <a:latin typeface="+mn-lt"/>
                        </a:rPr>
                        <a:t>3. They (m) leave together.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4. We come by car.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5. You (pl) come when I leave!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6. She leaves with her brother.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42425943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7. He comes to the cinema.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14846425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7088442-3E80-3149-8EFF-5CA66D248DA1}"/>
              </a:ext>
            </a:extLst>
          </p:cNvPr>
          <p:cNvSpPr txBox="1"/>
          <p:nvPr/>
        </p:nvSpPr>
        <p:spPr>
          <a:xfrm>
            <a:off x="5736657" y="1780674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noProof="1">
                <a:solidFill>
                  <a:srgbClr val="FF0000"/>
                </a:solidFill>
                <a:latin typeface="+mn-lt"/>
              </a:rPr>
              <a:t>Ma sœur vient aussi.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0BC78-BA16-4B49-8166-8E3B40DF0ECB}"/>
              </a:ext>
            </a:extLst>
          </p:cNvPr>
          <p:cNvSpPr txBox="1"/>
          <p:nvPr/>
        </p:nvSpPr>
        <p:spPr>
          <a:xfrm>
            <a:off x="5731443" y="2301505"/>
            <a:ext cx="592234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rgbClr val="FF0000"/>
                </a:solidFill>
              </a:rPr>
              <a:t>Tu pars à 15 heures.</a:t>
            </a:r>
            <a:endParaRPr lang="fr-FR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70D847-FDE8-3E4A-8806-6C369317B714}"/>
              </a:ext>
            </a:extLst>
          </p:cNvPr>
          <p:cNvSpPr txBox="1"/>
          <p:nvPr/>
        </p:nvSpPr>
        <p:spPr>
          <a:xfrm>
            <a:off x="5782377" y="2800565"/>
            <a:ext cx="5871410" cy="523220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Ils partent ensemble.</a:t>
            </a:r>
            <a:endParaRPr lang="fr-FR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3D19BB-7DC1-FC46-92CC-F4ED350C2D45}"/>
              </a:ext>
            </a:extLst>
          </p:cNvPr>
          <p:cNvSpPr txBox="1"/>
          <p:nvPr/>
        </p:nvSpPr>
        <p:spPr>
          <a:xfrm>
            <a:off x="5731443" y="3336636"/>
            <a:ext cx="591713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noProof="1">
                <a:solidFill>
                  <a:srgbClr val="FF0000"/>
                </a:solidFill>
              </a:rPr>
              <a:t>Nous venons en voiture.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77F9FE-E159-7340-8A0F-85107DCE2823}"/>
              </a:ext>
            </a:extLst>
          </p:cNvPr>
          <p:cNvSpPr txBox="1"/>
          <p:nvPr/>
        </p:nvSpPr>
        <p:spPr>
          <a:xfrm>
            <a:off x="5736657" y="3806197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rgbClr val="FF0000"/>
                </a:solidFill>
                <a:latin typeface="+mn-lt"/>
              </a:rPr>
              <a:t>Vous venez quand je pars 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1ADC24-8D68-6F46-911E-1E7B856FC144}"/>
              </a:ext>
            </a:extLst>
          </p:cNvPr>
          <p:cNvSpPr txBox="1"/>
          <p:nvPr/>
        </p:nvSpPr>
        <p:spPr>
          <a:xfrm>
            <a:off x="5731443" y="4328009"/>
            <a:ext cx="591713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rgbClr val="FF0000"/>
                </a:solidFill>
              </a:rPr>
              <a:t>Elle part avec son frère.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E15D75-EC0E-F641-BFE1-5C3A580C1D73}"/>
              </a:ext>
            </a:extLst>
          </p:cNvPr>
          <p:cNvSpPr txBox="1"/>
          <p:nvPr/>
        </p:nvSpPr>
        <p:spPr>
          <a:xfrm>
            <a:off x="5731443" y="4851393"/>
            <a:ext cx="592475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rgbClr val="FF0000"/>
                </a:solidFill>
              </a:rPr>
              <a:t>Il vient au cinéma.</a:t>
            </a:r>
            <a:endParaRPr lang="fr-FR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226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88AFCA-B50C-4D4A-B5E6-F4D7A129D662}"/>
              </a:ext>
            </a:extLst>
          </p:cNvPr>
          <p:cNvSpPr/>
          <p:nvPr/>
        </p:nvSpPr>
        <p:spPr>
          <a:xfrm>
            <a:off x="0" y="1"/>
            <a:ext cx="12192000" cy="5881510"/>
          </a:xfrm>
          <a:prstGeom prst="rect">
            <a:avLst/>
          </a:prstGeom>
          <a:solidFill>
            <a:srgbClr val="9F1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87659B51-CC64-1540-9D3A-05E597BB1044}"/>
              </a:ext>
            </a:extLst>
          </p:cNvPr>
          <p:cNvSpPr txBox="1">
            <a:spLocks/>
          </p:cNvSpPr>
          <p:nvPr/>
        </p:nvSpPr>
        <p:spPr>
          <a:xfrm>
            <a:off x="463296" y="232265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5400" noProof="1">
                <a:solidFill>
                  <a:schemeClr val="bg1"/>
                </a:solidFill>
                <a:latin typeface="Glory"/>
              </a:rPr>
              <a:t>Le futur simple</a:t>
            </a:r>
            <a:endParaRPr lang="en-US" sz="5400" i="1" noProof="1">
              <a:solidFill>
                <a:schemeClr val="bg1"/>
              </a:solidFill>
              <a:latin typeface="Glory"/>
            </a:endParaRPr>
          </a:p>
          <a:p>
            <a:pPr algn="ctr"/>
            <a:endParaRPr lang="en-US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i="1" noProof="1">
                <a:solidFill>
                  <a:schemeClr val="bg1"/>
                </a:solidFill>
                <a:latin typeface="+mn-lt"/>
              </a:rPr>
              <a:t>Simple future tense</a:t>
            </a:r>
            <a:endParaRPr lang="en-US" i="1" dirty="0">
              <a:solidFill>
                <a:schemeClr val="bg1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713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DAD57D9F-8FC3-9F47-A088-C643CA85A539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rgbClr val="1E4783"/>
                </a:solidFill>
                <a:latin typeface="+mn-lt"/>
              </a:rPr>
              <a:t>Complète la règle.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69D29A3-5738-5E46-8C22-43F315C94433}"/>
              </a:ext>
            </a:extLst>
          </p:cNvPr>
          <p:cNvSpPr/>
          <p:nvPr/>
        </p:nvSpPr>
        <p:spPr>
          <a:xfrm>
            <a:off x="1258004" y="3432862"/>
            <a:ext cx="1726041" cy="4603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A437F"/>
                </a:solidFill>
              </a:rPr>
              <a:t>‘will’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5CC9443-EB26-8A4C-BA12-841DA05A58F3}"/>
              </a:ext>
            </a:extLst>
          </p:cNvPr>
          <p:cNvSpPr/>
          <p:nvPr/>
        </p:nvSpPr>
        <p:spPr>
          <a:xfrm>
            <a:off x="627716" y="3435882"/>
            <a:ext cx="440593" cy="460324"/>
          </a:xfrm>
          <a:prstGeom prst="ellipse">
            <a:avLst/>
          </a:prstGeom>
          <a:solidFill>
            <a:srgbClr val="9F12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7C9CF77-2AA2-F049-BCED-337187DFB9C9}"/>
              </a:ext>
            </a:extLst>
          </p:cNvPr>
          <p:cNvSpPr/>
          <p:nvPr/>
        </p:nvSpPr>
        <p:spPr>
          <a:xfrm>
            <a:off x="1258003" y="4031902"/>
            <a:ext cx="1726041" cy="4603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A437F"/>
                </a:solidFill>
              </a:rPr>
              <a:t>‘could’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4CB103A-4C29-3447-BDA3-14DD5762334E}"/>
              </a:ext>
            </a:extLst>
          </p:cNvPr>
          <p:cNvSpPr/>
          <p:nvPr/>
        </p:nvSpPr>
        <p:spPr>
          <a:xfrm>
            <a:off x="627716" y="4031902"/>
            <a:ext cx="440593" cy="460324"/>
          </a:xfrm>
          <a:prstGeom prst="ellipse">
            <a:avLst/>
          </a:prstGeom>
          <a:solidFill>
            <a:srgbClr val="1A4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highlight>
                  <a:srgbClr val="1A437F"/>
                </a:highlight>
              </a:rPr>
              <a:t>B</a:t>
            </a:r>
          </a:p>
        </p:txBody>
      </p:sp>
      <p:pic>
        <p:nvPicPr>
          <p:cNvPr id="1026" name="Picture 2" descr="Green Tick Transparent Background - ClipArt Best - ClipArt ...">
            <a:extLst>
              <a:ext uri="{FF2B5EF4-FFF2-40B4-BE49-F238E27FC236}">
                <a16:creationId xmlns:a16="http://schemas.microsoft.com/office/drawing/2014/main" id="{77135BD1-B4B2-7540-AEC7-7601305A4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6694" y="3456293"/>
            <a:ext cx="303466" cy="30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972B21C2-5C44-1244-8D8D-3257309C44A1}"/>
              </a:ext>
            </a:extLst>
          </p:cNvPr>
          <p:cNvSpPr/>
          <p:nvPr/>
        </p:nvSpPr>
        <p:spPr>
          <a:xfrm>
            <a:off x="627716" y="4627922"/>
            <a:ext cx="440593" cy="460324"/>
          </a:xfrm>
          <a:prstGeom prst="ellipse">
            <a:avLst/>
          </a:prstGeom>
          <a:solidFill>
            <a:srgbClr val="9F12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8F6FAD4-C84E-054E-A265-4910AA7375E7}"/>
              </a:ext>
            </a:extLst>
          </p:cNvPr>
          <p:cNvSpPr/>
          <p:nvPr/>
        </p:nvSpPr>
        <p:spPr>
          <a:xfrm>
            <a:off x="1274119" y="4627922"/>
            <a:ext cx="1726041" cy="4603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A437F"/>
                </a:solidFill>
              </a:rPr>
              <a:t>‘would’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9554E3C3-8AB0-B445-BEEA-FF1E9958399D}"/>
              </a:ext>
            </a:extLst>
          </p:cNvPr>
          <p:cNvSpPr/>
          <p:nvPr/>
        </p:nvSpPr>
        <p:spPr>
          <a:xfrm>
            <a:off x="4985942" y="3468032"/>
            <a:ext cx="1726041" cy="4603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A437F"/>
                </a:solidFill>
              </a:rPr>
              <a:t>root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9D3D61F-19F3-0C4B-BFF8-F2BB621474F0}"/>
              </a:ext>
            </a:extLst>
          </p:cNvPr>
          <p:cNvSpPr/>
          <p:nvPr/>
        </p:nvSpPr>
        <p:spPr>
          <a:xfrm>
            <a:off x="4355654" y="3471052"/>
            <a:ext cx="440593" cy="460324"/>
          </a:xfrm>
          <a:prstGeom prst="ellipse">
            <a:avLst/>
          </a:prstGeom>
          <a:solidFill>
            <a:srgbClr val="9F12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5CE99FE3-2023-B442-8ABF-F1F842745C8D}"/>
              </a:ext>
            </a:extLst>
          </p:cNvPr>
          <p:cNvSpPr/>
          <p:nvPr/>
        </p:nvSpPr>
        <p:spPr>
          <a:xfrm>
            <a:off x="4985941" y="4067072"/>
            <a:ext cx="1726041" cy="4603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A437F"/>
                </a:solidFill>
              </a:rPr>
              <a:t>infinitive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76CD15C-9FC2-F144-8693-3DBE75C02416}"/>
              </a:ext>
            </a:extLst>
          </p:cNvPr>
          <p:cNvSpPr/>
          <p:nvPr/>
        </p:nvSpPr>
        <p:spPr>
          <a:xfrm>
            <a:off x="4355654" y="4067072"/>
            <a:ext cx="440593" cy="460324"/>
          </a:xfrm>
          <a:prstGeom prst="ellipse">
            <a:avLst/>
          </a:prstGeom>
          <a:solidFill>
            <a:srgbClr val="1A4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highlight>
                  <a:srgbClr val="1A437F"/>
                </a:highlight>
              </a:rPr>
              <a:t>B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A148076-6542-C540-ADE3-139A783F28E3}"/>
              </a:ext>
            </a:extLst>
          </p:cNvPr>
          <p:cNvSpPr/>
          <p:nvPr/>
        </p:nvSpPr>
        <p:spPr>
          <a:xfrm>
            <a:off x="4355654" y="4663092"/>
            <a:ext cx="440593" cy="460324"/>
          </a:xfrm>
          <a:prstGeom prst="ellipse">
            <a:avLst/>
          </a:prstGeom>
          <a:solidFill>
            <a:srgbClr val="9F12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0516F6B7-DB6B-3C47-84DE-4CECAD69911B}"/>
              </a:ext>
            </a:extLst>
          </p:cNvPr>
          <p:cNvSpPr/>
          <p:nvPr/>
        </p:nvSpPr>
        <p:spPr>
          <a:xfrm>
            <a:off x="5002057" y="4663092"/>
            <a:ext cx="1726041" cy="4603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A437F"/>
                </a:solidFill>
              </a:rPr>
              <a:t>auxiliary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F8DA818E-3FEE-0C45-A26C-76EB26272F82}"/>
              </a:ext>
            </a:extLst>
          </p:cNvPr>
          <p:cNvSpPr/>
          <p:nvPr/>
        </p:nvSpPr>
        <p:spPr>
          <a:xfrm>
            <a:off x="8631815" y="3491479"/>
            <a:ext cx="2655778" cy="4603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A437F"/>
                </a:solidFill>
              </a:rPr>
              <a:t>ais, as, a, </a:t>
            </a:r>
            <a:r>
              <a:rPr lang="en-GB" b="1" dirty="0" err="1">
                <a:solidFill>
                  <a:srgbClr val="1A437F"/>
                </a:solidFill>
              </a:rPr>
              <a:t>ons</a:t>
            </a:r>
            <a:r>
              <a:rPr lang="en-GB" b="1" dirty="0">
                <a:solidFill>
                  <a:srgbClr val="1A437F"/>
                </a:solidFill>
              </a:rPr>
              <a:t>, </a:t>
            </a:r>
            <a:r>
              <a:rPr lang="en-GB" b="1" dirty="0" err="1">
                <a:solidFill>
                  <a:srgbClr val="1A437F"/>
                </a:solidFill>
              </a:rPr>
              <a:t>ez</a:t>
            </a:r>
            <a:r>
              <a:rPr lang="en-GB" b="1" dirty="0">
                <a:solidFill>
                  <a:srgbClr val="1A437F"/>
                </a:solidFill>
              </a:rPr>
              <a:t>, </a:t>
            </a:r>
            <a:r>
              <a:rPr lang="en-GB" b="1" dirty="0" err="1">
                <a:solidFill>
                  <a:srgbClr val="1A437F"/>
                </a:solidFill>
              </a:rPr>
              <a:t>ont</a:t>
            </a:r>
            <a:endParaRPr lang="en-GB" b="1" dirty="0">
              <a:solidFill>
                <a:srgbClr val="1A437F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D0B5FA5-B4C6-5148-A4F5-EACB1DD82E03}"/>
              </a:ext>
            </a:extLst>
          </p:cNvPr>
          <p:cNvSpPr/>
          <p:nvPr/>
        </p:nvSpPr>
        <p:spPr>
          <a:xfrm>
            <a:off x="8001527" y="3494499"/>
            <a:ext cx="440593" cy="460324"/>
          </a:xfrm>
          <a:prstGeom prst="ellipse">
            <a:avLst/>
          </a:prstGeom>
          <a:solidFill>
            <a:srgbClr val="9F12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775772F-F3FC-E74F-B7C1-E1A643BD76CD}"/>
              </a:ext>
            </a:extLst>
          </p:cNvPr>
          <p:cNvSpPr/>
          <p:nvPr/>
        </p:nvSpPr>
        <p:spPr>
          <a:xfrm>
            <a:off x="8631814" y="4090519"/>
            <a:ext cx="2655778" cy="4603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A437F"/>
                </a:solidFill>
              </a:rPr>
              <a:t>ai, ai, a, on, </a:t>
            </a:r>
            <a:r>
              <a:rPr lang="en-GB" b="1" dirty="0" err="1">
                <a:solidFill>
                  <a:srgbClr val="1A437F"/>
                </a:solidFill>
              </a:rPr>
              <a:t>ez</a:t>
            </a:r>
            <a:r>
              <a:rPr lang="en-GB" b="1" dirty="0">
                <a:solidFill>
                  <a:srgbClr val="1A437F"/>
                </a:solidFill>
              </a:rPr>
              <a:t>, </a:t>
            </a:r>
            <a:r>
              <a:rPr lang="en-GB" b="1" dirty="0" err="1">
                <a:solidFill>
                  <a:srgbClr val="1A437F"/>
                </a:solidFill>
              </a:rPr>
              <a:t>ent</a:t>
            </a:r>
            <a:endParaRPr lang="en-GB" b="1" dirty="0">
              <a:solidFill>
                <a:srgbClr val="1A437F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1BECC1A-B1B8-1546-8972-D658B43F681E}"/>
              </a:ext>
            </a:extLst>
          </p:cNvPr>
          <p:cNvSpPr/>
          <p:nvPr/>
        </p:nvSpPr>
        <p:spPr>
          <a:xfrm>
            <a:off x="8001527" y="4090519"/>
            <a:ext cx="440593" cy="460324"/>
          </a:xfrm>
          <a:prstGeom prst="ellipse">
            <a:avLst/>
          </a:prstGeom>
          <a:solidFill>
            <a:srgbClr val="1A4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highlight>
                  <a:srgbClr val="1A437F"/>
                </a:highlight>
              </a:rPr>
              <a:t>B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50DCA27-FC2B-174A-995E-79EAB9EE85D8}"/>
              </a:ext>
            </a:extLst>
          </p:cNvPr>
          <p:cNvSpPr/>
          <p:nvPr/>
        </p:nvSpPr>
        <p:spPr>
          <a:xfrm>
            <a:off x="8001527" y="4686539"/>
            <a:ext cx="440593" cy="460324"/>
          </a:xfrm>
          <a:prstGeom prst="ellipse">
            <a:avLst/>
          </a:prstGeom>
          <a:solidFill>
            <a:srgbClr val="9F12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6638128E-9E70-0346-A09A-2F403CA911D9}"/>
              </a:ext>
            </a:extLst>
          </p:cNvPr>
          <p:cNvSpPr/>
          <p:nvPr/>
        </p:nvSpPr>
        <p:spPr>
          <a:xfrm>
            <a:off x="8647930" y="4686539"/>
            <a:ext cx="2639662" cy="4603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A437F"/>
                </a:solidFill>
              </a:rPr>
              <a:t>ai, as, a, </a:t>
            </a:r>
            <a:r>
              <a:rPr lang="en-GB" b="1" dirty="0" err="1">
                <a:solidFill>
                  <a:srgbClr val="1A437F"/>
                </a:solidFill>
              </a:rPr>
              <a:t>ons</a:t>
            </a:r>
            <a:r>
              <a:rPr lang="en-GB" b="1" dirty="0">
                <a:solidFill>
                  <a:srgbClr val="1A437F"/>
                </a:solidFill>
              </a:rPr>
              <a:t>, </a:t>
            </a:r>
            <a:r>
              <a:rPr lang="en-GB" b="1" dirty="0" err="1">
                <a:solidFill>
                  <a:srgbClr val="1A437F"/>
                </a:solidFill>
              </a:rPr>
              <a:t>ez</a:t>
            </a:r>
            <a:r>
              <a:rPr lang="en-GB" b="1" dirty="0">
                <a:solidFill>
                  <a:srgbClr val="1A437F"/>
                </a:solidFill>
              </a:rPr>
              <a:t>, </a:t>
            </a:r>
            <a:r>
              <a:rPr lang="en-GB" b="1" dirty="0" err="1">
                <a:solidFill>
                  <a:srgbClr val="1A437F"/>
                </a:solidFill>
              </a:rPr>
              <a:t>ont</a:t>
            </a:r>
            <a:endParaRPr lang="en-GB" b="1" dirty="0">
              <a:solidFill>
                <a:srgbClr val="1A437F"/>
              </a:solidFill>
            </a:endParaRPr>
          </a:p>
        </p:txBody>
      </p:sp>
      <p:pic>
        <p:nvPicPr>
          <p:cNvPr id="68" name="Picture 2" descr="Green Tick Transparent Background - ClipArt Best - ClipArt ...">
            <a:extLst>
              <a:ext uri="{FF2B5EF4-FFF2-40B4-BE49-F238E27FC236}">
                <a16:creationId xmlns:a16="http://schemas.microsoft.com/office/drawing/2014/main" id="{74B64E1F-3760-4244-972A-A71407BD2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9122" y="4067695"/>
            <a:ext cx="303466" cy="30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Green Tick Transparent Background - ClipArt Best - ClipArt ...">
            <a:extLst>
              <a:ext uri="{FF2B5EF4-FFF2-40B4-BE49-F238E27FC236}">
                <a16:creationId xmlns:a16="http://schemas.microsoft.com/office/drawing/2014/main" id="{918B70B5-7FDA-4345-9B97-B409B562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4126" y="4686539"/>
            <a:ext cx="303466" cy="30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B4BEA6-E76B-07CD-A179-55D64C8EAC9B}"/>
              </a:ext>
            </a:extLst>
          </p:cNvPr>
          <p:cNvSpPr txBox="1"/>
          <p:nvPr/>
        </p:nvSpPr>
        <p:spPr>
          <a:xfrm>
            <a:off x="762000" y="1264024"/>
            <a:ext cx="9366738" cy="21649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endParaRPr lang="fr-FR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3BE33A-D089-4CE8-F168-0B4F79A95B65}"/>
              </a:ext>
            </a:extLst>
          </p:cNvPr>
          <p:cNvSpPr txBox="1"/>
          <p:nvPr/>
        </p:nvSpPr>
        <p:spPr>
          <a:xfrm>
            <a:off x="809430" y="1322325"/>
            <a:ext cx="2698268" cy="1938992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fr-FR" sz="2400" dirty="0">
                <a:solidFill>
                  <a:srgbClr val="1A437F"/>
                </a:solidFill>
                <a:latin typeface="+mn-lt"/>
              </a:rPr>
              <a:t>The </a:t>
            </a:r>
            <a:r>
              <a:rPr lang="fr-FR" sz="2400" i="1" dirty="0">
                <a:solidFill>
                  <a:srgbClr val="1A437F"/>
                </a:solidFill>
                <a:latin typeface="+mn-lt"/>
              </a:rPr>
              <a:t>futur simple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is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how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we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say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we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___________ do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s</a:t>
            </a:r>
            <a:r>
              <a:rPr lang="fr-FR" sz="2400" dirty="0" err="1">
                <a:solidFill>
                  <a:srgbClr val="1A437F"/>
                </a:solidFill>
              </a:rPr>
              <a:t>omething</a:t>
            </a:r>
            <a:r>
              <a:rPr lang="fr-FR" sz="2400" dirty="0">
                <a:solidFill>
                  <a:srgbClr val="1A437F"/>
                </a:solidFill>
              </a:rPr>
              <a:t> i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n the future</a:t>
            </a:r>
            <a:r>
              <a:rPr lang="fr-FR" sz="2400" dirty="0">
                <a:solidFill>
                  <a:srgbClr val="1A437F"/>
                </a:solidFill>
              </a:rPr>
              <a:t>.</a:t>
            </a:r>
            <a:endParaRPr lang="fr-FR" sz="2400" dirty="0">
              <a:solidFill>
                <a:srgbClr val="1A437F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9B57D-B978-BACF-C42D-50DE2C4DBFA7}"/>
              </a:ext>
            </a:extLst>
          </p:cNvPr>
          <p:cNvSpPr txBox="1"/>
          <p:nvPr/>
        </p:nvSpPr>
        <p:spPr>
          <a:xfrm>
            <a:off x="4323735" y="1322325"/>
            <a:ext cx="2698268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400" dirty="0">
                <a:solidFill>
                  <a:srgbClr val="1A437F"/>
                </a:solidFill>
                <a:latin typeface="+mn-lt"/>
              </a:rPr>
              <a:t>To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form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the </a:t>
            </a:r>
            <a:r>
              <a:rPr lang="fr-FR" sz="2400" i="1" dirty="0">
                <a:solidFill>
                  <a:srgbClr val="1A437F"/>
                </a:solidFill>
                <a:latin typeface="+mn-lt"/>
              </a:rPr>
              <a:t>future simple 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of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regular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verbs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,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we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use the ___________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4C07C2-AF3F-593D-4144-CF3F00080A92}"/>
              </a:ext>
            </a:extLst>
          </p:cNvPr>
          <p:cNvSpPr txBox="1"/>
          <p:nvPr/>
        </p:nvSpPr>
        <p:spPr>
          <a:xfrm>
            <a:off x="8036535" y="1322325"/>
            <a:ext cx="3113724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400" dirty="0" err="1">
                <a:solidFill>
                  <a:srgbClr val="1A437F"/>
                </a:solidFill>
                <a:latin typeface="+mn-lt"/>
              </a:rPr>
              <a:t>followed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by the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endings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3593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GB" noProof="1">
                <a:solidFill>
                  <a:srgbClr val="1A437F"/>
                </a:solidFill>
                <a:latin typeface="+mn-lt"/>
              </a:rPr>
              <a:t>Complète le tableau.</a:t>
            </a:r>
            <a:endParaRPr lang="en-US" noProof="1">
              <a:solidFill>
                <a:srgbClr val="1A437F"/>
              </a:solidFill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/>
        </p:nvGraphicFramePr>
        <p:xfrm>
          <a:off x="629586" y="1302382"/>
          <a:ext cx="1051559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008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2531046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  <a:gridCol w="3235272">
                  <a:extLst>
                    <a:ext uri="{9D8B030D-6E8A-4147-A177-3AD203B41FA5}">
                      <a16:colId xmlns:a16="http://schemas.microsoft.com/office/drawing/2014/main" val="2228758696"/>
                    </a:ext>
                  </a:extLst>
                </a:gridCol>
                <a:gridCol w="3235272">
                  <a:extLst>
                    <a:ext uri="{9D8B030D-6E8A-4147-A177-3AD203B41FA5}">
                      <a16:colId xmlns:a16="http://schemas.microsoft.com/office/drawing/2014/main" val="194015665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000" b="1" i="0" dirty="0">
                          <a:latin typeface="+mn-lt"/>
                        </a:rPr>
                        <a:t>                 donner</a:t>
                      </a:r>
                    </a:p>
                  </a:txBody>
                  <a:tcPr marL="75570" marR="75570" anchor="ctr">
                    <a:solidFill>
                      <a:srgbClr val="1A437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b="1" i="0" dirty="0">
                        <a:latin typeface="+mn-lt"/>
                      </a:endParaRPr>
                    </a:p>
                  </a:txBody>
                  <a:tcPr marL="75570" marR="75570">
                    <a:solidFill>
                      <a:srgbClr val="1A43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dirty="0" err="1">
                          <a:latin typeface="+mn-lt"/>
                        </a:rPr>
                        <a:t>finir</a:t>
                      </a:r>
                      <a:endParaRPr lang="en-US" sz="3000" b="1" i="0" dirty="0">
                        <a:latin typeface="+mn-lt"/>
                      </a:endParaRPr>
                    </a:p>
                  </a:txBody>
                  <a:tcPr marL="75570" marR="75570" anchor="ctr">
                    <a:solidFill>
                      <a:srgbClr val="1A43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dirty="0" err="1">
                          <a:latin typeface="+mn-lt"/>
                        </a:rPr>
                        <a:t>vendre</a:t>
                      </a:r>
                      <a:endParaRPr lang="en-US" sz="3000" b="1" i="0" dirty="0">
                        <a:latin typeface="+mn-lt"/>
                      </a:endParaRPr>
                    </a:p>
                  </a:txBody>
                  <a:tcPr marL="75570" marR="75570" anchor="ctr">
                    <a:solidFill>
                      <a:srgbClr val="1A43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je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dirty="0">
                        <a:solidFill>
                          <a:srgbClr val="9F123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dirty="0">
                        <a:solidFill>
                          <a:srgbClr val="9F123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dirty="0">
                        <a:solidFill>
                          <a:srgbClr val="9F123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tu 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 err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donneras</a:t>
                      </a:r>
                      <a:endParaRPr lang="en-US" sz="2800" b="0" i="0" kern="1200" dirty="0">
                        <a:solidFill>
                          <a:srgbClr val="1A43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 err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finiras</a:t>
                      </a:r>
                      <a:endParaRPr lang="en-US" sz="2800" b="0" i="0" kern="1200" dirty="0">
                        <a:solidFill>
                          <a:srgbClr val="1A43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dirty="0">
                        <a:solidFill>
                          <a:srgbClr val="9F12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il/elle/on 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dirty="0">
                        <a:solidFill>
                          <a:srgbClr val="9F12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 err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finira</a:t>
                      </a:r>
                      <a:endParaRPr lang="en-US" sz="2800" b="0" i="0" kern="1200" dirty="0">
                        <a:solidFill>
                          <a:srgbClr val="1A43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dirty="0">
                        <a:solidFill>
                          <a:srgbClr val="9F12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nous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 err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donnerons</a:t>
                      </a:r>
                      <a:endParaRPr lang="en-US" sz="2800" b="0" i="0" kern="1200" dirty="0">
                        <a:solidFill>
                          <a:srgbClr val="1A43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dirty="0">
                        <a:solidFill>
                          <a:srgbClr val="9F12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dirty="0">
                        <a:solidFill>
                          <a:srgbClr val="9F12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vous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dirty="0">
                        <a:solidFill>
                          <a:srgbClr val="9F12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 err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finirez</a:t>
                      </a:r>
                      <a:endParaRPr lang="en-US" sz="2800" b="0" i="0" kern="1200" dirty="0">
                        <a:solidFill>
                          <a:srgbClr val="1A43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dirty="0">
                        <a:solidFill>
                          <a:srgbClr val="9F12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noProof="1">
                          <a:solidFill>
                            <a:srgbClr val="1A437F"/>
                          </a:solidFill>
                          <a:latin typeface="+mn-lt"/>
                        </a:rPr>
                        <a:t>ils/elles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 err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donneront</a:t>
                      </a:r>
                      <a:endParaRPr lang="en-US" sz="2800" b="0" i="0" kern="1200" dirty="0">
                        <a:solidFill>
                          <a:srgbClr val="1A43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dirty="0">
                        <a:solidFill>
                          <a:srgbClr val="9F12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dirty="0">
                        <a:solidFill>
                          <a:srgbClr val="9F12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42425943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59EBC68-0377-344F-A90B-1739782DB070}"/>
              </a:ext>
            </a:extLst>
          </p:cNvPr>
          <p:cNvSpPr txBox="1"/>
          <p:nvPr/>
        </p:nvSpPr>
        <p:spPr>
          <a:xfrm>
            <a:off x="2621552" y="1835169"/>
            <a:ext cx="23343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rgbClr val="FF0000"/>
                </a:solidFill>
              </a:rPr>
              <a:t>donnerai</a:t>
            </a:r>
            <a:endParaRPr lang="fr-FR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5909C-EFCA-514E-80CC-DF307EB76BA4}"/>
              </a:ext>
            </a:extLst>
          </p:cNvPr>
          <p:cNvSpPr txBox="1"/>
          <p:nvPr/>
        </p:nvSpPr>
        <p:spPr>
          <a:xfrm>
            <a:off x="2664713" y="2871770"/>
            <a:ext cx="23343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noProof="1">
                <a:solidFill>
                  <a:srgbClr val="FF0000"/>
                </a:solidFill>
              </a:rPr>
              <a:t>donnera</a:t>
            </a:r>
            <a:endParaRPr lang="fr-FR" sz="2800" noProof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DA5FA9-B0A7-3740-BF08-7619CE51180C}"/>
              </a:ext>
            </a:extLst>
          </p:cNvPr>
          <p:cNvSpPr txBox="1"/>
          <p:nvPr/>
        </p:nvSpPr>
        <p:spPr>
          <a:xfrm>
            <a:off x="2621552" y="3902665"/>
            <a:ext cx="292941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noProof="1">
                <a:solidFill>
                  <a:srgbClr val="FF0000"/>
                </a:solidFill>
              </a:rPr>
              <a:t>donnerez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28999A-FE6C-CB49-8B84-4BE10A940A38}"/>
              </a:ext>
            </a:extLst>
          </p:cNvPr>
          <p:cNvSpPr txBox="1"/>
          <p:nvPr/>
        </p:nvSpPr>
        <p:spPr>
          <a:xfrm>
            <a:off x="5721096" y="1835169"/>
            <a:ext cx="23343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noProof="1">
                <a:solidFill>
                  <a:srgbClr val="FF0000"/>
                </a:solidFill>
              </a:rPr>
              <a:t>finirai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B1C2DA-4A07-0842-A52A-0ECC5061B639}"/>
              </a:ext>
            </a:extLst>
          </p:cNvPr>
          <p:cNvSpPr txBox="1"/>
          <p:nvPr/>
        </p:nvSpPr>
        <p:spPr>
          <a:xfrm>
            <a:off x="5657651" y="3368568"/>
            <a:ext cx="23343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noProof="1">
                <a:solidFill>
                  <a:srgbClr val="FF0000"/>
                </a:solidFill>
              </a:rPr>
              <a:t>finirons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6B9CE-89B1-C043-9D53-F50240E80522}"/>
              </a:ext>
            </a:extLst>
          </p:cNvPr>
          <p:cNvSpPr txBox="1"/>
          <p:nvPr/>
        </p:nvSpPr>
        <p:spPr>
          <a:xfrm>
            <a:off x="5733850" y="4410340"/>
            <a:ext cx="2334333" cy="523220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fr-FR" sz="2800" noProof="1">
                <a:solidFill>
                  <a:srgbClr val="FF0000"/>
                </a:solidFill>
              </a:rPr>
              <a:t>finiront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D02F0-3D9C-8E50-101F-FD57B52CC2AA}"/>
              </a:ext>
            </a:extLst>
          </p:cNvPr>
          <p:cNvSpPr txBox="1"/>
          <p:nvPr/>
        </p:nvSpPr>
        <p:spPr>
          <a:xfrm>
            <a:off x="8360387" y="1943377"/>
            <a:ext cx="194872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endParaRPr lang="fr-FR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4F4F01-3997-39F2-08EF-33DC23C0442D}"/>
              </a:ext>
            </a:extLst>
          </p:cNvPr>
          <p:cNvSpPr txBox="1"/>
          <p:nvPr/>
        </p:nvSpPr>
        <p:spPr>
          <a:xfrm>
            <a:off x="8360387" y="1809035"/>
            <a:ext cx="23343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2800" noProof="1">
                <a:solidFill>
                  <a:srgbClr val="FF0000"/>
                </a:solidFill>
              </a:rPr>
              <a:t>vendrai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677A63-5BB1-B0D8-0B94-1ACDA184BA28}"/>
              </a:ext>
            </a:extLst>
          </p:cNvPr>
          <p:cNvSpPr txBox="1"/>
          <p:nvPr/>
        </p:nvSpPr>
        <p:spPr>
          <a:xfrm>
            <a:off x="8379004" y="2358196"/>
            <a:ext cx="23343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2800" noProof="1">
                <a:solidFill>
                  <a:srgbClr val="FF0000"/>
                </a:solidFill>
              </a:rPr>
              <a:t>vendras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501EDB-EB3D-0CCA-61B2-37A3619FA721}"/>
              </a:ext>
            </a:extLst>
          </p:cNvPr>
          <p:cNvSpPr txBox="1"/>
          <p:nvPr/>
        </p:nvSpPr>
        <p:spPr>
          <a:xfrm>
            <a:off x="8360387" y="2915426"/>
            <a:ext cx="23343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2800" noProof="1">
                <a:solidFill>
                  <a:srgbClr val="FF0000"/>
                </a:solidFill>
              </a:rPr>
              <a:t>vendra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0A44B9-3DFA-2DA9-AF0D-7B933C2073FC}"/>
              </a:ext>
            </a:extLst>
          </p:cNvPr>
          <p:cNvSpPr txBox="1"/>
          <p:nvPr/>
        </p:nvSpPr>
        <p:spPr>
          <a:xfrm>
            <a:off x="8379003" y="3430116"/>
            <a:ext cx="23343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2800" noProof="1">
                <a:solidFill>
                  <a:srgbClr val="FF0000"/>
                </a:solidFill>
              </a:rPr>
              <a:t>vendrons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ACCBCA-AA42-0E38-5945-006A5AB5EB33}"/>
              </a:ext>
            </a:extLst>
          </p:cNvPr>
          <p:cNvSpPr txBox="1"/>
          <p:nvPr/>
        </p:nvSpPr>
        <p:spPr>
          <a:xfrm>
            <a:off x="8379002" y="3899338"/>
            <a:ext cx="23343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2800" noProof="1">
                <a:solidFill>
                  <a:srgbClr val="FF0000"/>
                </a:solidFill>
              </a:rPr>
              <a:t>vendrez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8B46E0-45AF-A991-B9AF-78DFC0AF3AF6}"/>
              </a:ext>
            </a:extLst>
          </p:cNvPr>
          <p:cNvSpPr txBox="1"/>
          <p:nvPr/>
        </p:nvSpPr>
        <p:spPr>
          <a:xfrm>
            <a:off x="8360386" y="4436762"/>
            <a:ext cx="23343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2800" noProof="1">
                <a:solidFill>
                  <a:srgbClr val="FF0000"/>
                </a:solidFill>
              </a:rPr>
              <a:t>vendront</a:t>
            </a:r>
          </a:p>
        </p:txBody>
      </p:sp>
    </p:spTree>
    <p:extLst>
      <p:ext uri="{BB962C8B-B14F-4D97-AF65-F5344CB8AC3E}">
        <p14:creationId xmlns:p14="http://schemas.microsoft.com/office/powerpoint/2010/main" val="201345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8FB9EA-9758-D049-BA46-CB19031E430D}"/>
              </a:ext>
            </a:extLst>
          </p:cNvPr>
          <p:cNvSpPr txBox="1"/>
          <p:nvPr/>
        </p:nvSpPr>
        <p:spPr>
          <a:xfrm>
            <a:off x="463294" y="1173727"/>
            <a:ext cx="10002246" cy="424206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404495" indent="-404495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noProof="1">
                <a:solidFill>
                  <a:srgbClr val="1E4783"/>
                </a:solidFill>
                <a:latin typeface="+mn-lt"/>
              </a:rPr>
              <a:t>1.</a:t>
            </a:r>
            <a:r>
              <a:rPr lang="en-US" sz="2800" i="0" noProof="1">
                <a:solidFill>
                  <a:srgbClr val="1E4783"/>
                </a:solidFill>
                <a:latin typeface="+mn-lt"/>
              </a:rPr>
              <a:t>	Vous ________</a:t>
            </a:r>
            <a:r>
              <a:rPr lang="en-US" sz="2800" noProof="1">
                <a:solidFill>
                  <a:srgbClr val="1E4783"/>
                </a:solidFill>
              </a:rPr>
              <a:t>  </a:t>
            </a:r>
            <a:r>
              <a:rPr lang="en-US" sz="2800" i="0" noProof="1">
                <a:solidFill>
                  <a:srgbClr val="1E4783"/>
                </a:solidFill>
                <a:latin typeface="+mn-lt"/>
              </a:rPr>
              <a:t> français avec votre famille d’accueil ? </a:t>
            </a:r>
            <a:r>
              <a:rPr lang="en-US" sz="2800" noProof="1">
                <a:solidFill>
                  <a:srgbClr val="1E4783"/>
                </a:solidFill>
              </a:rPr>
              <a:t>(</a:t>
            </a:r>
            <a:r>
              <a:rPr lang="en-US" sz="2800" i="1" noProof="1">
                <a:solidFill>
                  <a:srgbClr val="1E4783"/>
                </a:solidFill>
              </a:rPr>
              <a:t>parler</a:t>
            </a:r>
            <a:r>
              <a:rPr lang="en-US" sz="2800" noProof="1">
                <a:solidFill>
                  <a:srgbClr val="1E4783"/>
                </a:solidFill>
              </a:rPr>
              <a:t>) </a:t>
            </a:r>
            <a:endParaRPr lang="en-US" dirty="0"/>
          </a:p>
          <a:p>
            <a:pPr marL="404495" indent="-404495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noProof="1">
                <a:solidFill>
                  <a:srgbClr val="1E4783"/>
                </a:solidFill>
                <a:latin typeface="+mn-lt"/>
              </a:rPr>
              <a:t>2. 	</a:t>
            </a:r>
            <a:r>
              <a:rPr lang="en-US" sz="2800" noProof="1">
                <a:solidFill>
                  <a:srgbClr val="1E4783"/>
                </a:solidFill>
              </a:rPr>
              <a:t>Nous   __________  le bus ensemble. (</a:t>
            </a:r>
            <a:r>
              <a:rPr lang="en-US" sz="2800" i="1" noProof="1">
                <a:solidFill>
                  <a:srgbClr val="1E4783"/>
                </a:solidFill>
              </a:rPr>
              <a:t>attendre</a:t>
            </a:r>
            <a:r>
              <a:rPr lang="en-US" sz="2800" noProof="1">
                <a:solidFill>
                  <a:srgbClr val="1E4783"/>
                </a:solidFill>
              </a:rPr>
              <a:t>)</a:t>
            </a:r>
            <a:endParaRPr lang="en-US" sz="2800" noProof="1">
              <a:solidFill>
                <a:srgbClr val="1E4783"/>
              </a:solidFill>
              <a:latin typeface="+mn-lt"/>
              <a:cs typeface="Calibri"/>
            </a:endParaRPr>
          </a:p>
          <a:p>
            <a:pPr marL="404495" indent="-404495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noProof="1">
                <a:solidFill>
                  <a:srgbClr val="1E4783"/>
                </a:solidFill>
                <a:latin typeface="+mn-lt"/>
              </a:rPr>
              <a:t>3. </a:t>
            </a:r>
            <a:r>
              <a:rPr lang="en-US" sz="2800" noProof="1">
                <a:solidFill>
                  <a:srgbClr val="1E4783"/>
                </a:solidFill>
              </a:rPr>
              <a:t>Tu  _________  sérieusement, j’espère. (</a:t>
            </a:r>
            <a:r>
              <a:rPr lang="en-US" sz="2800" i="1" noProof="1">
                <a:solidFill>
                  <a:srgbClr val="1E4783"/>
                </a:solidFill>
              </a:rPr>
              <a:t>étudier</a:t>
            </a:r>
            <a:r>
              <a:rPr lang="en-US" sz="2800" noProof="1">
                <a:solidFill>
                  <a:srgbClr val="1E4783"/>
                </a:solidFill>
              </a:rPr>
              <a:t>)</a:t>
            </a:r>
            <a:endParaRPr lang="en-US" sz="2800" noProof="1">
              <a:solidFill>
                <a:srgbClr val="1E4783"/>
              </a:solidFill>
              <a:latin typeface="+mn-lt"/>
              <a:cs typeface="Calibri"/>
            </a:endParaRPr>
          </a:p>
          <a:p>
            <a:pPr marL="404495" indent="-404495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noProof="1">
                <a:solidFill>
                  <a:srgbClr val="1E4783"/>
                </a:solidFill>
                <a:latin typeface="+mn-lt"/>
              </a:rPr>
              <a:t>4. 	</a:t>
            </a:r>
            <a:r>
              <a:rPr lang="en-US" sz="2800" noProof="1">
                <a:solidFill>
                  <a:srgbClr val="1E4783"/>
                </a:solidFill>
              </a:rPr>
              <a:t>Je ne</a:t>
            </a:r>
            <a:r>
              <a:rPr lang="en-US" sz="2800" noProof="1">
                <a:solidFill>
                  <a:srgbClr val="1E4783"/>
                </a:solidFill>
                <a:latin typeface="+mn-lt"/>
              </a:rPr>
              <a:t> </a:t>
            </a:r>
            <a:r>
              <a:rPr lang="en-GB" sz="2800" noProof="1">
                <a:solidFill>
                  <a:srgbClr val="1E4783"/>
                </a:solidFill>
              </a:rPr>
              <a:t>____</a:t>
            </a:r>
            <a:r>
              <a:rPr lang="en-US" sz="2800" noProof="1">
                <a:solidFill>
                  <a:srgbClr val="1E4783"/>
                </a:solidFill>
              </a:rPr>
              <a:t>______ pas de cuisses de grenouilles. (</a:t>
            </a:r>
            <a:r>
              <a:rPr lang="en-US" sz="2800" i="1" noProof="1">
                <a:solidFill>
                  <a:srgbClr val="1E4783"/>
                </a:solidFill>
              </a:rPr>
              <a:t>manger</a:t>
            </a:r>
            <a:r>
              <a:rPr lang="en-US" sz="2800" noProof="1">
                <a:solidFill>
                  <a:srgbClr val="1E4783"/>
                </a:solidFill>
              </a:rPr>
              <a:t>)  </a:t>
            </a:r>
            <a:endParaRPr lang="en-US" sz="2800" noProof="1">
              <a:solidFill>
                <a:srgbClr val="1E4783"/>
              </a:solidFill>
              <a:latin typeface="+mn-lt"/>
              <a:cs typeface="Calibri"/>
            </a:endParaRPr>
          </a:p>
          <a:p>
            <a:pPr marL="404495" indent="-404495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noProof="1">
                <a:solidFill>
                  <a:srgbClr val="1E4783"/>
                </a:solidFill>
                <a:latin typeface="+mn-lt"/>
              </a:rPr>
              <a:t>5. 	Nous nous</a:t>
            </a:r>
            <a:r>
              <a:rPr lang="en-US" sz="2800" noProof="1">
                <a:solidFill>
                  <a:srgbClr val="1E4783"/>
                </a:solidFill>
              </a:rPr>
              <a:t> </a:t>
            </a:r>
            <a:r>
              <a:rPr lang="en-US" sz="2800" noProof="1">
                <a:solidFill>
                  <a:srgbClr val="1E4783"/>
                </a:solidFill>
                <a:latin typeface="+mn-lt"/>
              </a:rPr>
              <a:t> </a:t>
            </a:r>
            <a:r>
              <a:rPr lang="en-US" sz="2800" noProof="1">
                <a:solidFill>
                  <a:srgbClr val="1E4783"/>
                </a:solidFill>
              </a:rPr>
              <a:t>___________ vers dix heures du soir. (</a:t>
            </a:r>
            <a:r>
              <a:rPr lang="en-US" sz="2800" i="1" noProof="1">
                <a:solidFill>
                  <a:srgbClr val="1E4783"/>
                </a:solidFill>
              </a:rPr>
              <a:t>se coucher</a:t>
            </a:r>
            <a:r>
              <a:rPr lang="en-US" sz="2800" noProof="1">
                <a:solidFill>
                  <a:srgbClr val="1E4783"/>
                </a:solidFill>
              </a:rPr>
              <a:t>) </a:t>
            </a:r>
            <a:endParaRPr lang="en-US" sz="2800" noProof="1">
              <a:solidFill>
                <a:srgbClr val="1E4783"/>
              </a:solidFill>
              <a:latin typeface="+mn-lt"/>
              <a:cs typeface="Calibri"/>
            </a:endParaRPr>
          </a:p>
          <a:p>
            <a:pPr marL="404495" indent="-404495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noProof="1">
                <a:solidFill>
                  <a:srgbClr val="1E4783"/>
                </a:solidFill>
                <a:latin typeface="+mn-lt"/>
              </a:rPr>
              <a:t>6. 	Elle</a:t>
            </a:r>
            <a:r>
              <a:rPr lang="en-US" sz="2800" noProof="1">
                <a:solidFill>
                  <a:srgbClr val="1E4783"/>
                </a:solidFill>
              </a:rPr>
              <a:t> </a:t>
            </a:r>
            <a:r>
              <a:rPr lang="en-US" sz="2800" noProof="1">
                <a:solidFill>
                  <a:srgbClr val="1E4783"/>
                </a:solidFill>
                <a:latin typeface="+mn-lt"/>
              </a:rPr>
              <a:t> </a:t>
            </a:r>
            <a:r>
              <a:rPr lang="en-US" sz="2800" noProof="1">
                <a:solidFill>
                  <a:srgbClr val="1E4783"/>
                </a:solidFill>
              </a:rPr>
              <a:t>_________ avec son frère. (</a:t>
            </a:r>
            <a:r>
              <a:rPr lang="en-US" sz="2800" i="1" noProof="1">
                <a:solidFill>
                  <a:srgbClr val="1E4783"/>
                </a:solidFill>
              </a:rPr>
              <a:t>voyager</a:t>
            </a:r>
            <a:r>
              <a:rPr lang="en-US" sz="2800" noProof="1">
                <a:solidFill>
                  <a:srgbClr val="1E4783"/>
                </a:solidFill>
              </a:rPr>
              <a:t>)</a:t>
            </a:r>
            <a:endParaRPr lang="en-US" sz="2800" noProof="1">
              <a:solidFill>
                <a:srgbClr val="1E4783"/>
              </a:solidFill>
              <a:latin typeface="+mn-lt"/>
              <a:cs typeface="Calibri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rgbClr val="1E4783"/>
                </a:solidFill>
                <a:latin typeface="+mn-lt"/>
              </a:rPr>
              <a:t>Complète les phrases.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FD3D7-6D27-46BE-8AE8-AEC1C0E1DA16}"/>
              </a:ext>
            </a:extLst>
          </p:cNvPr>
          <p:cNvSpPr txBox="1"/>
          <p:nvPr/>
        </p:nvSpPr>
        <p:spPr>
          <a:xfrm>
            <a:off x="1726460" y="1130627"/>
            <a:ext cx="14908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parlerez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A943B-6331-4D1A-A6C5-3B9F4114A93B}"/>
              </a:ext>
            </a:extLst>
          </p:cNvPr>
          <p:cNvSpPr txBox="1"/>
          <p:nvPr/>
        </p:nvSpPr>
        <p:spPr>
          <a:xfrm>
            <a:off x="1893757" y="1784184"/>
            <a:ext cx="214080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attendrons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4F6C66-77BF-4D3E-9DF1-58DFC7604C0F}"/>
              </a:ext>
            </a:extLst>
          </p:cNvPr>
          <p:cNvSpPr txBox="1"/>
          <p:nvPr/>
        </p:nvSpPr>
        <p:spPr>
          <a:xfrm>
            <a:off x="1429892" y="2474428"/>
            <a:ext cx="182601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étudieras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AFD72-1D43-44B7-8F7E-AF4572FCE574}"/>
              </a:ext>
            </a:extLst>
          </p:cNvPr>
          <p:cNvSpPr txBox="1"/>
          <p:nvPr/>
        </p:nvSpPr>
        <p:spPr>
          <a:xfrm>
            <a:off x="1847001" y="3073565"/>
            <a:ext cx="184445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mangerai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F7522-360C-43FD-BCF7-B1B5A99F8B72}"/>
              </a:ext>
            </a:extLst>
          </p:cNvPr>
          <p:cNvSpPr txBox="1"/>
          <p:nvPr/>
        </p:nvSpPr>
        <p:spPr>
          <a:xfrm>
            <a:off x="2689922" y="3763809"/>
            <a:ext cx="200307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coucherons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E264AB-D287-45AE-8A9E-2F5B5585AA3C}"/>
              </a:ext>
            </a:extLst>
          </p:cNvPr>
          <p:cNvSpPr txBox="1"/>
          <p:nvPr/>
        </p:nvSpPr>
        <p:spPr>
          <a:xfrm>
            <a:off x="1685920" y="4429923"/>
            <a:ext cx="182601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voyagera</a:t>
            </a:r>
          </a:p>
        </p:txBody>
      </p:sp>
    </p:spTree>
    <p:extLst>
      <p:ext uri="{BB962C8B-B14F-4D97-AF65-F5344CB8AC3E}">
        <p14:creationId xmlns:p14="http://schemas.microsoft.com/office/powerpoint/2010/main" val="203444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DAD57D9F-8FC3-9F47-A088-C643CA85A539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rgbClr val="1E4783"/>
                </a:solidFill>
                <a:latin typeface="+mn-lt"/>
              </a:rPr>
              <a:t>Vrai ou faux ?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9554E3C3-8AB0-B445-BEEA-FF1E9958399D}"/>
              </a:ext>
            </a:extLst>
          </p:cNvPr>
          <p:cNvSpPr/>
          <p:nvPr/>
        </p:nvSpPr>
        <p:spPr>
          <a:xfrm>
            <a:off x="9561552" y="1124287"/>
            <a:ext cx="1092594" cy="4603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A437F"/>
                </a:solidFill>
              </a:rPr>
              <a:t>VRAI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9D3D61F-19F3-0C4B-BFF8-F2BB621474F0}"/>
              </a:ext>
            </a:extLst>
          </p:cNvPr>
          <p:cNvSpPr/>
          <p:nvPr/>
        </p:nvSpPr>
        <p:spPr>
          <a:xfrm>
            <a:off x="8931263" y="1127307"/>
            <a:ext cx="440593" cy="460324"/>
          </a:xfrm>
          <a:prstGeom prst="ellipse">
            <a:avLst/>
          </a:prstGeom>
          <a:solidFill>
            <a:srgbClr val="9F12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5CE99FE3-2023-B442-8ABF-F1F842745C8D}"/>
              </a:ext>
            </a:extLst>
          </p:cNvPr>
          <p:cNvSpPr/>
          <p:nvPr/>
        </p:nvSpPr>
        <p:spPr>
          <a:xfrm>
            <a:off x="9561551" y="1723327"/>
            <a:ext cx="1092594" cy="4603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A437F"/>
                </a:solidFill>
              </a:rPr>
              <a:t>FAUX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76CD15C-9FC2-F144-8693-3DBE75C02416}"/>
              </a:ext>
            </a:extLst>
          </p:cNvPr>
          <p:cNvSpPr/>
          <p:nvPr/>
        </p:nvSpPr>
        <p:spPr>
          <a:xfrm>
            <a:off x="8931263" y="1723327"/>
            <a:ext cx="440593" cy="460324"/>
          </a:xfrm>
          <a:prstGeom prst="ellipse">
            <a:avLst/>
          </a:prstGeom>
          <a:solidFill>
            <a:srgbClr val="1A4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highlight>
                  <a:srgbClr val="1A437F"/>
                </a:highlight>
              </a:rPr>
              <a:t>B</a:t>
            </a:r>
          </a:p>
        </p:txBody>
      </p:sp>
      <p:pic>
        <p:nvPicPr>
          <p:cNvPr id="68" name="Picture 2" descr="Green Tick Transparent Background - ClipArt Best - ClipArt ...">
            <a:extLst>
              <a:ext uri="{FF2B5EF4-FFF2-40B4-BE49-F238E27FC236}">
                <a16:creationId xmlns:a16="http://schemas.microsoft.com/office/drawing/2014/main" id="{74B64E1F-3760-4244-972A-A71407BD2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4187" y="1742745"/>
            <a:ext cx="303466" cy="30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B4BEA6-E76B-07CD-A179-55D64C8EAC9B}"/>
              </a:ext>
            </a:extLst>
          </p:cNvPr>
          <p:cNvSpPr txBox="1"/>
          <p:nvPr/>
        </p:nvSpPr>
        <p:spPr>
          <a:xfrm>
            <a:off x="656912" y="1068421"/>
            <a:ext cx="9342893" cy="21649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endParaRPr lang="fr-FR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3BE33A-D089-4CE8-F168-0B4F79A95B65}"/>
              </a:ext>
            </a:extLst>
          </p:cNvPr>
          <p:cNvSpPr txBox="1"/>
          <p:nvPr/>
        </p:nvSpPr>
        <p:spPr>
          <a:xfrm>
            <a:off x="656912" y="1326739"/>
            <a:ext cx="714274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400" dirty="0">
                <a:solidFill>
                  <a:srgbClr val="1A437F"/>
                </a:solidFill>
                <a:latin typeface="+mn-lt"/>
              </a:rPr>
              <a:t>1.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I</a:t>
            </a:r>
            <a:r>
              <a:rPr lang="fr-FR" sz="2400" dirty="0" err="1">
                <a:solidFill>
                  <a:srgbClr val="1A437F"/>
                </a:solidFill>
              </a:rPr>
              <a:t>r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regular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verbs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in the future have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different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endings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96DAC-8724-5C91-0618-16564138AEFC}"/>
              </a:ext>
            </a:extLst>
          </p:cNvPr>
          <p:cNvSpPr/>
          <p:nvPr/>
        </p:nvSpPr>
        <p:spPr>
          <a:xfrm>
            <a:off x="9561549" y="2675998"/>
            <a:ext cx="1092594" cy="4603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A437F"/>
                </a:solidFill>
              </a:rPr>
              <a:t>VRAI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3D9993-8CC1-E3AC-489A-FCDBAAA65CE9}"/>
              </a:ext>
            </a:extLst>
          </p:cNvPr>
          <p:cNvSpPr/>
          <p:nvPr/>
        </p:nvSpPr>
        <p:spPr>
          <a:xfrm>
            <a:off x="8931260" y="2679018"/>
            <a:ext cx="440593" cy="460324"/>
          </a:xfrm>
          <a:prstGeom prst="ellipse">
            <a:avLst/>
          </a:prstGeom>
          <a:solidFill>
            <a:srgbClr val="9F12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44F9E70-8B65-A07B-D5B4-EB7357C4A99C}"/>
              </a:ext>
            </a:extLst>
          </p:cNvPr>
          <p:cNvSpPr/>
          <p:nvPr/>
        </p:nvSpPr>
        <p:spPr>
          <a:xfrm>
            <a:off x="9561548" y="3275038"/>
            <a:ext cx="1092594" cy="4603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A437F"/>
                </a:solidFill>
              </a:rPr>
              <a:t>FAUX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F4366F-06AA-3947-3972-240F529D46BC}"/>
              </a:ext>
            </a:extLst>
          </p:cNvPr>
          <p:cNvSpPr/>
          <p:nvPr/>
        </p:nvSpPr>
        <p:spPr>
          <a:xfrm>
            <a:off x="8931260" y="3275038"/>
            <a:ext cx="440593" cy="460324"/>
          </a:xfrm>
          <a:prstGeom prst="ellipse">
            <a:avLst/>
          </a:prstGeom>
          <a:solidFill>
            <a:srgbClr val="1A4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highlight>
                  <a:srgbClr val="1A437F"/>
                </a:highlight>
              </a:rPr>
              <a:t>B</a:t>
            </a:r>
          </a:p>
        </p:txBody>
      </p:sp>
      <p:pic>
        <p:nvPicPr>
          <p:cNvPr id="10" name="Picture 2" descr="Green Tick Transparent Background - ClipArt Best - ClipArt ...">
            <a:extLst>
              <a:ext uri="{FF2B5EF4-FFF2-40B4-BE49-F238E27FC236}">
                <a16:creationId xmlns:a16="http://schemas.microsoft.com/office/drawing/2014/main" id="{B4380B49-B187-05F9-270D-E731CFFED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1029" y="2711933"/>
            <a:ext cx="303466" cy="30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27EE4E-D97E-345A-F9E2-C683185BE38C}"/>
              </a:ext>
            </a:extLst>
          </p:cNvPr>
          <p:cNvSpPr txBox="1"/>
          <p:nvPr/>
        </p:nvSpPr>
        <p:spPr>
          <a:xfrm>
            <a:off x="656908" y="2878450"/>
            <a:ext cx="7773127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400" dirty="0">
                <a:solidFill>
                  <a:srgbClr val="1A437F"/>
                </a:solidFill>
              </a:rPr>
              <a:t>2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. The stems of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irregular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verbs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in the future are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different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EAA8591-B6AF-4DB1-4D21-7B1D72708B80}"/>
              </a:ext>
            </a:extLst>
          </p:cNvPr>
          <p:cNvSpPr/>
          <p:nvPr/>
        </p:nvSpPr>
        <p:spPr>
          <a:xfrm>
            <a:off x="9519985" y="4269267"/>
            <a:ext cx="1092594" cy="4603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A437F"/>
                </a:solidFill>
              </a:rPr>
              <a:t>VRAI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B43BEEC-BE04-CD07-C060-0853E68C05A8}"/>
              </a:ext>
            </a:extLst>
          </p:cNvPr>
          <p:cNvSpPr/>
          <p:nvPr/>
        </p:nvSpPr>
        <p:spPr>
          <a:xfrm>
            <a:off x="8889696" y="4272287"/>
            <a:ext cx="440593" cy="460324"/>
          </a:xfrm>
          <a:prstGeom prst="ellipse">
            <a:avLst/>
          </a:prstGeom>
          <a:solidFill>
            <a:srgbClr val="9F12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3F1F1EA-CF01-04FA-5661-583256C470E4}"/>
              </a:ext>
            </a:extLst>
          </p:cNvPr>
          <p:cNvSpPr/>
          <p:nvPr/>
        </p:nvSpPr>
        <p:spPr>
          <a:xfrm>
            <a:off x="9519984" y="4868307"/>
            <a:ext cx="1092594" cy="4603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1A437F"/>
                </a:solidFill>
              </a:rPr>
              <a:t>FAUX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763A67B-D599-29BA-1E43-896B52BF49D8}"/>
              </a:ext>
            </a:extLst>
          </p:cNvPr>
          <p:cNvSpPr/>
          <p:nvPr/>
        </p:nvSpPr>
        <p:spPr>
          <a:xfrm>
            <a:off x="8889696" y="4868307"/>
            <a:ext cx="440593" cy="460324"/>
          </a:xfrm>
          <a:prstGeom prst="ellipse">
            <a:avLst/>
          </a:prstGeom>
          <a:solidFill>
            <a:srgbClr val="1A4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highlight>
                  <a:srgbClr val="1A437F"/>
                </a:highlight>
              </a:rPr>
              <a:t>B</a:t>
            </a:r>
          </a:p>
        </p:txBody>
      </p:sp>
      <p:pic>
        <p:nvPicPr>
          <p:cNvPr id="21" name="Picture 2" descr="Green Tick Transparent Background - ClipArt Best - ClipArt ...">
            <a:extLst>
              <a:ext uri="{FF2B5EF4-FFF2-40B4-BE49-F238E27FC236}">
                <a16:creationId xmlns:a16="http://schemas.microsoft.com/office/drawing/2014/main" id="{D8B89FFB-2668-8C65-692E-E652A4212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9462" y="4334557"/>
            <a:ext cx="303466" cy="30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B7CA21E-5FB2-63F1-158F-E5C630EEA16D}"/>
              </a:ext>
            </a:extLst>
          </p:cNvPr>
          <p:cNvSpPr txBox="1"/>
          <p:nvPr/>
        </p:nvSpPr>
        <p:spPr>
          <a:xfrm>
            <a:off x="615345" y="4471719"/>
            <a:ext cx="7814690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1A437F"/>
                </a:solidFill>
              </a:rPr>
              <a:t>3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. The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endings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for </a:t>
            </a:r>
            <a:r>
              <a:rPr lang="fr-FR" sz="2400" dirty="0" err="1">
                <a:solidFill>
                  <a:srgbClr val="1A437F"/>
                </a:solidFill>
              </a:rPr>
              <a:t>ir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regular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rgbClr val="1A437F"/>
                </a:solidFill>
                <a:latin typeface="+mn-lt"/>
              </a:rPr>
              <a:t>verbs</a:t>
            </a:r>
            <a:r>
              <a:rPr lang="fr-FR" sz="2400" dirty="0">
                <a:solidFill>
                  <a:srgbClr val="1A437F"/>
                </a:solidFill>
                <a:latin typeface="+mn-lt"/>
              </a:rPr>
              <a:t> in the simple future are:</a:t>
            </a:r>
            <a:br>
              <a:rPr lang="fr-FR" sz="2400" dirty="0">
                <a:solidFill>
                  <a:srgbClr val="1A437F"/>
                </a:solidFill>
                <a:latin typeface="+mn-lt"/>
              </a:rPr>
            </a:br>
            <a:r>
              <a:rPr lang="fr-FR" sz="2400" dirty="0">
                <a:solidFill>
                  <a:srgbClr val="1A437F"/>
                </a:solidFill>
                <a:latin typeface="+mn-lt"/>
              </a:rPr>
              <a:t>	</a:t>
            </a:r>
            <a:r>
              <a:rPr lang="fr-FR" sz="2400" i="1" dirty="0">
                <a:solidFill>
                  <a:srgbClr val="1A437F"/>
                </a:solidFill>
                <a:latin typeface="+mn-lt"/>
              </a:rPr>
              <a:t>-ai</a:t>
            </a:r>
            <a:r>
              <a:rPr lang="fr-FR" sz="2400" i="1" dirty="0">
                <a:solidFill>
                  <a:srgbClr val="1A437F"/>
                </a:solidFill>
              </a:rPr>
              <a:t>, -as, -a</a:t>
            </a:r>
            <a:r>
              <a:rPr lang="en-GB" sz="2400" i="1" dirty="0">
                <a:solidFill>
                  <a:srgbClr val="1A437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-</a:t>
            </a:r>
            <a:r>
              <a:rPr lang="en-GB" sz="2400" i="1" dirty="0" err="1">
                <a:solidFill>
                  <a:srgbClr val="1A437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ons</a:t>
            </a:r>
            <a:r>
              <a:rPr lang="en-GB" sz="2400" i="1" dirty="0">
                <a:solidFill>
                  <a:srgbClr val="1A437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-</a:t>
            </a:r>
            <a:r>
              <a:rPr lang="en-GB" sz="2400" i="1" dirty="0" err="1">
                <a:solidFill>
                  <a:srgbClr val="1A437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ez</a:t>
            </a:r>
            <a:r>
              <a:rPr lang="en-GB" sz="2400" i="1" dirty="0">
                <a:solidFill>
                  <a:srgbClr val="1A437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-</a:t>
            </a:r>
            <a:r>
              <a:rPr lang="en-GB" sz="2400" i="1" dirty="0" err="1">
                <a:solidFill>
                  <a:srgbClr val="1A437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2400" i="1" dirty="0" err="1">
                <a:solidFill>
                  <a:srgbClr val="1A437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nt</a:t>
            </a:r>
            <a:endParaRPr lang="en-GB" sz="2400" i="1" dirty="0">
              <a:solidFill>
                <a:srgbClr val="1A43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fr-FR" sz="2400" dirty="0">
              <a:solidFill>
                <a:srgbClr val="1A437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49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5" y="365125"/>
            <a:ext cx="11036629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rgbClr val="1E4783"/>
                </a:solidFill>
                <a:latin typeface="+mn-lt"/>
              </a:rPr>
              <a:t>Quelles sont les racines de ces verbes irréguliers 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/>
        </p:nvGraphicFramePr>
        <p:xfrm>
          <a:off x="581629" y="1257687"/>
          <a:ext cx="10918296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32055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6286241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noProof="1">
                          <a:latin typeface="+mn-lt"/>
                        </a:rPr>
                        <a:t>Infinitif</a:t>
                      </a: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noProof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Racine du futur</a:t>
                      </a:r>
                      <a:endParaRPr lang="en-US" sz="3000" b="1" i="0" noProof="1">
                        <a:latin typeface="+mn-lt"/>
                      </a:endParaRP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1. </a:t>
                      </a:r>
                      <a:r>
                        <a:rPr lang="en-GB" sz="2800" b="0" noProof="1">
                          <a:solidFill>
                            <a:srgbClr val="1A437F"/>
                          </a:solidFill>
                        </a:rPr>
                        <a:t>envoyer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2. avoir 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r>
                        <a:rPr lang="en-US" sz="2800" b="0" i="0" noProof="1">
                          <a:solidFill>
                            <a:srgbClr val="1A437F"/>
                          </a:solidFill>
                          <a:latin typeface="+mn-lt"/>
                        </a:rPr>
                        <a:t>3. pouvoir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4. aller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5. vouloir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6. pleuvoir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44678187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7088442-3E80-3149-8EFF-5CA66D248DA1}"/>
              </a:ext>
            </a:extLst>
          </p:cNvPr>
          <p:cNvSpPr txBox="1"/>
          <p:nvPr/>
        </p:nvSpPr>
        <p:spPr>
          <a:xfrm>
            <a:off x="5309937" y="1746474"/>
            <a:ext cx="587141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 noProof="1">
                <a:solidFill>
                  <a:srgbClr val="FF0000"/>
                </a:solidFill>
              </a:rPr>
              <a:t>enverr</a:t>
            </a:r>
            <a:endParaRPr lang="en-GB" sz="2800" dirty="0">
              <a:solidFill>
                <a:srgbClr val="FF0000"/>
              </a:solidFill>
            </a:endParaRPr>
          </a:p>
          <a:p>
            <a:pPr algn="l"/>
            <a:endParaRPr lang="fr-FR" sz="2800" noProof="1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0BC78-BA16-4B49-8166-8E3B40DF0ECB}"/>
              </a:ext>
            </a:extLst>
          </p:cNvPr>
          <p:cNvSpPr txBox="1"/>
          <p:nvPr/>
        </p:nvSpPr>
        <p:spPr>
          <a:xfrm>
            <a:off x="5309937" y="2316745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rgbClr val="FF0000"/>
                </a:solidFill>
              </a:rPr>
              <a:t>aur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70D847-FDE8-3E4A-8806-6C369317B714}"/>
              </a:ext>
            </a:extLst>
          </p:cNvPr>
          <p:cNvSpPr txBox="1"/>
          <p:nvPr/>
        </p:nvSpPr>
        <p:spPr>
          <a:xfrm>
            <a:off x="5309937" y="2815805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rgbClr val="FF0000"/>
                </a:solidFill>
              </a:rPr>
              <a:t>pourr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77F9FE-E159-7340-8A0F-85107DCE2823}"/>
              </a:ext>
            </a:extLst>
          </p:cNvPr>
          <p:cNvSpPr txBox="1"/>
          <p:nvPr/>
        </p:nvSpPr>
        <p:spPr>
          <a:xfrm>
            <a:off x="5309937" y="3821437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rgbClr val="FF0000"/>
                </a:solidFill>
              </a:rPr>
              <a:t>voudr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75D695-7449-3352-9752-E08D8724C640}"/>
              </a:ext>
            </a:extLst>
          </p:cNvPr>
          <p:cNvSpPr txBox="1"/>
          <p:nvPr/>
        </p:nvSpPr>
        <p:spPr>
          <a:xfrm>
            <a:off x="5358063" y="3314865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rgbClr val="FF0000"/>
                </a:solidFill>
              </a:rPr>
              <a:t>ir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046E0-2B5F-92BC-EC16-DC23FD1C3B4F}"/>
              </a:ext>
            </a:extLst>
          </p:cNvPr>
          <p:cNvSpPr txBox="1"/>
          <p:nvPr/>
        </p:nvSpPr>
        <p:spPr>
          <a:xfrm>
            <a:off x="5309937" y="4431037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rgbClr val="FF0000"/>
                </a:solidFill>
              </a:rPr>
              <a:t>pleuvr</a:t>
            </a:r>
          </a:p>
        </p:txBody>
      </p:sp>
    </p:spTree>
    <p:extLst>
      <p:ext uri="{BB962C8B-B14F-4D97-AF65-F5344CB8AC3E}">
        <p14:creationId xmlns:p14="http://schemas.microsoft.com/office/powerpoint/2010/main" val="195834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1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1DF95FD-D2CC-6B4D-B8EA-216027AAFB45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rgbClr val="1E4783"/>
                </a:solidFill>
                <a:latin typeface="+mn-lt"/>
              </a:rPr>
              <a:t>Table des matières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95A7AA24-5ADC-1743-8441-CDAF9755B218}"/>
              </a:ext>
            </a:extLst>
          </p:cNvPr>
          <p:cNvSpPr txBox="1">
            <a:spLocks/>
          </p:cNvSpPr>
          <p:nvPr/>
        </p:nvSpPr>
        <p:spPr>
          <a:xfrm>
            <a:off x="1377696" y="1638754"/>
            <a:ext cx="913288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noProof="1">
                <a:solidFill>
                  <a:srgbClr val="1A437F"/>
                </a:solidFill>
                <a:latin typeface="+mn-lt"/>
              </a:rPr>
              <a:t>Les verbes irréguliers : </a:t>
            </a:r>
            <a:r>
              <a:rPr lang="en-US" i="1" noProof="1">
                <a:solidFill>
                  <a:srgbClr val="1A437F"/>
                </a:solidFill>
                <a:latin typeface="+mn-lt"/>
              </a:rPr>
              <a:t>partir</a:t>
            </a:r>
            <a:r>
              <a:rPr lang="en-US" noProof="1">
                <a:solidFill>
                  <a:srgbClr val="1A437F"/>
                </a:solidFill>
                <a:latin typeface="+mn-lt"/>
              </a:rPr>
              <a:t> et </a:t>
            </a:r>
            <a:r>
              <a:rPr lang="en-US" i="1" noProof="1">
                <a:solidFill>
                  <a:srgbClr val="1A437F"/>
                </a:solidFill>
                <a:latin typeface="+mn-lt"/>
              </a:rPr>
              <a:t>venir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noProof="1">
                <a:solidFill>
                  <a:srgbClr val="1A437F"/>
                </a:solidFill>
                <a:latin typeface="+mn-lt"/>
              </a:rPr>
              <a:t>Le futur simple</a:t>
            </a:r>
            <a:endParaRPr lang="en-US" i="1" noProof="1">
              <a:solidFill>
                <a:srgbClr val="1A437F"/>
              </a:solidFill>
              <a:latin typeface="+mn-lt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A61D80CD-5310-EE4A-B2D0-5CF1B98F57B8}"/>
              </a:ext>
            </a:extLst>
          </p:cNvPr>
          <p:cNvSpPr txBox="1">
            <a:spLocks/>
          </p:cNvSpPr>
          <p:nvPr/>
        </p:nvSpPr>
        <p:spPr>
          <a:xfrm>
            <a:off x="1377695" y="2487840"/>
            <a:ext cx="9601201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US" i="1" noProof="1">
              <a:solidFill>
                <a:srgbClr val="1A437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80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5" y="365125"/>
            <a:ext cx="11036629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rgbClr val="1E4783"/>
                </a:solidFill>
                <a:latin typeface="+mn-lt"/>
              </a:rPr>
              <a:t>Quelles sont les racines de ces verbes irréguliers 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/>
        </p:nvGraphicFramePr>
        <p:xfrm>
          <a:off x="581629" y="1257687"/>
          <a:ext cx="10918296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32055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6286241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noProof="1">
                          <a:latin typeface="+mn-lt"/>
                        </a:rPr>
                        <a:t>Infinitif</a:t>
                      </a: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noProof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Racine du futur</a:t>
                      </a:r>
                      <a:endParaRPr lang="en-US" sz="3000" b="1" i="0" noProof="1">
                        <a:latin typeface="+mn-lt"/>
                      </a:endParaRP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1. </a:t>
                      </a:r>
                      <a:r>
                        <a:rPr lang="en-GB" sz="2800" b="0" noProof="1">
                          <a:solidFill>
                            <a:srgbClr val="1A437F"/>
                          </a:solidFill>
                        </a:rPr>
                        <a:t>devoir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2</a:t>
                      </a: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2800" b="0" kern="1200" dirty="0" err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êt</a:t>
                      </a: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re 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r>
                        <a:rPr lang="en-US" sz="2800" b="0" i="0" noProof="1">
                          <a:solidFill>
                            <a:srgbClr val="1A437F"/>
                          </a:solidFill>
                          <a:latin typeface="+mn-lt"/>
                        </a:rPr>
                        <a:t>3. savoir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4. venir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5. faire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6. voir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64171648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7088442-3E80-3149-8EFF-5CA66D248DA1}"/>
              </a:ext>
            </a:extLst>
          </p:cNvPr>
          <p:cNvSpPr txBox="1"/>
          <p:nvPr/>
        </p:nvSpPr>
        <p:spPr>
          <a:xfrm>
            <a:off x="5340221" y="1804111"/>
            <a:ext cx="587141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 noProof="1">
                <a:solidFill>
                  <a:srgbClr val="FF0000"/>
                </a:solidFill>
              </a:rPr>
              <a:t>devr</a:t>
            </a:r>
            <a:endParaRPr lang="en-GB" sz="2800" dirty="0">
              <a:solidFill>
                <a:srgbClr val="FF0000"/>
              </a:solidFill>
            </a:endParaRPr>
          </a:p>
          <a:p>
            <a:pPr algn="l"/>
            <a:endParaRPr lang="fr-FR" sz="2800" noProof="1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0BC78-BA16-4B49-8166-8E3B40DF0ECB}"/>
              </a:ext>
            </a:extLst>
          </p:cNvPr>
          <p:cNvSpPr txBox="1"/>
          <p:nvPr/>
        </p:nvSpPr>
        <p:spPr>
          <a:xfrm>
            <a:off x="5309937" y="2316745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rgbClr val="FF0000"/>
                </a:solidFill>
              </a:rPr>
              <a:t>ser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70D847-FDE8-3E4A-8806-6C369317B714}"/>
              </a:ext>
            </a:extLst>
          </p:cNvPr>
          <p:cNvSpPr txBox="1"/>
          <p:nvPr/>
        </p:nvSpPr>
        <p:spPr>
          <a:xfrm>
            <a:off x="5309937" y="2815805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rgbClr val="FF0000"/>
                </a:solidFill>
              </a:rPr>
              <a:t>saur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77F9FE-E159-7340-8A0F-85107DCE2823}"/>
              </a:ext>
            </a:extLst>
          </p:cNvPr>
          <p:cNvSpPr txBox="1"/>
          <p:nvPr/>
        </p:nvSpPr>
        <p:spPr>
          <a:xfrm>
            <a:off x="5309937" y="3821437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rgbClr val="FF0000"/>
                </a:solidFill>
              </a:rPr>
              <a:t>fer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75D695-7449-3352-9752-E08D8724C640}"/>
              </a:ext>
            </a:extLst>
          </p:cNvPr>
          <p:cNvSpPr txBox="1"/>
          <p:nvPr/>
        </p:nvSpPr>
        <p:spPr>
          <a:xfrm>
            <a:off x="5309937" y="3339025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rgbClr val="FF0000"/>
                </a:solidFill>
              </a:rPr>
              <a:t>viendr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387DC-B2B1-0AD1-F58B-3EC5784BB5B8}"/>
              </a:ext>
            </a:extLst>
          </p:cNvPr>
          <p:cNvSpPr txBox="1"/>
          <p:nvPr/>
        </p:nvSpPr>
        <p:spPr>
          <a:xfrm>
            <a:off x="5284537" y="4380237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rgbClr val="FF0000"/>
                </a:solidFill>
              </a:rPr>
              <a:t>verr</a:t>
            </a:r>
          </a:p>
        </p:txBody>
      </p:sp>
    </p:spTree>
    <p:extLst>
      <p:ext uri="{BB962C8B-B14F-4D97-AF65-F5344CB8AC3E}">
        <p14:creationId xmlns:p14="http://schemas.microsoft.com/office/powerpoint/2010/main" val="27765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1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254000" y="365125"/>
            <a:ext cx="119380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rgbClr val="1E4783"/>
                </a:solidFill>
                <a:latin typeface="+mn-lt"/>
              </a:rPr>
              <a:t>Fais correspondre l’infinitif à la phrase correspondante.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516895"/>
              </p:ext>
            </p:extLst>
          </p:nvPr>
        </p:nvGraphicFramePr>
        <p:xfrm>
          <a:off x="581629" y="1257687"/>
          <a:ext cx="10918296" cy="4175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24877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6893419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1" noProof="1"/>
                        <a:t>Infinitif </a:t>
                      </a:r>
                      <a:endParaRPr lang="en-US" sz="3000" b="1" i="0" noProof="1">
                        <a:latin typeface="+mn-lt"/>
                      </a:endParaRP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noProof="1">
                          <a:latin typeface="+mn-lt"/>
                        </a:rPr>
                        <a:t>Futur simple</a:t>
                      </a: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endParaRPr lang="en-US" sz="2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b="0" kern="1200" baseline="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a. Nous le verrons ce week-end.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b="0" kern="1200" baseline="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b. Je viendrai te voir.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endParaRPr lang="en-US" sz="2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c. Tu seras en vacances en février ?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d. Il fera ses études à Dublin.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e. Je saurai demain.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f. Ils devront travailler dur.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42425943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b="0" kern="1200" baseline="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g. Vous irez en France cet été ?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0633731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5362E03-D135-466C-ADEE-10A02596A192}"/>
              </a:ext>
            </a:extLst>
          </p:cNvPr>
          <p:cNvSpPr txBox="1"/>
          <p:nvPr/>
        </p:nvSpPr>
        <p:spPr>
          <a:xfrm>
            <a:off x="683811" y="4910227"/>
            <a:ext cx="52955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noProof="1">
                <a:solidFill>
                  <a:srgbClr val="1A437F"/>
                </a:solidFill>
              </a:rPr>
              <a:t>7. faire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D0F336-BC70-40B8-9746-2DBBB18BA152}"/>
              </a:ext>
            </a:extLst>
          </p:cNvPr>
          <p:cNvSpPr txBox="1"/>
          <p:nvPr/>
        </p:nvSpPr>
        <p:spPr>
          <a:xfrm>
            <a:off x="652007" y="2346421"/>
            <a:ext cx="52955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noProof="1">
                <a:solidFill>
                  <a:srgbClr val="1A437F"/>
                </a:solidFill>
              </a:rPr>
              <a:t>2. voir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224566-2657-46CB-84DC-1369BD5A0F94}"/>
              </a:ext>
            </a:extLst>
          </p:cNvPr>
          <p:cNvSpPr txBox="1"/>
          <p:nvPr/>
        </p:nvSpPr>
        <p:spPr>
          <a:xfrm>
            <a:off x="620201" y="1793411"/>
            <a:ext cx="5327373" cy="954107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noProof="1">
                <a:solidFill>
                  <a:srgbClr val="1A437F"/>
                </a:solidFill>
              </a:rPr>
              <a:t>1. </a:t>
            </a:r>
            <a:r>
              <a:rPr lang="en-GB" sz="2800" noProof="1">
                <a:solidFill>
                  <a:srgbClr val="1E4783"/>
                </a:solidFill>
              </a:rPr>
              <a:t>savoir</a:t>
            </a:r>
            <a:r>
              <a:rPr lang="en-US" sz="2800" noProof="1">
                <a:solidFill>
                  <a:srgbClr val="1E4783"/>
                </a:solidFill>
              </a:rPr>
              <a:t> </a:t>
            </a:r>
            <a:endParaRPr lang="en-GB" sz="2800" noProof="1">
              <a:solidFill>
                <a:srgbClr val="1E4783"/>
              </a:solidFill>
            </a:endParaRPr>
          </a:p>
          <a:p>
            <a:r>
              <a:rPr lang="en-US" sz="2800" dirty="0">
                <a:solidFill>
                  <a:srgbClr val="1A437F"/>
                </a:solidFill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25140D-6DD1-4D24-ACCF-2EEC2DC3A4F0}"/>
              </a:ext>
            </a:extLst>
          </p:cNvPr>
          <p:cNvSpPr txBox="1"/>
          <p:nvPr/>
        </p:nvSpPr>
        <p:spPr>
          <a:xfrm>
            <a:off x="652007" y="3868787"/>
            <a:ext cx="5295569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noProof="1">
                <a:solidFill>
                  <a:srgbClr val="1A437F"/>
                </a:solidFill>
              </a:rPr>
              <a:t>5. devoir</a:t>
            </a:r>
            <a:endParaRPr lang="en-GB" sz="2800" dirty="0">
              <a:solidFill>
                <a:srgbClr val="1A43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800" noProof="1">
                <a:solidFill>
                  <a:srgbClr val="1A437F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7CE4FE-4EFB-4B7D-A933-B5DA98AA35D5}"/>
              </a:ext>
            </a:extLst>
          </p:cNvPr>
          <p:cNvSpPr txBox="1"/>
          <p:nvPr/>
        </p:nvSpPr>
        <p:spPr>
          <a:xfrm>
            <a:off x="635381" y="3345567"/>
            <a:ext cx="544399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noProof="1">
                <a:solidFill>
                  <a:srgbClr val="1A437F"/>
                </a:solidFill>
              </a:rPr>
              <a:t>4. venir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630C06-B96C-450F-8D66-09922ED53D66}"/>
              </a:ext>
            </a:extLst>
          </p:cNvPr>
          <p:cNvSpPr txBox="1"/>
          <p:nvPr/>
        </p:nvSpPr>
        <p:spPr>
          <a:xfrm>
            <a:off x="611939" y="2840174"/>
            <a:ext cx="5295569" cy="523220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2800" noProof="1">
                <a:solidFill>
                  <a:srgbClr val="1A437F"/>
                </a:solidFill>
              </a:rPr>
              <a:t>3. aller </a:t>
            </a:r>
            <a:endParaRPr lang="en-US" sz="2800" dirty="0">
              <a:solidFill>
                <a:srgbClr val="1A437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643EAB-8695-46BB-A23B-063619969E8B}"/>
              </a:ext>
            </a:extLst>
          </p:cNvPr>
          <p:cNvSpPr txBox="1"/>
          <p:nvPr/>
        </p:nvSpPr>
        <p:spPr>
          <a:xfrm>
            <a:off x="652005" y="4417123"/>
            <a:ext cx="52955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noProof="1">
                <a:solidFill>
                  <a:srgbClr val="1A437F"/>
                </a:solidFill>
              </a:rPr>
              <a:t>6. </a:t>
            </a:r>
            <a:r>
              <a:rPr lang="fr-FR" sz="2800" b="0" i="0" dirty="0">
                <a:solidFill>
                  <a:srgbClr val="1A437F"/>
                </a:solidFill>
                <a:effectLst/>
                <a:latin typeface="Segoe UI" panose="020B0502040204020203" pitchFamily="34" charset="0"/>
              </a:rPr>
              <a:t>être</a:t>
            </a:r>
            <a:r>
              <a:rPr lang="en-US" sz="2800" noProof="1">
                <a:solidFill>
                  <a:srgbClr val="1A437F"/>
                </a:solidFill>
              </a:rPr>
              <a:t>  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F28E43-4EC3-4375-8000-52304A18B400}"/>
              </a:ext>
            </a:extLst>
          </p:cNvPr>
          <p:cNvCxnSpPr>
            <a:cxnSpLocks/>
          </p:cNvCxnSpPr>
          <p:nvPr/>
        </p:nvCxnSpPr>
        <p:spPr>
          <a:xfrm>
            <a:off x="2195273" y="2073688"/>
            <a:ext cx="2386775" cy="2117986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E093D7-329F-AF46-9EC0-58C37CB03B64}"/>
              </a:ext>
            </a:extLst>
          </p:cNvPr>
          <p:cNvCxnSpPr>
            <a:cxnSpLocks/>
          </p:cNvCxnSpPr>
          <p:nvPr/>
        </p:nvCxnSpPr>
        <p:spPr>
          <a:xfrm>
            <a:off x="2200170" y="3129909"/>
            <a:ext cx="2381878" cy="2105031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5C4910-8CA6-F440-8CB1-97D286DBAC4F}"/>
              </a:ext>
            </a:extLst>
          </p:cNvPr>
          <p:cNvCxnSpPr>
            <a:cxnSpLocks/>
          </p:cNvCxnSpPr>
          <p:nvPr/>
        </p:nvCxnSpPr>
        <p:spPr>
          <a:xfrm flipV="1">
            <a:off x="2195273" y="2082781"/>
            <a:ext cx="2386775" cy="515639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6FED6AF-E81F-254A-B960-30592496A236}"/>
              </a:ext>
            </a:extLst>
          </p:cNvPr>
          <p:cNvCxnSpPr>
            <a:cxnSpLocks/>
          </p:cNvCxnSpPr>
          <p:nvPr/>
        </p:nvCxnSpPr>
        <p:spPr>
          <a:xfrm flipV="1">
            <a:off x="2236213" y="2598420"/>
            <a:ext cx="2345835" cy="1075844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11B2789-41AA-9447-81B5-3AD93FA74F21}"/>
              </a:ext>
            </a:extLst>
          </p:cNvPr>
          <p:cNvCxnSpPr>
            <a:cxnSpLocks/>
          </p:cNvCxnSpPr>
          <p:nvPr/>
        </p:nvCxnSpPr>
        <p:spPr>
          <a:xfrm>
            <a:off x="2210050" y="4191674"/>
            <a:ext cx="2371998" cy="525106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A005A1D-A11E-6D4E-B5E4-727DBFCF4021}"/>
              </a:ext>
            </a:extLst>
          </p:cNvPr>
          <p:cNvCxnSpPr>
            <a:cxnSpLocks/>
          </p:cNvCxnSpPr>
          <p:nvPr/>
        </p:nvCxnSpPr>
        <p:spPr>
          <a:xfrm flipV="1">
            <a:off x="2236213" y="3129909"/>
            <a:ext cx="2345835" cy="1586871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0A0022A-4977-DC4A-9F36-D91A11F0E118}"/>
              </a:ext>
            </a:extLst>
          </p:cNvPr>
          <p:cNvCxnSpPr>
            <a:cxnSpLocks/>
          </p:cNvCxnSpPr>
          <p:nvPr/>
        </p:nvCxnSpPr>
        <p:spPr>
          <a:xfrm flipV="1">
            <a:off x="2236213" y="3611880"/>
            <a:ext cx="2345835" cy="1623060"/>
          </a:xfrm>
          <a:prstGeom prst="straightConnector1">
            <a:avLst/>
          </a:prstGeom>
          <a:ln w="57150">
            <a:solidFill>
              <a:srgbClr val="9F12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76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8FB9EA-9758-D049-BA46-CB19031E430D}"/>
              </a:ext>
            </a:extLst>
          </p:cNvPr>
          <p:cNvSpPr txBox="1"/>
          <p:nvPr/>
        </p:nvSpPr>
        <p:spPr>
          <a:xfrm>
            <a:off x="463294" y="1173727"/>
            <a:ext cx="8486742" cy="424206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404495" indent="-404495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 noProof="1">
                <a:solidFill>
                  <a:srgbClr val="1E4783"/>
                </a:solidFill>
                <a:latin typeface="+mn-lt"/>
              </a:rPr>
              <a:t>1.</a:t>
            </a:r>
            <a:r>
              <a:rPr lang="en-US" sz="2800" b="0" i="0" noProof="1">
                <a:solidFill>
                  <a:srgbClr val="1E4783"/>
                </a:solidFill>
                <a:latin typeface="+mn-lt"/>
              </a:rPr>
              <a:t>	J’</a:t>
            </a:r>
            <a:r>
              <a:rPr lang="en-US" sz="2800" noProof="1">
                <a:solidFill>
                  <a:srgbClr val="1E4783"/>
                </a:solidFill>
              </a:rPr>
              <a:t> </a:t>
            </a:r>
            <a:r>
              <a:rPr lang="en-US" sz="2800" b="0" i="0" noProof="1">
                <a:solidFill>
                  <a:srgbClr val="1E4783"/>
                </a:solidFill>
                <a:latin typeface="+mn-lt"/>
              </a:rPr>
              <a:t> _____ 13 ans en juin.</a:t>
            </a:r>
            <a:r>
              <a:rPr lang="en-US" sz="2800" noProof="1">
                <a:solidFill>
                  <a:srgbClr val="1E4783"/>
                </a:solidFill>
              </a:rPr>
              <a:t> (</a:t>
            </a:r>
            <a:r>
              <a:rPr lang="en-US" sz="2800" i="1" noProof="1">
                <a:solidFill>
                  <a:srgbClr val="1E4783"/>
                </a:solidFill>
              </a:rPr>
              <a:t>avoir</a:t>
            </a:r>
            <a:r>
              <a:rPr lang="en-US" sz="2800" noProof="1">
                <a:solidFill>
                  <a:srgbClr val="1E4783"/>
                </a:solidFill>
              </a:rPr>
              <a:t>) </a:t>
            </a:r>
            <a:endParaRPr lang="en-US" dirty="0"/>
          </a:p>
          <a:p>
            <a:pPr marL="404495" indent="-404495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 noProof="1">
                <a:solidFill>
                  <a:srgbClr val="1E4783"/>
                </a:solidFill>
                <a:latin typeface="+mn-lt"/>
              </a:rPr>
              <a:t>2. </a:t>
            </a:r>
            <a:r>
              <a:rPr lang="en-US" sz="2800" noProof="1">
                <a:solidFill>
                  <a:srgbClr val="1E4783"/>
                </a:solidFill>
                <a:latin typeface="+mn-lt"/>
              </a:rPr>
              <a:t>	</a:t>
            </a:r>
            <a:r>
              <a:rPr lang="en-US" sz="2800" noProof="1">
                <a:solidFill>
                  <a:srgbClr val="1E4783"/>
                </a:solidFill>
              </a:rPr>
              <a:t>Mon oncle m’  _______  un cadeau. (</a:t>
            </a:r>
            <a:r>
              <a:rPr lang="en-US" sz="2800" i="1" noProof="1">
                <a:solidFill>
                  <a:srgbClr val="1E4783"/>
                </a:solidFill>
              </a:rPr>
              <a:t>envoyer</a:t>
            </a:r>
            <a:r>
              <a:rPr lang="en-US" sz="2800" noProof="1">
                <a:solidFill>
                  <a:srgbClr val="1E4783"/>
                </a:solidFill>
              </a:rPr>
              <a:t>)</a:t>
            </a:r>
            <a:endParaRPr lang="en-US" sz="2800" noProof="1">
              <a:solidFill>
                <a:srgbClr val="1E4783"/>
              </a:solidFill>
              <a:latin typeface="+mn-lt"/>
              <a:cs typeface="Calibri"/>
            </a:endParaRPr>
          </a:p>
          <a:p>
            <a:pPr marL="404495" indent="-404495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 noProof="1">
                <a:solidFill>
                  <a:srgbClr val="1E4783"/>
                </a:solidFill>
                <a:latin typeface="+mn-lt"/>
              </a:rPr>
              <a:t>3. </a:t>
            </a:r>
            <a:r>
              <a:rPr lang="en-US" sz="2800" noProof="1">
                <a:solidFill>
                  <a:srgbClr val="1E4783"/>
                </a:solidFill>
              </a:rPr>
              <a:t>Tu penses</a:t>
            </a:r>
            <a:r>
              <a:rPr lang="en-US" sz="2800" noProof="1">
                <a:solidFill>
                  <a:srgbClr val="1E4783"/>
                </a:solidFill>
                <a:latin typeface="+mn-lt"/>
              </a:rPr>
              <a:t> qu’il </a:t>
            </a:r>
            <a:r>
              <a:rPr lang="en-US" sz="2800" noProof="1">
                <a:solidFill>
                  <a:srgbClr val="1E4783"/>
                </a:solidFill>
              </a:rPr>
              <a:t>_______ cet été ? (</a:t>
            </a:r>
            <a:r>
              <a:rPr lang="en-US" sz="2800" i="1" noProof="1">
                <a:solidFill>
                  <a:srgbClr val="1E4783"/>
                </a:solidFill>
              </a:rPr>
              <a:t>pleuvoir</a:t>
            </a:r>
            <a:r>
              <a:rPr lang="en-US" sz="2800" noProof="1">
                <a:solidFill>
                  <a:srgbClr val="1E4783"/>
                </a:solidFill>
              </a:rPr>
              <a:t>)</a:t>
            </a:r>
            <a:endParaRPr lang="en-US" sz="2800" noProof="1">
              <a:solidFill>
                <a:srgbClr val="1E4783"/>
              </a:solidFill>
              <a:latin typeface="+mn-lt"/>
              <a:cs typeface="Calibri"/>
            </a:endParaRPr>
          </a:p>
          <a:p>
            <a:pPr marL="404495" indent="-404495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 noProof="1">
                <a:solidFill>
                  <a:srgbClr val="1E4783"/>
                </a:solidFill>
                <a:latin typeface="+mn-lt"/>
              </a:rPr>
              <a:t>4. </a:t>
            </a:r>
            <a:r>
              <a:rPr lang="en-US" sz="2800" noProof="1">
                <a:solidFill>
                  <a:srgbClr val="1E4783"/>
                </a:solidFill>
                <a:latin typeface="+mn-lt"/>
              </a:rPr>
              <a:t>	</a:t>
            </a:r>
            <a:r>
              <a:rPr lang="en-US" sz="2800" noProof="1">
                <a:solidFill>
                  <a:srgbClr val="1E4783"/>
                </a:solidFill>
              </a:rPr>
              <a:t>On</a:t>
            </a:r>
            <a:r>
              <a:rPr lang="en-US" sz="2800" noProof="1">
                <a:solidFill>
                  <a:srgbClr val="1E4783"/>
                </a:solidFill>
                <a:latin typeface="+mn-lt"/>
              </a:rPr>
              <a:t> </a:t>
            </a:r>
            <a:r>
              <a:rPr lang="en-GB" sz="2800" noProof="1">
                <a:solidFill>
                  <a:srgbClr val="1E4783"/>
                </a:solidFill>
              </a:rPr>
              <a:t>____</a:t>
            </a:r>
            <a:r>
              <a:rPr lang="en-US" sz="2800" noProof="1">
                <a:solidFill>
                  <a:srgbClr val="1E4783"/>
                </a:solidFill>
              </a:rPr>
              <a:t>___ en bus. (</a:t>
            </a:r>
            <a:r>
              <a:rPr lang="en-US" sz="2800" i="1" noProof="1">
                <a:solidFill>
                  <a:srgbClr val="1E4783"/>
                </a:solidFill>
              </a:rPr>
              <a:t>venir</a:t>
            </a:r>
            <a:r>
              <a:rPr lang="en-US" sz="2800" noProof="1">
                <a:solidFill>
                  <a:srgbClr val="1E4783"/>
                </a:solidFill>
              </a:rPr>
              <a:t>)  </a:t>
            </a:r>
            <a:endParaRPr lang="en-US" sz="2800" noProof="1">
              <a:solidFill>
                <a:srgbClr val="1E4783"/>
              </a:solidFill>
              <a:latin typeface="+mn-lt"/>
              <a:cs typeface="Calibri"/>
            </a:endParaRPr>
          </a:p>
          <a:p>
            <a:pPr marL="404495" indent="-404495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 noProof="1">
                <a:solidFill>
                  <a:srgbClr val="1E4783"/>
                </a:solidFill>
                <a:latin typeface="+mn-lt"/>
              </a:rPr>
              <a:t>5. </a:t>
            </a:r>
            <a:r>
              <a:rPr lang="en-US" sz="2800" noProof="1">
                <a:solidFill>
                  <a:srgbClr val="1E4783"/>
                </a:solidFill>
                <a:latin typeface="+mn-lt"/>
              </a:rPr>
              <a:t>	Nous </a:t>
            </a:r>
            <a:r>
              <a:rPr lang="en-US" sz="2800" noProof="1">
                <a:solidFill>
                  <a:srgbClr val="1E4783"/>
                </a:solidFill>
              </a:rPr>
              <a:t>_______ demain si il vient. (</a:t>
            </a:r>
            <a:r>
              <a:rPr lang="en-US" sz="2800" i="1" noProof="1">
                <a:solidFill>
                  <a:srgbClr val="1E4783"/>
                </a:solidFill>
              </a:rPr>
              <a:t>savoir</a:t>
            </a:r>
            <a:r>
              <a:rPr lang="en-US" sz="2800" noProof="1">
                <a:solidFill>
                  <a:srgbClr val="1E4783"/>
                </a:solidFill>
              </a:rPr>
              <a:t>) </a:t>
            </a:r>
            <a:endParaRPr lang="en-US" sz="2800" noProof="1">
              <a:solidFill>
                <a:srgbClr val="1E4783"/>
              </a:solidFill>
              <a:latin typeface="+mn-lt"/>
              <a:cs typeface="Calibri"/>
            </a:endParaRPr>
          </a:p>
          <a:p>
            <a:pPr marL="404495" indent="-404495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 noProof="1">
                <a:solidFill>
                  <a:srgbClr val="1E4783"/>
                </a:solidFill>
                <a:latin typeface="+mn-lt"/>
              </a:rPr>
              <a:t>6. </a:t>
            </a:r>
            <a:r>
              <a:rPr lang="en-US" sz="2800" noProof="1">
                <a:solidFill>
                  <a:srgbClr val="1E4783"/>
                </a:solidFill>
                <a:latin typeface="+mn-lt"/>
              </a:rPr>
              <a:t>	</a:t>
            </a:r>
            <a:r>
              <a:rPr lang="en-US" sz="2800" noProof="1">
                <a:solidFill>
                  <a:srgbClr val="1E4783"/>
                </a:solidFill>
              </a:rPr>
              <a:t>Il </a:t>
            </a:r>
            <a:r>
              <a:rPr lang="en-US" sz="2800" noProof="1">
                <a:solidFill>
                  <a:srgbClr val="1E4783"/>
                </a:solidFill>
                <a:latin typeface="+mn-lt"/>
              </a:rPr>
              <a:t> </a:t>
            </a:r>
            <a:r>
              <a:rPr lang="en-US" sz="2800" noProof="1">
                <a:solidFill>
                  <a:srgbClr val="1E4783"/>
                </a:solidFill>
              </a:rPr>
              <a:t>_______ certainement sortir. (</a:t>
            </a:r>
            <a:r>
              <a:rPr lang="en-US" sz="2800" i="1" noProof="1">
                <a:solidFill>
                  <a:srgbClr val="1E4783"/>
                </a:solidFill>
              </a:rPr>
              <a:t>vouloir</a:t>
            </a:r>
            <a:r>
              <a:rPr lang="en-US" sz="2800" noProof="1">
                <a:solidFill>
                  <a:srgbClr val="1E4783"/>
                </a:solidFill>
              </a:rPr>
              <a:t>)</a:t>
            </a:r>
            <a:endParaRPr lang="en-US" sz="2800" noProof="1">
              <a:solidFill>
                <a:srgbClr val="1E4783"/>
              </a:solidFill>
              <a:latin typeface="+mn-lt"/>
              <a:cs typeface="Calibri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rgbClr val="1E4783"/>
                </a:solidFill>
                <a:latin typeface="+mn-lt"/>
              </a:rPr>
              <a:t>Complète les phrases.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FD3D7-6D27-46BE-8AE8-AEC1C0E1DA16}"/>
              </a:ext>
            </a:extLst>
          </p:cNvPr>
          <p:cNvSpPr txBox="1"/>
          <p:nvPr/>
        </p:nvSpPr>
        <p:spPr>
          <a:xfrm>
            <a:off x="1288026" y="1144101"/>
            <a:ext cx="14908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aurai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A943B-6331-4D1A-A6C5-3B9F4114A93B}"/>
              </a:ext>
            </a:extLst>
          </p:cNvPr>
          <p:cNvSpPr txBox="1"/>
          <p:nvPr/>
        </p:nvSpPr>
        <p:spPr>
          <a:xfrm>
            <a:off x="3131420" y="1821379"/>
            <a:ext cx="180318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enverra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4F6C66-77BF-4D3E-9DF1-58DFC7604C0F}"/>
              </a:ext>
            </a:extLst>
          </p:cNvPr>
          <p:cNvSpPr txBox="1"/>
          <p:nvPr/>
        </p:nvSpPr>
        <p:spPr>
          <a:xfrm>
            <a:off x="3131420" y="2453291"/>
            <a:ext cx="14908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pleuvra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AFD72-1D43-44B7-8F7E-AF4572FCE574}"/>
              </a:ext>
            </a:extLst>
          </p:cNvPr>
          <p:cNvSpPr txBox="1"/>
          <p:nvPr/>
        </p:nvSpPr>
        <p:spPr>
          <a:xfrm>
            <a:off x="1411450" y="3124254"/>
            <a:ext cx="14908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viendra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F7522-360C-43FD-BCF7-B1B5A99F8B72}"/>
              </a:ext>
            </a:extLst>
          </p:cNvPr>
          <p:cNvSpPr txBox="1"/>
          <p:nvPr/>
        </p:nvSpPr>
        <p:spPr>
          <a:xfrm>
            <a:off x="1777360" y="3777089"/>
            <a:ext cx="200307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saurons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E264AB-D287-45AE-8A9E-2F5B5585AA3C}"/>
              </a:ext>
            </a:extLst>
          </p:cNvPr>
          <p:cNvSpPr txBox="1"/>
          <p:nvPr/>
        </p:nvSpPr>
        <p:spPr>
          <a:xfrm>
            <a:off x="1288026" y="4429924"/>
            <a:ext cx="140139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voudra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A71EA-3BF7-24D8-78F1-9A33C16BFE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0653" y="1332621"/>
            <a:ext cx="4235078" cy="28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rgbClr val="1E4783"/>
                </a:solidFill>
                <a:latin typeface="+mn-lt"/>
              </a:rPr>
              <a:t>Traduis en anglais.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/>
        </p:nvGraphicFramePr>
        <p:xfrm>
          <a:off x="581629" y="1257687"/>
          <a:ext cx="10918296" cy="4175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32055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6286241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noProof="1">
                          <a:latin typeface="+mn-lt"/>
                        </a:rPr>
                        <a:t>Français</a:t>
                      </a: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noProof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Anglais</a:t>
                      </a:r>
                      <a:endParaRPr lang="en-US" sz="3000" b="1" i="0" noProof="1">
                        <a:latin typeface="+mn-lt"/>
                      </a:endParaRP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1. Je finirai après le d</a:t>
                      </a:r>
                      <a:r>
                        <a:rPr lang="en-GB" sz="2800" kern="1200" dirty="0" err="1">
                          <a:solidFill>
                            <a:srgbClr val="1A4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</a:t>
                      </a: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ner.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2. Tu iras à Paris l’an prochain ? 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r>
                        <a:rPr lang="en-US" sz="2800" b="0" i="0" noProof="1">
                          <a:solidFill>
                            <a:srgbClr val="1A437F"/>
                          </a:solidFill>
                          <a:latin typeface="+mn-lt"/>
                        </a:rPr>
                        <a:t>3. Elle ne pourra pas sortir.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4. Ils ne sauront pas où aller.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5. Nous boirons de l’eau.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6. Vous aurez le temps.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42425943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noProof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7. On fera nos devoirs.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endParaRPr lang="en-IE" noProof="1"/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14846425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7088442-3E80-3149-8EFF-5CA66D248DA1}"/>
              </a:ext>
            </a:extLst>
          </p:cNvPr>
          <p:cNvSpPr txBox="1"/>
          <p:nvPr/>
        </p:nvSpPr>
        <p:spPr>
          <a:xfrm>
            <a:off x="5320086" y="1854186"/>
            <a:ext cx="587141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 noProof="1">
                <a:solidFill>
                  <a:srgbClr val="FF0000"/>
                </a:solidFill>
              </a:rPr>
              <a:t>I will finish after dinner.</a:t>
            </a:r>
            <a:endParaRPr lang="en-GB" sz="2800" dirty="0">
              <a:solidFill>
                <a:srgbClr val="FF0000"/>
              </a:solidFill>
            </a:endParaRPr>
          </a:p>
          <a:p>
            <a:pPr algn="l"/>
            <a:endParaRPr lang="fr-FR" sz="2800" noProof="1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0BC78-BA16-4B49-8166-8E3B40DF0ECB}"/>
              </a:ext>
            </a:extLst>
          </p:cNvPr>
          <p:cNvSpPr txBox="1"/>
          <p:nvPr/>
        </p:nvSpPr>
        <p:spPr>
          <a:xfrm>
            <a:off x="5309937" y="2316745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rgbClr val="FF0000"/>
                </a:solidFill>
              </a:rPr>
              <a:t>Will you go to Paris next year?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70D847-FDE8-3E4A-8806-6C369317B714}"/>
              </a:ext>
            </a:extLst>
          </p:cNvPr>
          <p:cNvSpPr txBox="1"/>
          <p:nvPr/>
        </p:nvSpPr>
        <p:spPr>
          <a:xfrm>
            <a:off x="5309937" y="2815805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rgbClr val="FF0000"/>
                </a:solidFill>
              </a:rPr>
              <a:t>She won’t be able to go out.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77F9FE-E159-7340-8A0F-85107DCE2823}"/>
              </a:ext>
            </a:extLst>
          </p:cNvPr>
          <p:cNvSpPr txBox="1"/>
          <p:nvPr/>
        </p:nvSpPr>
        <p:spPr>
          <a:xfrm>
            <a:off x="5309937" y="3821437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rgbClr val="FF0000"/>
                </a:solidFill>
              </a:rPr>
              <a:t>We’ll drink water.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1ADC24-8D68-6F46-911E-1E7B856FC144}"/>
              </a:ext>
            </a:extLst>
          </p:cNvPr>
          <p:cNvSpPr txBox="1"/>
          <p:nvPr/>
        </p:nvSpPr>
        <p:spPr>
          <a:xfrm>
            <a:off x="5358063" y="4328009"/>
            <a:ext cx="614186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rgbClr val="FF0000"/>
                </a:solidFill>
              </a:rPr>
              <a:t>You’ll have time.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E15D75-EC0E-F641-BFE1-5C3A580C1D73}"/>
              </a:ext>
            </a:extLst>
          </p:cNvPr>
          <p:cNvSpPr txBox="1"/>
          <p:nvPr/>
        </p:nvSpPr>
        <p:spPr>
          <a:xfrm>
            <a:off x="5358063" y="4866633"/>
            <a:ext cx="587141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 noProof="1">
                <a:solidFill>
                  <a:srgbClr val="FF0000"/>
                </a:solidFill>
              </a:rPr>
              <a:t>We’ll do our homework.</a:t>
            </a:r>
          </a:p>
          <a:p>
            <a:endParaRPr lang="fr-FR" sz="2800" noProof="1">
              <a:solidFill>
                <a:srgbClr val="9F123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75D695-7449-3352-9752-E08D8724C640}"/>
              </a:ext>
            </a:extLst>
          </p:cNvPr>
          <p:cNvSpPr txBox="1"/>
          <p:nvPr/>
        </p:nvSpPr>
        <p:spPr>
          <a:xfrm>
            <a:off x="5358063" y="3314865"/>
            <a:ext cx="58714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rgbClr val="FF0000"/>
                </a:solidFill>
              </a:rPr>
              <a:t>They won’t know where to go.</a:t>
            </a:r>
          </a:p>
        </p:txBody>
      </p:sp>
    </p:spTree>
    <p:extLst>
      <p:ext uri="{BB962C8B-B14F-4D97-AF65-F5344CB8AC3E}">
        <p14:creationId xmlns:p14="http://schemas.microsoft.com/office/powerpoint/2010/main" val="177338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88AFCA-B50C-4D4A-B5E6-F4D7A129D662}"/>
              </a:ext>
            </a:extLst>
          </p:cNvPr>
          <p:cNvSpPr/>
          <p:nvPr/>
        </p:nvSpPr>
        <p:spPr>
          <a:xfrm>
            <a:off x="1" y="1"/>
            <a:ext cx="12192000" cy="588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87659B51-CC64-1540-9D3A-05E597BB1044}"/>
              </a:ext>
            </a:extLst>
          </p:cNvPr>
          <p:cNvSpPr txBox="1">
            <a:spLocks/>
          </p:cNvSpPr>
          <p:nvPr/>
        </p:nvSpPr>
        <p:spPr>
          <a:xfrm>
            <a:off x="463296" y="232265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1E4783"/>
                </a:solidFill>
                <a:latin typeface="+mn-lt"/>
              </a:rPr>
              <a:t>Mini-quiz</a:t>
            </a:r>
            <a:r>
              <a:rPr lang="en-US" dirty="0">
                <a:solidFill>
                  <a:srgbClr val="1E4783"/>
                </a:solidFill>
                <a:latin typeface="+mn-lt"/>
              </a:rPr>
              <a:t> </a:t>
            </a:r>
          </a:p>
          <a:p>
            <a:pPr algn="ctr"/>
            <a:endParaRPr lang="en-US" dirty="0">
              <a:solidFill>
                <a:srgbClr val="1E4783"/>
              </a:solidFill>
              <a:latin typeface="+mn-lt"/>
            </a:endParaRPr>
          </a:p>
          <a:p>
            <a:pPr algn="ctr"/>
            <a:r>
              <a:rPr lang="en-US" dirty="0">
                <a:solidFill>
                  <a:srgbClr val="1E4783"/>
                </a:solidFill>
                <a:latin typeface="+mn-lt"/>
              </a:rPr>
              <a:t>Complete the following exercises and </a:t>
            </a:r>
          </a:p>
          <a:p>
            <a:pPr algn="ctr"/>
            <a:r>
              <a:rPr lang="en-US" dirty="0">
                <a:solidFill>
                  <a:srgbClr val="1E4783"/>
                </a:solidFill>
                <a:latin typeface="+mn-lt"/>
              </a:rPr>
              <a:t>assess your learning.</a:t>
            </a:r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270E2884-3678-FD43-821C-4D62348CF8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18" y="662991"/>
            <a:ext cx="2408514" cy="223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71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9BCD1A5-CC6E-2E4D-BB9B-BFBFCC889CC9}"/>
              </a:ext>
            </a:extLst>
          </p:cNvPr>
          <p:cNvSpPr/>
          <p:nvPr/>
        </p:nvSpPr>
        <p:spPr>
          <a:xfrm>
            <a:off x="4695376" y="1560698"/>
            <a:ext cx="2117801" cy="944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>
                <a:solidFill>
                  <a:srgbClr val="1A437F"/>
                </a:solidFill>
              </a:rPr>
              <a:t>faire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CE5A158-2DE4-EC48-8ECF-99AC9D4209EC}"/>
              </a:ext>
            </a:extLst>
          </p:cNvPr>
          <p:cNvSpPr/>
          <p:nvPr/>
        </p:nvSpPr>
        <p:spPr>
          <a:xfrm>
            <a:off x="4758129" y="2789021"/>
            <a:ext cx="2117801" cy="944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 err="1">
                <a:solidFill>
                  <a:srgbClr val="1A437F"/>
                </a:solidFill>
              </a:rPr>
              <a:t>fera</a:t>
            </a:r>
            <a:endParaRPr lang="en-GB" sz="3200" dirty="0">
              <a:solidFill>
                <a:srgbClr val="1A437F"/>
              </a:solidFill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67509AC-6C12-C546-AA64-A7926EAC9112}"/>
              </a:ext>
            </a:extLst>
          </p:cNvPr>
          <p:cNvSpPr/>
          <p:nvPr/>
        </p:nvSpPr>
        <p:spPr>
          <a:xfrm>
            <a:off x="4758129" y="4002170"/>
            <a:ext cx="2117801" cy="944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 err="1">
                <a:solidFill>
                  <a:srgbClr val="1A437F"/>
                </a:solidFill>
              </a:rPr>
              <a:t>faudra</a:t>
            </a:r>
            <a:endParaRPr lang="en-GB" sz="3200" dirty="0">
              <a:solidFill>
                <a:srgbClr val="1A437F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A039A6-5DF9-2647-82E0-31FBB5FF4EFA}"/>
              </a:ext>
            </a:extLst>
          </p:cNvPr>
          <p:cNvSpPr txBox="1"/>
          <p:nvPr/>
        </p:nvSpPr>
        <p:spPr>
          <a:xfrm>
            <a:off x="-115018" y="467226"/>
            <a:ext cx="6211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1A437F"/>
                </a:solidFill>
              </a:rPr>
              <a:t>Choisis la bonne réponse.</a:t>
            </a: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D6285BAB-0E59-964B-B15A-E2DC85D1DB93}"/>
              </a:ext>
            </a:extLst>
          </p:cNvPr>
          <p:cNvSpPr/>
          <p:nvPr/>
        </p:nvSpPr>
        <p:spPr>
          <a:xfrm>
            <a:off x="439272" y="2789021"/>
            <a:ext cx="2895600" cy="944813"/>
          </a:xfrm>
          <a:prstGeom prst="wedgeRoundRectCallout">
            <a:avLst>
              <a:gd name="adj1" fmla="val -16876"/>
              <a:gd name="adj2" fmla="val 463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1A437F"/>
                </a:solidFill>
              </a:rPr>
              <a:t>J’espère</a:t>
            </a:r>
            <a:r>
              <a:rPr lang="en-US" sz="2800" dirty="0">
                <a:solidFill>
                  <a:srgbClr val="1A437F"/>
                </a:solidFill>
              </a:rPr>
              <a:t> </a:t>
            </a:r>
            <a:r>
              <a:rPr lang="en-US" sz="2800" dirty="0" err="1">
                <a:solidFill>
                  <a:srgbClr val="1A437F"/>
                </a:solidFill>
              </a:rPr>
              <a:t>qu’il</a:t>
            </a:r>
            <a:endParaRPr lang="en-US" sz="2800" dirty="0">
              <a:solidFill>
                <a:srgbClr val="1A437F"/>
              </a:solidFill>
            </a:endParaRPr>
          </a:p>
        </p:txBody>
      </p:sp>
      <p:pic>
        <p:nvPicPr>
          <p:cNvPr id="13" name="Picture 2" descr="Green Tick Transparent Background - ClipArt Best - ClipArt ...">
            <a:extLst>
              <a:ext uri="{FF2B5EF4-FFF2-40B4-BE49-F238E27FC236}">
                <a16:creationId xmlns:a16="http://schemas.microsoft.com/office/drawing/2014/main" id="{80B4595A-AA02-4D4E-AB87-A293CE18E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672" y="2871529"/>
            <a:ext cx="557471" cy="55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4F8DCCF5-CDE8-90D4-104F-87C6A5A1A66A}"/>
              </a:ext>
            </a:extLst>
          </p:cNvPr>
          <p:cNvSpPr/>
          <p:nvPr/>
        </p:nvSpPr>
        <p:spPr>
          <a:xfrm>
            <a:off x="7504386" y="2808570"/>
            <a:ext cx="4250465" cy="944813"/>
          </a:xfrm>
          <a:prstGeom prst="wedgeRoundRectCallout">
            <a:avLst>
              <a:gd name="adj1" fmla="val -16876"/>
              <a:gd name="adj2" fmla="val 463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1A437F"/>
                </a:solidFill>
              </a:rPr>
              <a:t>beau pendant les </a:t>
            </a:r>
            <a:r>
              <a:rPr lang="en-US" sz="2800" dirty="0" err="1">
                <a:solidFill>
                  <a:srgbClr val="1A437F"/>
                </a:solidFill>
              </a:rPr>
              <a:t>vacances</a:t>
            </a:r>
            <a:r>
              <a:rPr lang="en-US" sz="2800" dirty="0">
                <a:solidFill>
                  <a:srgbClr val="1A437F"/>
                </a:solidFill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D1EED8-C872-D408-C379-25B0187E3E1A}"/>
              </a:ext>
            </a:extLst>
          </p:cNvPr>
          <p:cNvSpPr/>
          <p:nvPr/>
        </p:nvSpPr>
        <p:spPr>
          <a:xfrm>
            <a:off x="3572827" y="1556580"/>
            <a:ext cx="1016535" cy="1038129"/>
          </a:xfrm>
          <a:prstGeom prst="ellipse">
            <a:avLst/>
          </a:prstGeom>
          <a:solidFill>
            <a:srgbClr val="9F12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7A1EB-D998-47BA-0959-1CD92DB49435}"/>
              </a:ext>
            </a:extLst>
          </p:cNvPr>
          <p:cNvSpPr txBox="1"/>
          <p:nvPr/>
        </p:nvSpPr>
        <p:spPr>
          <a:xfrm>
            <a:off x="3833988" y="1649896"/>
            <a:ext cx="43732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  <a:latin typeface="+mn-lt"/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1B33CB-4C0F-8F55-CB56-37A15A83ACB3}"/>
              </a:ext>
            </a:extLst>
          </p:cNvPr>
          <p:cNvSpPr/>
          <p:nvPr/>
        </p:nvSpPr>
        <p:spPr>
          <a:xfrm>
            <a:off x="3544381" y="2715254"/>
            <a:ext cx="1016535" cy="1038129"/>
          </a:xfrm>
          <a:prstGeom prst="ellipse">
            <a:avLst/>
          </a:prstGeom>
          <a:solidFill>
            <a:srgbClr val="1A4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A437F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C52B66-8964-B2DB-40A6-8CB3B7F72C54}"/>
              </a:ext>
            </a:extLst>
          </p:cNvPr>
          <p:cNvSpPr/>
          <p:nvPr/>
        </p:nvSpPr>
        <p:spPr>
          <a:xfrm>
            <a:off x="3572827" y="3908854"/>
            <a:ext cx="1016535" cy="1038129"/>
          </a:xfrm>
          <a:prstGeom prst="ellipse">
            <a:avLst/>
          </a:prstGeom>
          <a:solidFill>
            <a:srgbClr val="E8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AC3076-E9EA-91D2-60CD-B63F92C02BC3}"/>
              </a:ext>
            </a:extLst>
          </p:cNvPr>
          <p:cNvSpPr txBox="1"/>
          <p:nvPr/>
        </p:nvSpPr>
        <p:spPr>
          <a:xfrm>
            <a:off x="3833988" y="2862799"/>
            <a:ext cx="43732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</a:rPr>
              <a:t>B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5C3D5A-E6D8-2C3F-8D27-F06E262D1386}"/>
              </a:ext>
            </a:extLst>
          </p:cNvPr>
          <p:cNvSpPr txBox="1"/>
          <p:nvPr/>
        </p:nvSpPr>
        <p:spPr>
          <a:xfrm>
            <a:off x="3833988" y="4073975"/>
            <a:ext cx="43732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</a:rPr>
              <a:t>C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637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9BCD1A5-CC6E-2E4D-BB9B-BFBFCC889CC9}"/>
              </a:ext>
            </a:extLst>
          </p:cNvPr>
          <p:cNvSpPr/>
          <p:nvPr/>
        </p:nvSpPr>
        <p:spPr>
          <a:xfrm>
            <a:off x="4695376" y="1560698"/>
            <a:ext cx="2117801" cy="944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 err="1">
                <a:solidFill>
                  <a:srgbClr val="1A437F"/>
                </a:solidFill>
              </a:rPr>
              <a:t>ira</a:t>
            </a:r>
            <a:endParaRPr lang="en-GB" sz="3200" dirty="0">
              <a:solidFill>
                <a:srgbClr val="1A437F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CE5A158-2DE4-EC48-8ECF-99AC9D4209EC}"/>
              </a:ext>
            </a:extLst>
          </p:cNvPr>
          <p:cNvSpPr/>
          <p:nvPr/>
        </p:nvSpPr>
        <p:spPr>
          <a:xfrm>
            <a:off x="4758129" y="2789021"/>
            <a:ext cx="2117801" cy="944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>
                <a:solidFill>
                  <a:srgbClr val="1A437F"/>
                </a:solidFill>
              </a:rPr>
              <a:t>sera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67509AC-6C12-C546-AA64-A7926EAC9112}"/>
              </a:ext>
            </a:extLst>
          </p:cNvPr>
          <p:cNvSpPr/>
          <p:nvPr/>
        </p:nvSpPr>
        <p:spPr>
          <a:xfrm>
            <a:off x="4758129" y="4002170"/>
            <a:ext cx="2117801" cy="944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>
                <a:solidFill>
                  <a:srgbClr val="1A437F"/>
                </a:solidFill>
              </a:rPr>
              <a:t>aura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A039A6-5DF9-2647-82E0-31FBB5FF4EFA}"/>
              </a:ext>
            </a:extLst>
          </p:cNvPr>
          <p:cNvSpPr txBox="1"/>
          <p:nvPr/>
        </p:nvSpPr>
        <p:spPr>
          <a:xfrm>
            <a:off x="-115018" y="467226"/>
            <a:ext cx="6211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1A437F"/>
                </a:solidFill>
              </a:rPr>
              <a:t>Choisis la bonne réponse.</a:t>
            </a: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D6285BAB-0E59-964B-B15A-E2DC85D1DB93}"/>
              </a:ext>
            </a:extLst>
          </p:cNvPr>
          <p:cNvSpPr/>
          <p:nvPr/>
        </p:nvSpPr>
        <p:spPr>
          <a:xfrm>
            <a:off x="439272" y="2789021"/>
            <a:ext cx="2895600" cy="944813"/>
          </a:xfrm>
          <a:prstGeom prst="wedgeRoundRectCallout">
            <a:avLst>
              <a:gd name="adj1" fmla="val -16876"/>
              <a:gd name="adj2" fmla="val 463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1A437F"/>
                </a:solidFill>
              </a:rPr>
              <a:t>François</a:t>
            </a:r>
          </a:p>
        </p:txBody>
      </p:sp>
      <p:pic>
        <p:nvPicPr>
          <p:cNvPr id="13" name="Picture 2" descr="Green Tick Transparent Background - ClipArt Best - ClipArt ...">
            <a:extLst>
              <a:ext uri="{FF2B5EF4-FFF2-40B4-BE49-F238E27FC236}">
                <a16:creationId xmlns:a16="http://schemas.microsoft.com/office/drawing/2014/main" id="{80B4595A-AA02-4D4E-AB87-A293CE18E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7226" y="4073975"/>
            <a:ext cx="557471" cy="55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4F8DCCF5-CDE8-90D4-104F-87C6A5A1A66A}"/>
              </a:ext>
            </a:extLst>
          </p:cNvPr>
          <p:cNvSpPr/>
          <p:nvPr/>
        </p:nvSpPr>
        <p:spPr>
          <a:xfrm>
            <a:off x="7485528" y="2789021"/>
            <a:ext cx="4123765" cy="944813"/>
          </a:xfrm>
          <a:prstGeom prst="wedgeRoundRectCallout">
            <a:avLst>
              <a:gd name="adj1" fmla="val -16876"/>
              <a:gd name="adj2" fmla="val 463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1A437F"/>
                </a:solidFill>
              </a:rPr>
              <a:t>quinze </a:t>
            </a:r>
            <a:r>
              <a:rPr lang="en-US" sz="2800" dirty="0" err="1">
                <a:solidFill>
                  <a:srgbClr val="1A437F"/>
                </a:solidFill>
              </a:rPr>
              <a:t>ans</a:t>
            </a:r>
            <a:r>
              <a:rPr lang="en-US" sz="2800" dirty="0">
                <a:solidFill>
                  <a:srgbClr val="1A437F"/>
                </a:solidFill>
              </a:rPr>
              <a:t> </a:t>
            </a:r>
            <a:r>
              <a:rPr lang="en-US" sz="2800" dirty="0" err="1">
                <a:solidFill>
                  <a:srgbClr val="1A437F"/>
                </a:solidFill>
              </a:rPr>
              <a:t>en</a:t>
            </a:r>
            <a:r>
              <a:rPr lang="en-US" sz="2800" dirty="0">
                <a:solidFill>
                  <a:srgbClr val="1A437F"/>
                </a:solidFill>
              </a:rPr>
              <a:t> </a:t>
            </a:r>
            <a:r>
              <a:rPr lang="en-US" sz="2800" dirty="0" err="1">
                <a:solidFill>
                  <a:srgbClr val="1A437F"/>
                </a:solidFill>
              </a:rPr>
              <a:t>juillet</a:t>
            </a:r>
            <a:r>
              <a:rPr lang="en-US" sz="2800" dirty="0">
                <a:solidFill>
                  <a:srgbClr val="1A437F"/>
                </a:solidFill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D1EED8-C872-D408-C379-25B0187E3E1A}"/>
              </a:ext>
            </a:extLst>
          </p:cNvPr>
          <p:cNvSpPr/>
          <p:nvPr/>
        </p:nvSpPr>
        <p:spPr>
          <a:xfrm>
            <a:off x="3572827" y="1556580"/>
            <a:ext cx="1016535" cy="1038129"/>
          </a:xfrm>
          <a:prstGeom prst="ellipse">
            <a:avLst/>
          </a:prstGeom>
          <a:solidFill>
            <a:srgbClr val="9F12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7A1EB-D998-47BA-0959-1CD92DB49435}"/>
              </a:ext>
            </a:extLst>
          </p:cNvPr>
          <p:cNvSpPr txBox="1"/>
          <p:nvPr/>
        </p:nvSpPr>
        <p:spPr>
          <a:xfrm>
            <a:off x="3833988" y="1649896"/>
            <a:ext cx="43732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  <a:latin typeface="+mn-lt"/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1B33CB-4C0F-8F55-CB56-37A15A83ACB3}"/>
              </a:ext>
            </a:extLst>
          </p:cNvPr>
          <p:cNvSpPr/>
          <p:nvPr/>
        </p:nvSpPr>
        <p:spPr>
          <a:xfrm>
            <a:off x="3544381" y="2715254"/>
            <a:ext cx="1016535" cy="1038129"/>
          </a:xfrm>
          <a:prstGeom prst="ellipse">
            <a:avLst/>
          </a:prstGeom>
          <a:solidFill>
            <a:srgbClr val="1A4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A437F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C52B66-8964-B2DB-40A6-8CB3B7F72C54}"/>
              </a:ext>
            </a:extLst>
          </p:cNvPr>
          <p:cNvSpPr/>
          <p:nvPr/>
        </p:nvSpPr>
        <p:spPr>
          <a:xfrm>
            <a:off x="3572827" y="3908854"/>
            <a:ext cx="1016535" cy="1038129"/>
          </a:xfrm>
          <a:prstGeom prst="ellipse">
            <a:avLst/>
          </a:prstGeom>
          <a:solidFill>
            <a:srgbClr val="E8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AC3076-E9EA-91D2-60CD-B63F92C02BC3}"/>
              </a:ext>
            </a:extLst>
          </p:cNvPr>
          <p:cNvSpPr txBox="1"/>
          <p:nvPr/>
        </p:nvSpPr>
        <p:spPr>
          <a:xfrm>
            <a:off x="3833988" y="2862799"/>
            <a:ext cx="43732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</a:rPr>
              <a:t>B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5C3D5A-E6D8-2C3F-8D27-F06E262D1386}"/>
              </a:ext>
            </a:extLst>
          </p:cNvPr>
          <p:cNvSpPr txBox="1"/>
          <p:nvPr/>
        </p:nvSpPr>
        <p:spPr>
          <a:xfrm>
            <a:off x="3833988" y="4073975"/>
            <a:ext cx="43732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</a:rPr>
              <a:t>C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269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9BCD1A5-CC6E-2E4D-BB9B-BFBFCC889CC9}"/>
              </a:ext>
            </a:extLst>
          </p:cNvPr>
          <p:cNvSpPr/>
          <p:nvPr/>
        </p:nvSpPr>
        <p:spPr>
          <a:xfrm>
            <a:off x="4695376" y="1560698"/>
            <a:ext cx="2117801" cy="944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>
                <a:solidFill>
                  <a:srgbClr val="1A437F"/>
                </a:solidFill>
              </a:rPr>
              <a:t>pars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CE5A158-2DE4-EC48-8ECF-99AC9D4209EC}"/>
              </a:ext>
            </a:extLst>
          </p:cNvPr>
          <p:cNvSpPr/>
          <p:nvPr/>
        </p:nvSpPr>
        <p:spPr>
          <a:xfrm>
            <a:off x="4758129" y="2789021"/>
            <a:ext cx="2117801" cy="944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 err="1">
                <a:solidFill>
                  <a:srgbClr val="1A437F"/>
                </a:solidFill>
              </a:rPr>
              <a:t>partons</a:t>
            </a:r>
            <a:endParaRPr lang="en-GB" sz="3200" dirty="0">
              <a:solidFill>
                <a:srgbClr val="1A437F"/>
              </a:solidFill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67509AC-6C12-C546-AA64-A7926EAC9112}"/>
              </a:ext>
            </a:extLst>
          </p:cNvPr>
          <p:cNvSpPr/>
          <p:nvPr/>
        </p:nvSpPr>
        <p:spPr>
          <a:xfrm>
            <a:off x="4758129" y="4002170"/>
            <a:ext cx="2117801" cy="944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 err="1">
                <a:solidFill>
                  <a:srgbClr val="1A437F"/>
                </a:solidFill>
              </a:rPr>
              <a:t>partiront</a:t>
            </a:r>
            <a:endParaRPr lang="en-GB" sz="3200" dirty="0">
              <a:solidFill>
                <a:srgbClr val="1A437F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A039A6-5DF9-2647-82E0-31FBB5FF4EFA}"/>
              </a:ext>
            </a:extLst>
          </p:cNvPr>
          <p:cNvSpPr txBox="1"/>
          <p:nvPr/>
        </p:nvSpPr>
        <p:spPr>
          <a:xfrm>
            <a:off x="-115018" y="467226"/>
            <a:ext cx="6211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1A437F"/>
                </a:solidFill>
              </a:rPr>
              <a:t>Choisis la bonne réponse.</a:t>
            </a: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D6285BAB-0E59-964B-B15A-E2DC85D1DB93}"/>
              </a:ext>
            </a:extLst>
          </p:cNvPr>
          <p:cNvSpPr/>
          <p:nvPr/>
        </p:nvSpPr>
        <p:spPr>
          <a:xfrm>
            <a:off x="439272" y="2789021"/>
            <a:ext cx="2895600" cy="944813"/>
          </a:xfrm>
          <a:prstGeom prst="wedgeRoundRectCallout">
            <a:avLst>
              <a:gd name="adj1" fmla="val -16876"/>
              <a:gd name="adj2" fmla="val 463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1A437F"/>
                </a:solidFill>
              </a:rPr>
              <a:t>Mon frère et </a:t>
            </a:r>
            <a:r>
              <a:rPr lang="en-US" sz="2800" dirty="0" err="1">
                <a:solidFill>
                  <a:srgbClr val="1A437F"/>
                </a:solidFill>
              </a:rPr>
              <a:t>moi</a:t>
            </a:r>
            <a:endParaRPr lang="en-US" sz="2800" dirty="0">
              <a:solidFill>
                <a:srgbClr val="1A437F"/>
              </a:solidFill>
            </a:endParaRPr>
          </a:p>
        </p:txBody>
      </p:sp>
      <p:pic>
        <p:nvPicPr>
          <p:cNvPr id="13" name="Picture 2" descr="Green Tick Transparent Background - ClipArt Best - ClipArt ...">
            <a:extLst>
              <a:ext uri="{FF2B5EF4-FFF2-40B4-BE49-F238E27FC236}">
                <a16:creationId xmlns:a16="http://schemas.microsoft.com/office/drawing/2014/main" id="{80B4595A-AA02-4D4E-AB87-A293CE18E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672" y="2871529"/>
            <a:ext cx="557471" cy="55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4F8DCCF5-CDE8-90D4-104F-87C6A5A1A66A}"/>
              </a:ext>
            </a:extLst>
          </p:cNvPr>
          <p:cNvSpPr/>
          <p:nvPr/>
        </p:nvSpPr>
        <p:spPr>
          <a:xfrm>
            <a:off x="7485528" y="2789021"/>
            <a:ext cx="4123765" cy="944813"/>
          </a:xfrm>
          <a:prstGeom prst="wedgeRoundRectCallout">
            <a:avLst>
              <a:gd name="adj1" fmla="val -16876"/>
              <a:gd name="adj2" fmla="val 463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1A437F"/>
                </a:solidFill>
              </a:rPr>
              <a:t>maintenant</a:t>
            </a:r>
            <a:r>
              <a:rPr lang="en-US" sz="2800" dirty="0">
                <a:solidFill>
                  <a:srgbClr val="1A437F"/>
                </a:solidFill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D1EED8-C872-D408-C379-25B0187E3E1A}"/>
              </a:ext>
            </a:extLst>
          </p:cNvPr>
          <p:cNvSpPr/>
          <p:nvPr/>
        </p:nvSpPr>
        <p:spPr>
          <a:xfrm>
            <a:off x="3572827" y="1556580"/>
            <a:ext cx="1016535" cy="1038129"/>
          </a:xfrm>
          <a:prstGeom prst="ellipse">
            <a:avLst/>
          </a:prstGeom>
          <a:solidFill>
            <a:srgbClr val="9F12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7A1EB-D998-47BA-0959-1CD92DB49435}"/>
              </a:ext>
            </a:extLst>
          </p:cNvPr>
          <p:cNvSpPr txBox="1"/>
          <p:nvPr/>
        </p:nvSpPr>
        <p:spPr>
          <a:xfrm>
            <a:off x="3833988" y="1649896"/>
            <a:ext cx="43732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  <a:latin typeface="+mn-lt"/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1B33CB-4C0F-8F55-CB56-37A15A83ACB3}"/>
              </a:ext>
            </a:extLst>
          </p:cNvPr>
          <p:cNvSpPr/>
          <p:nvPr/>
        </p:nvSpPr>
        <p:spPr>
          <a:xfrm>
            <a:off x="3544381" y="2715254"/>
            <a:ext cx="1016535" cy="1038129"/>
          </a:xfrm>
          <a:prstGeom prst="ellipse">
            <a:avLst/>
          </a:prstGeom>
          <a:solidFill>
            <a:srgbClr val="1A4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A437F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C52B66-8964-B2DB-40A6-8CB3B7F72C54}"/>
              </a:ext>
            </a:extLst>
          </p:cNvPr>
          <p:cNvSpPr/>
          <p:nvPr/>
        </p:nvSpPr>
        <p:spPr>
          <a:xfrm>
            <a:off x="3572827" y="3908854"/>
            <a:ext cx="1016535" cy="1038129"/>
          </a:xfrm>
          <a:prstGeom prst="ellipse">
            <a:avLst/>
          </a:prstGeom>
          <a:solidFill>
            <a:srgbClr val="E8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AC3076-E9EA-91D2-60CD-B63F92C02BC3}"/>
              </a:ext>
            </a:extLst>
          </p:cNvPr>
          <p:cNvSpPr txBox="1"/>
          <p:nvPr/>
        </p:nvSpPr>
        <p:spPr>
          <a:xfrm>
            <a:off x="3833988" y="2862799"/>
            <a:ext cx="43732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</a:rPr>
              <a:t>B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5C3D5A-E6D8-2C3F-8D27-F06E262D1386}"/>
              </a:ext>
            </a:extLst>
          </p:cNvPr>
          <p:cNvSpPr txBox="1"/>
          <p:nvPr/>
        </p:nvSpPr>
        <p:spPr>
          <a:xfrm>
            <a:off x="3833988" y="4073975"/>
            <a:ext cx="43732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</a:rPr>
              <a:t>C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76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9BCD1A5-CC6E-2E4D-BB9B-BFBFCC889CC9}"/>
              </a:ext>
            </a:extLst>
          </p:cNvPr>
          <p:cNvSpPr/>
          <p:nvPr/>
        </p:nvSpPr>
        <p:spPr>
          <a:xfrm>
            <a:off x="4695376" y="1560698"/>
            <a:ext cx="2117801" cy="944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 err="1">
                <a:solidFill>
                  <a:srgbClr val="1A437F"/>
                </a:solidFill>
              </a:rPr>
              <a:t>viennent</a:t>
            </a:r>
            <a:endParaRPr lang="en-GB" sz="3200" dirty="0">
              <a:solidFill>
                <a:srgbClr val="1A437F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CE5A158-2DE4-EC48-8ECF-99AC9D4209EC}"/>
              </a:ext>
            </a:extLst>
          </p:cNvPr>
          <p:cNvSpPr/>
          <p:nvPr/>
        </p:nvSpPr>
        <p:spPr>
          <a:xfrm>
            <a:off x="4758129" y="2789021"/>
            <a:ext cx="2117801" cy="944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 err="1">
                <a:solidFill>
                  <a:srgbClr val="1A437F"/>
                </a:solidFill>
              </a:rPr>
              <a:t>vient</a:t>
            </a:r>
            <a:endParaRPr lang="en-GB" sz="3200" dirty="0">
              <a:solidFill>
                <a:srgbClr val="1A437F"/>
              </a:solidFill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67509AC-6C12-C546-AA64-A7926EAC9112}"/>
              </a:ext>
            </a:extLst>
          </p:cNvPr>
          <p:cNvSpPr/>
          <p:nvPr/>
        </p:nvSpPr>
        <p:spPr>
          <a:xfrm>
            <a:off x="4758129" y="4002170"/>
            <a:ext cx="2117801" cy="9448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 err="1">
                <a:solidFill>
                  <a:srgbClr val="1A437F"/>
                </a:solidFill>
              </a:rPr>
              <a:t>venir</a:t>
            </a:r>
            <a:endParaRPr lang="en-GB" sz="3200" dirty="0">
              <a:solidFill>
                <a:srgbClr val="1A437F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A039A6-5DF9-2647-82E0-31FBB5FF4EFA}"/>
              </a:ext>
            </a:extLst>
          </p:cNvPr>
          <p:cNvSpPr txBox="1"/>
          <p:nvPr/>
        </p:nvSpPr>
        <p:spPr>
          <a:xfrm>
            <a:off x="-115018" y="467226"/>
            <a:ext cx="6211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1A437F"/>
                </a:solidFill>
              </a:rPr>
              <a:t>Choisis la bonne réponse.</a:t>
            </a: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D6285BAB-0E59-964B-B15A-E2DC85D1DB93}"/>
              </a:ext>
            </a:extLst>
          </p:cNvPr>
          <p:cNvSpPr/>
          <p:nvPr/>
        </p:nvSpPr>
        <p:spPr>
          <a:xfrm>
            <a:off x="439272" y="2789021"/>
            <a:ext cx="2895600" cy="944813"/>
          </a:xfrm>
          <a:prstGeom prst="wedgeRoundRectCallout">
            <a:avLst>
              <a:gd name="adj1" fmla="val -16876"/>
              <a:gd name="adj2" fmla="val 463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1A437F"/>
                </a:solidFill>
              </a:rPr>
              <a:t>Isa et Laure</a:t>
            </a:r>
          </a:p>
        </p:txBody>
      </p:sp>
      <p:pic>
        <p:nvPicPr>
          <p:cNvPr id="13" name="Picture 2" descr="Green Tick Transparent Background - ClipArt Best - ClipArt ...">
            <a:extLst>
              <a:ext uri="{FF2B5EF4-FFF2-40B4-BE49-F238E27FC236}">
                <a16:creationId xmlns:a16="http://schemas.microsoft.com/office/drawing/2014/main" id="{80B4595A-AA02-4D4E-AB87-A293CE18E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672" y="1692969"/>
            <a:ext cx="557471" cy="55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4F8DCCF5-CDE8-90D4-104F-87C6A5A1A66A}"/>
              </a:ext>
            </a:extLst>
          </p:cNvPr>
          <p:cNvSpPr/>
          <p:nvPr/>
        </p:nvSpPr>
        <p:spPr>
          <a:xfrm>
            <a:off x="7485528" y="2789021"/>
            <a:ext cx="4123765" cy="944813"/>
          </a:xfrm>
          <a:prstGeom prst="wedgeRoundRectCallout">
            <a:avLst>
              <a:gd name="adj1" fmla="val -16876"/>
              <a:gd name="adj2" fmla="val 463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1A437F"/>
                </a:solidFill>
              </a:rPr>
              <a:t>en</a:t>
            </a:r>
            <a:r>
              <a:rPr lang="en-US" sz="2800" dirty="0">
                <a:solidFill>
                  <a:srgbClr val="1A437F"/>
                </a:solidFill>
              </a:rPr>
              <a:t> </a:t>
            </a:r>
            <a:r>
              <a:rPr lang="en-US" sz="2800" dirty="0" err="1">
                <a:solidFill>
                  <a:srgbClr val="1A437F"/>
                </a:solidFill>
              </a:rPr>
              <a:t>vacances</a:t>
            </a:r>
            <a:r>
              <a:rPr lang="en-US" sz="2800" dirty="0">
                <a:solidFill>
                  <a:srgbClr val="1A437F"/>
                </a:solidFill>
              </a:rPr>
              <a:t> avec </a:t>
            </a:r>
            <a:r>
              <a:rPr lang="en-US" sz="2800" dirty="0" err="1">
                <a:solidFill>
                  <a:srgbClr val="1A437F"/>
                </a:solidFill>
              </a:rPr>
              <a:t>moi</a:t>
            </a:r>
            <a:r>
              <a:rPr lang="en-US" sz="2800" dirty="0">
                <a:solidFill>
                  <a:srgbClr val="1A437F"/>
                </a:solidFill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D1EED8-C872-D408-C379-25B0187E3E1A}"/>
              </a:ext>
            </a:extLst>
          </p:cNvPr>
          <p:cNvSpPr/>
          <p:nvPr/>
        </p:nvSpPr>
        <p:spPr>
          <a:xfrm>
            <a:off x="3572827" y="1556580"/>
            <a:ext cx="1016535" cy="1038129"/>
          </a:xfrm>
          <a:prstGeom prst="ellipse">
            <a:avLst/>
          </a:prstGeom>
          <a:solidFill>
            <a:srgbClr val="9F12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7A1EB-D998-47BA-0959-1CD92DB49435}"/>
              </a:ext>
            </a:extLst>
          </p:cNvPr>
          <p:cNvSpPr txBox="1"/>
          <p:nvPr/>
        </p:nvSpPr>
        <p:spPr>
          <a:xfrm>
            <a:off x="3833988" y="1649896"/>
            <a:ext cx="43732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  <a:latin typeface="+mn-lt"/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1B33CB-4C0F-8F55-CB56-37A15A83ACB3}"/>
              </a:ext>
            </a:extLst>
          </p:cNvPr>
          <p:cNvSpPr/>
          <p:nvPr/>
        </p:nvSpPr>
        <p:spPr>
          <a:xfrm>
            <a:off x="3544381" y="2715254"/>
            <a:ext cx="1016535" cy="1038129"/>
          </a:xfrm>
          <a:prstGeom prst="ellipse">
            <a:avLst/>
          </a:prstGeom>
          <a:solidFill>
            <a:srgbClr val="1A4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A437F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C52B66-8964-B2DB-40A6-8CB3B7F72C54}"/>
              </a:ext>
            </a:extLst>
          </p:cNvPr>
          <p:cNvSpPr/>
          <p:nvPr/>
        </p:nvSpPr>
        <p:spPr>
          <a:xfrm>
            <a:off x="3572827" y="3908854"/>
            <a:ext cx="1016535" cy="1038129"/>
          </a:xfrm>
          <a:prstGeom prst="ellipse">
            <a:avLst/>
          </a:prstGeom>
          <a:solidFill>
            <a:srgbClr val="E8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AC3076-E9EA-91D2-60CD-B63F92C02BC3}"/>
              </a:ext>
            </a:extLst>
          </p:cNvPr>
          <p:cNvSpPr txBox="1"/>
          <p:nvPr/>
        </p:nvSpPr>
        <p:spPr>
          <a:xfrm>
            <a:off x="3833988" y="2862799"/>
            <a:ext cx="43732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</a:rPr>
              <a:t>B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5C3D5A-E6D8-2C3F-8D27-F06E262D1386}"/>
              </a:ext>
            </a:extLst>
          </p:cNvPr>
          <p:cNvSpPr txBox="1"/>
          <p:nvPr/>
        </p:nvSpPr>
        <p:spPr>
          <a:xfrm>
            <a:off x="3833988" y="4073975"/>
            <a:ext cx="43732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</a:rPr>
              <a:t>C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036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1E4783"/>
                </a:solidFill>
                <a:latin typeface="+mn-lt"/>
              </a:rPr>
              <a:t>Assess your learning.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955" y="970163"/>
            <a:ext cx="10241279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1A437F"/>
                </a:solidFill>
              </a:rPr>
              <a:t>Now that you have </a:t>
            </a:r>
            <a:r>
              <a:rPr lang="en-IE" sz="2800">
                <a:solidFill>
                  <a:srgbClr val="1A437F"/>
                </a:solidFill>
              </a:rPr>
              <a:t>revised both grammar </a:t>
            </a:r>
            <a:r>
              <a:rPr lang="en-IE" sz="2800" dirty="0">
                <a:solidFill>
                  <a:srgbClr val="1A437F"/>
                </a:solidFill>
              </a:rPr>
              <a:t>topics, choose a colour to represent where you feel you are in your learning.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24923727"/>
              </p:ext>
            </p:extLst>
          </p:nvPr>
        </p:nvGraphicFramePr>
        <p:xfrm>
          <a:off x="2338250" y="2155372"/>
          <a:ext cx="6139543" cy="3546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3646" y="5094514"/>
            <a:ext cx="4533677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IE" sz="2000" b="1"/>
              <a:t>How well do I know the grammar topics?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48E3D9-A447-3BB4-0860-C9483028A847}"/>
              </a:ext>
            </a:extLst>
          </p:cNvPr>
          <p:cNvSpPr txBox="1"/>
          <p:nvPr/>
        </p:nvSpPr>
        <p:spPr>
          <a:xfrm>
            <a:off x="8614952" y="2733583"/>
            <a:ext cx="3508467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IE">
                <a:solidFill>
                  <a:srgbClr val="1A437F"/>
                </a:solidFill>
              </a:rPr>
              <a:t>Working in pairs, discuss:</a:t>
            </a:r>
          </a:p>
          <a:p>
            <a:pPr algn="l"/>
            <a:r>
              <a:rPr lang="en-IE">
                <a:solidFill>
                  <a:srgbClr val="1A437F"/>
                </a:solidFill>
                <a:latin typeface="+mn-lt"/>
              </a:rPr>
              <a:t>1. Which grammar points di</a:t>
            </a:r>
            <a:r>
              <a:rPr lang="en-IE">
                <a:solidFill>
                  <a:srgbClr val="1A437F"/>
                </a:solidFill>
              </a:rPr>
              <a:t>d you find most challenging?</a:t>
            </a:r>
          </a:p>
          <a:p>
            <a:pPr algn="l"/>
            <a:r>
              <a:rPr lang="en-IE">
                <a:solidFill>
                  <a:srgbClr val="1A437F"/>
                </a:solidFill>
              </a:rPr>
              <a:t>2. What could you do to practise these a bit more?</a:t>
            </a:r>
          </a:p>
          <a:p>
            <a:pPr algn="l"/>
            <a:r>
              <a:rPr lang="en-IE">
                <a:solidFill>
                  <a:srgbClr val="1A437F"/>
                </a:solidFill>
                <a:latin typeface="+mn-lt"/>
              </a:rPr>
              <a:t>3. Share your ideas with the class.</a:t>
            </a:r>
          </a:p>
        </p:txBody>
      </p:sp>
    </p:spTree>
    <p:extLst>
      <p:ext uri="{BB962C8B-B14F-4D97-AF65-F5344CB8AC3E}">
        <p14:creationId xmlns:p14="http://schemas.microsoft.com/office/powerpoint/2010/main" val="426142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88AFCA-B50C-4D4A-B5E6-F4D7A129D662}"/>
              </a:ext>
            </a:extLst>
          </p:cNvPr>
          <p:cNvSpPr/>
          <p:nvPr/>
        </p:nvSpPr>
        <p:spPr>
          <a:xfrm>
            <a:off x="0" y="54275"/>
            <a:ext cx="12192000" cy="5881510"/>
          </a:xfrm>
          <a:prstGeom prst="rect">
            <a:avLst/>
          </a:prstGeom>
          <a:solidFill>
            <a:srgbClr val="1A4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87659B51-CC64-1540-9D3A-05E597BB1044}"/>
              </a:ext>
            </a:extLst>
          </p:cNvPr>
          <p:cNvSpPr txBox="1">
            <a:spLocks/>
          </p:cNvSpPr>
          <p:nvPr/>
        </p:nvSpPr>
        <p:spPr>
          <a:xfrm>
            <a:off x="198120" y="2322655"/>
            <a:ext cx="10780776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5400" noProof="1">
                <a:solidFill>
                  <a:schemeClr val="bg1"/>
                </a:solidFill>
                <a:latin typeface="Glory"/>
              </a:rPr>
              <a:t>Les verbes irréguliers : </a:t>
            </a:r>
            <a:r>
              <a:rPr lang="en-US" sz="5400" i="1" noProof="1">
                <a:solidFill>
                  <a:schemeClr val="bg1"/>
                </a:solidFill>
                <a:latin typeface="Glory"/>
              </a:rPr>
              <a:t>partir</a:t>
            </a:r>
            <a:r>
              <a:rPr lang="en-US" sz="5400" noProof="1">
                <a:solidFill>
                  <a:schemeClr val="bg1"/>
                </a:solidFill>
                <a:latin typeface="Glory"/>
              </a:rPr>
              <a:t> et </a:t>
            </a:r>
            <a:r>
              <a:rPr lang="en-US" sz="5400" i="1" noProof="1">
                <a:solidFill>
                  <a:schemeClr val="bg1"/>
                </a:solidFill>
                <a:latin typeface="Glory"/>
              </a:rPr>
              <a:t>venir</a:t>
            </a:r>
          </a:p>
          <a:p>
            <a:pPr algn="ctr"/>
            <a:endParaRPr lang="en-US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i="1" dirty="0">
                <a:solidFill>
                  <a:schemeClr val="bg1"/>
                </a:solidFill>
                <a:latin typeface="+mn-lt"/>
              </a:rPr>
              <a:t>Irregular verbs: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partir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venir</a:t>
            </a:r>
            <a:endParaRPr lang="en-US" dirty="0">
              <a:solidFill>
                <a:schemeClr val="bg1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02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GB" noProof="1">
                <a:solidFill>
                  <a:srgbClr val="1A437F"/>
                </a:solidFill>
                <a:latin typeface="+mn-lt"/>
              </a:rPr>
              <a:t>Complète le tableau.</a:t>
            </a:r>
            <a:endParaRPr lang="en-US" noProof="1">
              <a:solidFill>
                <a:srgbClr val="1A437F"/>
              </a:solidFill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549807"/>
              </p:ext>
            </p:extLst>
          </p:nvPr>
        </p:nvGraphicFramePr>
        <p:xfrm>
          <a:off x="896621" y="1600200"/>
          <a:ext cx="930869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826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3111153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  <a:gridCol w="4261719">
                  <a:extLst>
                    <a:ext uri="{9D8B030D-6E8A-4147-A177-3AD203B41FA5}">
                      <a16:colId xmlns:a16="http://schemas.microsoft.com/office/drawing/2014/main" val="22287586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000" b="1" i="0" dirty="0">
                          <a:latin typeface="+mn-lt"/>
                        </a:rPr>
                        <a:t>                 </a:t>
                      </a:r>
                      <a:r>
                        <a:rPr lang="en-US" sz="3000" b="1" i="0" dirty="0" err="1">
                          <a:latin typeface="+mn-lt"/>
                        </a:rPr>
                        <a:t>partir</a:t>
                      </a:r>
                      <a:endParaRPr lang="en-US" sz="3000" b="1" i="0" dirty="0">
                        <a:latin typeface="+mn-lt"/>
                      </a:endParaRPr>
                    </a:p>
                  </a:txBody>
                  <a:tcPr marL="75570" marR="75570" anchor="ctr">
                    <a:solidFill>
                      <a:srgbClr val="1A437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b="1" i="0" dirty="0">
                        <a:latin typeface="+mn-lt"/>
                      </a:endParaRPr>
                    </a:p>
                  </a:txBody>
                  <a:tcPr marL="75570" marR="75570">
                    <a:solidFill>
                      <a:srgbClr val="1A43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dirty="0" err="1">
                          <a:latin typeface="+mn-lt"/>
                        </a:rPr>
                        <a:t>venir</a:t>
                      </a:r>
                      <a:endParaRPr lang="en-US" sz="3000" b="1" i="0" dirty="0">
                        <a:latin typeface="+mn-lt"/>
                      </a:endParaRPr>
                    </a:p>
                  </a:txBody>
                  <a:tcPr marL="75570" marR="75570" anchor="ctr">
                    <a:solidFill>
                      <a:srgbClr val="1A43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je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dirty="0">
                        <a:solidFill>
                          <a:srgbClr val="9F123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 err="1">
                          <a:solidFill>
                            <a:srgbClr val="1A437F"/>
                          </a:solidFill>
                          <a:latin typeface="+mj-lt"/>
                        </a:rPr>
                        <a:t>viens</a:t>
                      </a:r>
                      <a:endParaRPr lang="en-US" sz="2800" b="1" i="0" dirty="0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tu 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pars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dirty="0">
                        <a:solidFill>
                          <a:srgbClr val="1A43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il/elle/on 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dirty="0">
                        <a:solidFill>
                          <a:srgbClr val="9F12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 err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vient</a:t>
                      </a:r>
                      <a:endParaRPr lang="en-US" sz="2800" b="0" i="0" kern="1200" dirty="0">
                        <a:solidFill>
                          <a:srgbClr val="1A43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nous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 err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partons</a:t>
                      </a:r>
                      <a:endParaRPr lang="en-US" sz="2800" b="0" i="0" kern="1200" dirty="0">
                        <a:solidFill>
                          <a:srgbClr val="1A43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dirty="0">
                        <a:solidFill>
                          <a:srgbClr val="9F12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vous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dirty="0">
                        <a:solidFill>
                          <a:srgbClr val="9F12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 err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venez</a:t>
                      </a:r>
                      <a:endParaRPr lang="en-US" sz="2800" b="0" i="0" kern="1200" dirty="0">
                        <a:solidFill>
                          <a:srgbClr val="1A43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noProof="1">
                          <a:solidFill>
                            <a:srgbClr val="1A437F"/>
                          </a:solidFill>
                          <a:latin typeface="+mn-lt"/>
                        </a:rPr>
                        <a:t>ils/elles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 err="1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partent</a:t>
                      </a:r>
                      <a:endParaRPr lang="en-US" sz="2800" b="0" i="0" kern="1200" dirty="0">
                        <a:solidFill>
                          <a:srgbClr val="1A43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kern="1200" dirty="0">
                        <a:solidFill>
                          <a:srgbClr val="9F12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42425943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59EBC68-0377-344F-A90B-1739782DB070}"/>
              </a:ext>
            </a:extLst>
          </p:cNvPr>
          <p:cNvSpPr txBox="1"/>
          <p:nvPr/>
        </p:nvSpPr>
        <p:spPr>
          <a:xfrm>
            <a:off x="3964867" y="2179621"/>
            <a:ext cx="23343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rgbClr val="FF0000"/>
                </a:solidFill>
              </a:rPr>
              <a:t>pars</a:t>
            </a:r>
            <a:endParaRPr lang="fr-FR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5909C-EFCA-514E-80CC-DF307EB76BA4}"/>
              </a:ext>
            </a:extLst>
          </p:cNvPr>
          <p:cNvSpPr txBox="1"/>
          <p:nvPr/>
        </p:nvSpPr>
        <p:spPr>
          <a:xfrm>
            <a:off x="3945563" y="3154063"/>
            <a:ext cx="23343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noProof="1">
                <a:solidFill>
                  <a:srgbClr val="FF0000"/>
                </a:solidFill>
              </a:rPr>
              <a:t>part</a:t>
            </a:r>
            <a:endParaRPr lang="fr-FR" sz="2800" noProof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DA5FA9-B0A7-3740-BF08-7619CE51180C}"/>
              </a:ext>
            </a:extLst>
          </p:cNvPr>
          <p:cNvSpPr txBox="1"/>
          <p:nvPr/>
        </p:nvSpPr>
        <p:spPr>
          <a:xfrm>
            <a:off x="3920163" y="4184958"/>
            <a:ext cx="292941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noProof="1">
                <a:solidFill>
                  <a:srgbClr val="FF0000"/>
                </a:solidFill>
              </a:rPr>
              <a:t>partez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28999A-FE6C-CB49-8B84-4BE10A940A38}"/>
              </a:ext>
            </a:extLst>
          </p:cNvPr>
          <p:cNvSpPr txBox="1"/>
          <p:nvPr/>
        </p:nvSpPr>
        <p:spPr>
          <a:xfrm>
            <a:off x="7638894" y="2687112"/>
            <a:ext cx="23343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noProof="1">
                <a:solidFill>
                  <a:srgbClr val="FF0000"/>
                </a:solidFill>
              </a:rPr>
              <a:t>viens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B1C2DA-4A07-0842-A52A-0ECC5061B639}"/>
              </a:ext>
            </a:extLst>
          </p:cNvPr>
          <p:cNvSpPr txBox="1"/>
          <p:nvPr/>
        </p:nvSpPr>
        <p:spPr>
          <a:xfrm>
            <a:off x="7566315" y="3727334"/>
            <a:ext cx="23343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noProof="1">
                <a:solidFill>
                  <a:srgbClr val="FF0000"/>
                </a:solidFill>
              </a:rPr>
              <a:t>venons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6B9CE-89B1-C043-9D53-F50240E80522}"/>
              </a:ext>
            </a:extLst>
          </p:cNvPr>
          <p:cNvSpPr txBox="1"/>
          <p:nvPr/>
        </p:nvSpPr>
        <p:spPr>
          <a:xfrm>
            <a:off x="7435355" y="4753395"/>
            <a:ext cx="233433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FR" sz="2800" noProof="1">
                <a:solidFill>
                  <a:srgbClr val="FF0000"/>
                </a:solidFill>
              </a:rPr>
              <a:t>viennent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D02F0-3D9C-8E50-101F-FD57B52CC2AA}"/>
              </a:ext>
            </a:extLst>
          </p:cNvPr>
          <p:cNvSpPr txBox="1"/>
          <p:nvPr/>
        </p:nvSpPr>
        <p:spPr>
          <a:xfrm>
            <a:off x="8625946" y="1912113"/>
            <a:ext cx="194872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36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rgbClr val="1E4783"/>
                </a:solidFill>
                <a:latin typeface="+mn-lt"/>
              </a:rPr>
              <a:t>Jeu de mémoire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8389" y="1290021"/>
            <a:ext cx="1940052" cy="194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33456"/>
              </p:ext>
            </p:extLst>
          </p:nvPr>
        </p:nvGraphicFramePr>
        <p:xfrm>
          <a:off x="7315096" y="1257687"/>
          <a:ext cx="3663800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63800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dirty="0" err="1">
                          <a:latin typeface="+mn-lt"/>
                        </a:rPr>
                        <a:t>partir</a:t>
                      </a:r>
                      <a:endParaRPr lang="en-US" sz="3000" b="1" i="0" dirty="0">
                        <a:latin typeface="+mn-lt"/>
                      </a:endParaRP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je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1A437F"/>
                          </a:solidFill>
                        </a:rPr>
                        <a:t>t</a:t>
                      </a: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u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il/elle/on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1A437F"/>
                          </a:solidFill>
                        </a:rPr>
                        <a:t>nous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vous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noProof="1">
                          <a:solidFill>
                            <a:srgbClr val="1A437F"/>
                          </a:solidFill>
                          <a:latin typeface="+mn-lt"/>
                        </a:rPr>
                        <a:t>ils/elles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424259435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858389" y="3636396"/>
            <a:ext cx="1940052" cy="180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045BD7-62BF-404D-8005-6B86ED801C2C}"/>
              </a:ext>
            </a:extLst>
          </p:cNvPr>
          <p:cNvSpPr txBox="1"/>
          <p:nvPr/>
        </p:nvSpPr>
        <p:spPr>
          <a:xfrm>
            <a:off x="7760473" y="1804947"/>
            <a:ext cx="215480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FF0000"/>
                </a:solidFill>
              </a:rPr>
              <a:t>pars</a:t>
            </a:r>
            <a:endParaRPr lang="en-IE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FAA95C-AEDA-4748-9F2C-D7901F3B2135}"/>
              </a:ext>
            </a:extLst>
          </p:cNvPr>
          <p:cNvSpPr txBox="1"/>
          <p:nvPr/>
        </p:nvSpPr>
        <p:spPr>
          <a:xfrm>
            <a:off x="7825408" y="2328167"/>
            <a:ext cx="215480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FF0000"/>
                </a:solidFill>
              </a:rPr>
              <a:t>pars</a:t>
            </a:r>
            <a:endParaRPr lang="en-IE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ACB46B-8DBD-46B4-8AF4-9785DCDD96AF}"/>
              </a:ext>
            </a:extLst>
          </p:cNvPr>
          <p:cNvSpPr txBox="1"/>
          <p:nvPr/>
        </p:nvSpPr>
        <p:spPr>
          <a:xfrm>
            <a:off x="8757035" y="2841630"/>
            <a:ext cx="103897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FF0000"/>
                </a:solidFill>
              </a:rPr>
              <a:t>part</a:t>
            </a:r>
            <a:endParaRPr lang="en-IE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CEABC5-7B99-49B5-B274-255471C15425}"/>
              </a:ext>
            </a:extLst>
          </p:cNvPr>
          <p:cNvSpPr txBox="1"/>
          <p:nvPr/>
        </p:nvSpPr>
        <p:spPr>
          <a:xfrm>
            <a:off x="8181890" y="3359672"/>
            <a:ext cx="140738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2800" noProof="1">
                <a:solidFill>
                  <a:srgbClr val="FF0000"/>
                </a:solidFill>
              </a:rPr>
              <a:t>partons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594CCC-EF7B-40EC-9190-443932F46BCE}"/>
              </a:ext>
            </a:extLst>
          </p:cNvPr>
          <p:cNvSpPr txBox="1"/>
          <p:nvPr/>
        </p:nvSpPr>
        <p:spPr>
          <a:xfrm>
            <a:off x="8134183" y="3883820"/>
            <a:ext cx="140738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2800" noProof="1">
                <a:solidFill>
                  <a:srgbClr val="FF0000"/>
                </a:solidFill>
              </a:rPr>
              <a:t>partez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5D81E0-50A7-44EA-9346-B82FC8F7387A}"/>
              </a:ext>
            </a:extLst>
          </p:cNvPr>
          <p:cNvSpPr txBox="1"/>
          <p:nvPr/>
        </p:nvSpPr>
        <p:spPr>
          <a:xfrm>
            <a:off x="8555603" y="4392531"/>
            <a:ext cx="140738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2800" noProof="1">
                <a:solidFill>
                  <a:srgbClr val="FF0000"/>
                </a:solidFill>
              </a:rPr>
              <a:t>parte</a:t>
            </a:r>
            <a:r>
              <a:rPr lang="en-US" sz="2800" noProof="1">
                <a:solidFill>
                  <a:srgbClr val="FF0000"/>
                </a:solidFill>
                <a:latin typeface="+mn-lt"/>
              </a:rPr>
              <a:t>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949C4-E566-DC9D-3F9E-26469CABDC79}"/>
              </a:ext>
            </a:extLst>
          </p:cNvPr>
          <p:cNvSpPr txBox="1"/>
          <p:nvPr/>
        </p:nvSpPr>
        <p:spPr>
          <a:xfrm>
            <a:off x="200025" y="1257687"/>
            <a:ext cx="4593429" cy="2246769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1A437F"/>
                </a:solidFill>
              </a:rPr>
              <a:t>Set a timer for 60 seconds.</a:t>
            </a:r>
            <a:br>
              <a:rPr lang="en-IE" sz="2800" dirty="0">
                <a:solidFill>
                  <a:srgbClr val="1A437F"/>
                </a:solidFill>
              </a:rPr>
            </a:br>
            <a:r>
              <a:rPr lang="en-IE" sz="2800" dirty="0">
                <a:solidFill>
                  <a:srgbClr val="1A437F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1A437F"/>
                </a:solidFill>
              </a:rPr>
              <a:t>In pairs, fill in the verb in the grid. </a:t>
            </a:r>
          </a:p>
          <a:p>
            <a:pPr algn="l"/>
            <a:endParaRPr lang="en-IE" sz="2800" dirty="0">
              <a:solidFill>
                <a:srgbClr val="1A43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2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8FB9EA-9758-D049-BA46-CB19031E430D}"/>
              </a:ext>
            </a:extLst>
          </p:cNvPr>
          <p:cNvSpPr txBox="1"/>
          <p:nvPr/>
        </p:nvSpPr>
        <p:spPr>
          <a:xfrm>
            <a:off x="463295" y="1173727"/>
            <a:ext cx="9923490" cy="420146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04813" indent="-404813" algn="l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 dirty="0">
                <a:solidFill>
                  <a:srgbClr val="1E4783"/>
                </a:solidFill>
                <a:latin typeface="+mn-lt"/>
              </a:rPr>
              <a:t>1</a:t>
            </a:r>
            <a:r>
              <a:rPr lang="en-US" sz="2800" b="1" noProof="1">
                <a:solidFill>
                  <a:srgbClr val="1E4783"/>
                </a:solidFill>
              </a:rPr>
              <a:t>. </a:t>
            </a:r>
            <a:r>
              <a:rPr lang="en-US" sz="2800" noProof="1">
                <a:solidFill>
                  <a:srgbClr val="1E4783"/>
                </a:solidFill>
              </a:rPr>
              <a:t>Mes amis</a:t>
            </a:r>
            <a:r>
              <a:rPr lang="en-US" sz="2800" b="0" i="0" noProof="1">
                <a:solidFill>
                  <a:srgbClr val="1E4783"/>
                </a:solidFill>
              </a:rPr>
              <a:t>  ________ tous en vacances en juillet. </a:t>
            </a: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 noProof="1">
                <a:solidFill>
                  <a:srgbClr val="1E4783"/>
                </a:solidFill>
              </a:rPr>
              <a:t>2.</a:t>
            </a:r>
            <a:r>
              <a:rPr lang="en-US" sz="2800" noProof="1">
                <a:solidFill>
                  <a:srgbClr val="1E4783"/>
                </a:solidFill>
              </a:rPr>
              <a:t> Isabelle ne _____ pas avec eux cette année.</a:t>
            </a: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 noProof="1">
                <a:solidFill>
                  <a:srgbClr val="1E4783"/>
                </a:solidFill>
              </a:rPr>
              <a:t>3.</a:t>
            </a:r>
            <a:r>
              <a:rPr lang="en-US" sz="2800" noProof="1">
                <a:solidFill>
                  <a:srgbClr val="1E4783"/>
                </a:solidFill>
              </a:rPr>
              <a:t> Le bateau  _____ toujours à l’heure.</a:t>
            </a: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 noProof="1">
                <a:solidFill>
                  <a:srgbClr val="1E4783"/>
                </a:solidFill>
              </a:rPr>
              <a:t>4.</a:t>
            </a:r>
            <a:r>
              <a:rPr lang="en-US" sz="2800" noProof="1">
                <a:solidFill>
                  <a:srgbClr val="1E4783"/>
                </a:solidFill>
              </a:rPr>
              <a:t> Nous ________ au soleil.</a:t>
            </a: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 noProof="1">
                <a:solidFill>
                  <a:srgbClr val="1E4783"/>
                </a:solidFill>
              </a:rPr>
              <a:t>5.</a:t>
            </a:r>
            <a:r>
              <a:rPr lang="en-US" sz="2800" noProof="1">
                <a:solidFill>
                  <a:srgbClr val="1E4783"/>
                </a:solidFill>
              </a:rPr>
              <a:t> Je   _____ avec mes parents. </a:t>
            </a: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800" b="1" noProof="1">
                <a:solidFill>
                  <a:srgbClr val="1E4783"/>
                </a:solidFill>
              </a:rPr>
              <a:t>6.</a:t>
            </a:r>
            <a:r>
              <a:rPr lang="en-US" sz="2800" noProof="1">
                <a:solidFill>
                  <a:srgbClr val="1E4783"/>
                </a:solidFill>
              </a:rPr>
              <a:t> Vous  ______  par le bateau de 8h05. </a:t>
            </a:r>
            <a:endParaRPr lang="en-US" sz="2800" dirty="0">
              <a:solidFill>
                <a:srgbClr val="1E4783"/>
              </a:solidFill>
            </a:endParaRPr>
          </a:p>
          <a:p>
            <a:pPr marL="404813" indent="-404813">
              <a:spcAft>
                <a:spcPts val="1800"/>
              </a:spcAft>
              <a:buClr>
                <a:srgbClr val="3F3153"/>
              </a:buClr>
              <a:buSzPct val="80000"/>
            </a:pPr>
            <a:endParaRPr lang="en-US" sz="2800" dirty="0">
              <a:solidFill>
                <a:srgbClr val="1E4783"/>
              </a:solidFill>
              <a:latin typeface="+mn-lt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rgbClr val="1E4783"/>
                </a:solidFill>
                <a:latin typeface="+mn-lt"/>
              </a:rPr>
              <a:t>Complète les phrases avec le verbe </a:t>
            </a:r>
            <a:r>
              <a:rPr lang="en-US" i="1" noProof="1">
                <a:solidFill>
                  <a:srgbClr val="1E4783"/>
                </a:solidFill>
                <a:latin typeface="+mn-lt"/>
              </a:rPr>
              <a:t>partir</a:t>
            </a:r>
            <a:r>
              <a:rPr lang="en-US" noProof="1">
                <a:solidFill>
                  <a:srgbClr val="1E4783"/>
                </a:solidFill>
                <a:latin typeface="+mn-lt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576D26-943E-48FF-BF01-B8BF78B2E8F0}"/>
              </a:ext>
            </a:extLst>
          </p:cNvPr>
          <p:cNvSpPr txBox="1"/>
          <p:nvPr/>
        </p:nvSpPr>
        <p:spPr>
          <a:xfrm>
            <a:off x="2526389" y="1111237"/>
            <a:ext cx="195427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dirty="0" err="1">
                <a:solidFill>
                  <a:srgbClr val="FF0000"/>
                </a:solidFill>
              </a:rPr>
              <a:t>partent</a:t>
            </a:r>
            <a:endParaRPr lang="en-IE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B681D-F5B5-9E4F-9BD4-82FD49E00AFE}"/>
              </a:ext>
            </a:extLst>
          </p:cNvPr>
          <p:cNvSpPr txBox="1"/>
          <p:nvPr/>
        </p:nvSpPr>
        <p:spPr>
          <a:xfrm>
            <a:off x="2530358" y="1824958"/>
            <a:ext cx="162456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part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3573C7-B93C-3B45-B58E-CD9F082F577E}"/>
              </a:ext>
            </a:extLst>
          </p:cNvPr>
          <p:cNvSpPr txBox="1"/>
          <p:nvPr/>
        </p:nvSpPr>
        <p:spPr>
          <a:xfrm>
            <a:off x="2522224" y="2450397"/>
            <a:ext cx="143895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FF0000"/>
                </a:solidFill>
              </a:rPr>
              <a:t>part</a:t>
            </a:r>
            <a:endParaRPr lang="en-IE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512ED9-FE69-4242-ADB2-F77FED4A2E98}"/>
              </a:ext>
            </a:extLst>
          </p:cNvPr>
          <p:cNvSpPr txBox="1"/>
          <p:nvPr/>
        </p:nvSpPr>
        <p:spPr>
          <a:xfrm>
            <a:off x="1805215" y="3101628"/>
            <a:ext cx="169831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partons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99036B-9609-1342-8C9A-4A64AC4D3B1B}"/>
              </a:ext>
            </a:extLst>
          </p:cNvPr>
          <p:cNvSpPr txBox="1"/>
          <p:nvPr/>
        </p:nvSpPr>
        <p:spPr>
          <a:xfrm>
            <a:off x="1498153" y="3783216"/>
            <a:ext cx="156736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pars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1339E4-F4CF-F24E-A11D-828527D2AD0F}"/>
              </a:ext>
            </a:extLst>
          </p:cNvPr>
          <p:cNvSpPr txBox="1"/>
          <p:nvPr/>
        </p:nvSpPr>
        <p:spPr>
          <a:xfrm>
            <a:off x="1789374" y="4440788"/>
            <a:ext cx="143895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noProof="1">
                <a:solidFill>
                  <a:srgbClr val="FF0000"/>
                </a:solidFill>
              </a:rPr>
              <a:t>partez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61CE95-BD5C-ECD7-5C64-39660C99F5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6906" y="2265815"/>
            <a:ext cx="3856839" cy="257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7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noProof="1">
                <a:solidFill>
                  <a:srgbClr val="1E4783"/>
                </a:solidFill>
                <a:latin typeface="+mn-lt"/>
              </a:rPr>
              <a:t>Fais des phrases avec le verbe </a:t>
            </a:r>
            <a:r>
              <a:rPr lang="en-US" i="1" noProof="1">
                <a:solidFill>
                  <a:srgbClr val="1E4783"/>
                </a:solidFill>
                <a:latin typeface="+mn-lt"/>
              </a:rPr>
              <a:t>partir</a:t>
            </a:r>
            <a:r>
              <a:rPr lang="en-US" noProof="1">
                <a:solidFill>
                  <a:srgbClr val="1E4783"/>
                </a:solidFill>
                <a:latin typeface="+mn-lt"/>
              </a:rPr>
              <a:t>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8147604"/>
              </p:ext>
            </p:extLst>
          </p:nvPr>
        </p:nvGraphicFramePr>
        <p:xfrm>
          <a:off x="862149" y="1227909"/>
          <a:ext cx="10607040" cy="4493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2802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63296" y="205105"/>
            <a:ext cx="11005893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noProof="1">
                <a:solidFill>
                  <a:srgbClr val="1E4783"/>
                </a:solidFill>
                <a:latin typeface="+mn-lt"/>
              </a:rPr>
              <a:t>Fais des phrases avec le verbe </a:t>
            </a:r>
            <a:r>
              <a:rPr lang="en-US" i="1" noProof="1">
                <a:solidFill>
                  <a:srgbClr val="1E4783"/>
                </a:solidFill>
                <a:latin typeface="+mn-lt"/>
              </a:rPr>
              <a:t>partir</a:t>
            </a:r>
            <a:r>
              <a:rPr lang="en-US" noProof="1">
                <a:solidFill>
                  <a:srgbClr val="1E4783"/>
                </a:solidFill>
                <a:latin typeface="+mn-lt"/>
              </a:rPr>
              <a:t>. </a:t>
            </a:r>
          </a:p>
          <a:p>
            <a:pPr algn="ctr"/>
            <a:r>
              <a:rPr lang="en-US" noProof="1">
                <a:solidFill>
                  <a:srgbClr val="1E4783"/>
                </a:solidFill>
                <a:latin typeface="+mn-lt"/>
              </a:rPr>
              <a:t>SOLUTIONS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85437415"/>
              </p:ext>
            </p:extLst>
          </p:nvPr>
        </p:nvGraphicFramePr>
        <p:xfrm>
          <a:off x="862149" y="1227909"/>
          <a:ext cx="10607040" cy="4493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860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noProof="1">
                <a:solidFill>
                  <a:srgbClr val="1E4783"/>
                </a:solidFill>
                <a:latin typeface="+mn-lt"/>
              </a:rPr>
              <a:t>Jeu de mémoire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8389" y="1290021"/>
            <a:ext cx="1940052" cy="194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6FA887C-73D3-C740-89CC-D85598BCD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413144"/>
              </p:ext>
            </p:extLst>
          </p:nvPr>
        </p:nvGraphicFramePr>
        <p:xfrm>
          <a:off x="7315096" y="1257687"/>
          <a:ext cx="3663800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63800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dirty="0" err="1">
                          <a:latin typeface="+mn-lt"/>
                        </a:rPr>
                        <a:t>venir</a:t>
                      </a:r>
                      <a:endParaRPr lang="en-US" sz="3000" b="1" i="0" dirty="0">
                        <a:latin typeface="+mn-lt"/>
                      </a:endParaRPr>
                    </a:p>
                  </a:txBody>
                  <a:tcPr marL="75570" marR="75570">
                    <a:solidFill>
                      <a:srgbClr val="9F12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rgbClr val="1A437F"/>
                          </a:solidFill>
                          <a:latin typeface="+mn-lt"/>
                          <a:ea typeface="+mn-ea"/>
                          <a:cs typeface="+mn-cs"/>
                        </a:rPr>
                        <a:t>je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1A437F"/>
                          </a:solidFill>
                        </a:rPr>
                        <a:t>t</a:t>
                      </a: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u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il/elle/on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1A437F"/>
                          </a:solidFill>
                        </a:rPr>
                        <a:t>nous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582486394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1">
                          <a:solidFill>
                            <a:srgbClr val="1A437F"/>
                          </a:solidFill>
                        </a:rPr>
                        <a:t>vous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986361355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noProof="1">
                          <a:solidFill>
                            <a:srgbClr val="1A437F"/>
                          </a:solidFill>
                          <a:latin typeface="+mn-lt"/>
                        </a:rPr>
                        <a:t>ils/elles</a:t>
                      </a:r>
                      <a:endParaRPr lang="en-US" sz="2800" b="0" i="0" noProof="1">
                        <a:solidFill>
                          <a:srgbClr val="1A437F"/>
                        </a:solidFill>
                        <a:latin typeface="+mj-lt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424259435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858389" y="3636396"/>
            <a:ext cx="1940052" cy="180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045BD7-62BF-404D-8005-6B86ED801C2C}"/>
              </a:ext>
            </a:extLst>
          </p:cNvPr>
          <p:cNvSpPr txBox="1"/>
          <p:nvPr/>
        </p:nvSpPr>
        <p:spPr>
          <a:xfrm>
            <a:off x="7760473" y="1804947"/>
            <a:ext cx="215480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dirty="0" err="1">
                <a:solidFill>
                  <a:srgbClr val="FF0000"/>
                </a:solidFill>
              </a:rPr>
              <a:t>viens</a:t>
            </a:r>
            <a:endParaRPr lang="en-IE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FAA95C-AEDA-4748-9F2C-D7901F3B2135}"/>
              </a:ext>
            </a:extLst>
          </p:cNvPr>
          <p:cNvSpPr txBox="1"/>
          <p:nvPr/>
        </p:nvSpPr>
        <p:spPr>
          <a:xfrm>
            <a:off x="7825408" y="2328167"/>
            <a:ext cx="215480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dirty="0" err="1">
                <a:solidFill>
                  <a:srgbClr val="FF0000"/>
                </a:solidFill>
              </a:rPr>
              <a:t>viens</a:t>
            </a:r>
            <a:endParaRPr lang="en-IE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ACB46B-8DBD-46B4-8AF4-9785DCDD96AF}"/>
              </a:ext>
            </a:extLst>
          </p:cNvPr>
          <p:cNvSpPr txBox="1"/>
          <p:nvPr/>
        </p:nvSpPr>
        <p:spPr>
          <a:xfrm>
            <a:off x="8757035" y="2841630"/>
            <a:ext cx="103897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GB" sz="2800" dirty="0" err="1">
                <a:solidFill>
                  <a:srgbClr val="FF0000"/>
                </a:solidFill>
              </a:rPr>
              <a:t>vient</a:t>
            </a:r>
            <a:endParaRPr lang="en-IE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CEABC5-7B99-49B5-B274-255471C15425}"/>
              </a:ext>
            </a:extLst>
          </p:cNvPr>
          <p:cNvSpPr txBox="1"/>
          <p:nvPr/>
        </p:nvSpPr>
        <p:spPr>
          <a:xfrm>
            <a:off x="8181890" y="3359672"/>
            <a:ext cx="140738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2800" noProof="1">
                <a:solidFill>
                  <a:srgbClr val="FF0000"/>
                </a:solidFill>
              </a:rPr>
              <a:t>venons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594CCC-EF7B-40EC-9190-443932F46BCE}"/>
              </a:ext>
            </a:extLst>
          </p:cNvPr>
          <p:cNvSpPr txBox="1"/>
          <p:nvPr/>
        </p:nvSpPr>
        <p:spPr>
          <a:xfrm>
            <a:off x="8134183" y="3883820"/>
            <a:ext cx="140738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2800" noProof="1">
                <a:solidFill>
                  <a:srgbClr val="FF0000"/>
                </a:solidFill>
              </a:rPr>
              <a:t>venez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5D81E0-50A7-44EA-9346-B82FC8F7387A}"/>
              </a:ext>
            </a:extLst>
          </p:cNvPr>
          <p:cNvSpPr txBox="1"/>
          <p:nvPr/>
        </p:nvSpPr>
        <p:spPr>
          <a:xfrm>
            <a:off x="8555603" y="4392531"/>
            <a:ext cx="169198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2800" noProof="1">
                <a:solidFill>
                  <a:srgbClr val="FF0000"/>
                </a:solidFill>
              </a:rPr>
              <a:t>vienne</a:t>
            </a:r>
            <a:r>
              <a:rPr lang="en-US" sz="2800" noProof="1">
                <a:solidFill>
                  <a:srgbClr val="FF0000"/>
                </a:solidFill>
                <a:latin typeface="+mn-lt"/>
              </a:rPr>
              <a:t>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9969C-F50E-D6CB-F5D1-8826D239BD5B}"/>
              </a:ext>
            </a:extLst>
          </p:cNvPr>
          <p:cNvSpPr txBox="1"/>
          <p:nvPr/>
        </p:nvSpPr>
        <p:spPr>
          <a:xfrm>
            <a:off x="200025" y="1257687"/>
            <a:ext cx="4593429" cy="2246769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1A437F"/>
                </a:solidFill>
              </a:rPr>
              <a:t>Set a timer for 60 seconds.</a:t>
            </a:r>
            <a:br>
              <a:rPr lang="en-IE" sz="2800" dirty="0">
                <a:solidFill>
                  <a:srgbClr val="1A437F"/>
                </a:solidFill>
              </a:rPr>
            </a:br>
            <a:r>
              <a:rPr lang="en-IE" sz="2800" dirty="0">
                <a:solidFill>
                  <a:srgbClr val="1A437F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1A437F"/>
                </a:solidFill>
              </a:rPr>
              <a:t>In pairs, fill in the verb in the grid. </a:t>
            </a:r>
          </a:p>
          <a:p>
            <a:pPr algn="l"/>
            <a:endParaRPr lang="en-IE" sz="2800" dirty="0">
              <a:solidFill>
                <a:srgbClr val="1A43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2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7" id="{D1825694-7590-1949-9300-78C28767D24A}" vid="{ACB7304C-F511-BC43-9D27-759DE0EFA4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F1A6EEC15CF140B7B25E5E96887263" ma:contentTypeVersion="13" ma:contentTypeDescription="Create a new document." ma:contentTypeScope="" ma:versionID="119c2d518f7367730bddbbb6dc2f1cb2">
  <xsd:schema xmlns:xsd="http://www.w3.org/2001/XMLSchema" xmlns:xs="http://www.w3.org/2001/XMLSchema" xmlns:p="http://schemas.microsoft.com/office/2006/metadata/properties" xmlns:ns2="3eda3682-b78a-428e-b33e-5a4fa8c72221" xmlns:ns3="e693bac4-d561-4992-9041-fe1feedbf768" targetNamespace="http://schemas.microsoft.com/office/2006/metadata/properties" ma:root="true" ma:fieldsID="959da328895b9575c5b72f29b2b0811e" ns2:_="" ns3:_="">
    <xsd:import namespace="3eda3682-b78a-428e-b33e-5a4fa8c72221"/>
    <xsd:import namespace="e693bac4-d561-4992-9041-fe1feedbf7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a3682-b78a-428e-b33e-5a4fa8c722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742b05b-9ba8-4872-bed0-60cf4bd1a3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93bac4-d561-4992-9041-fe1feedbf76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6119ce1-4f10-48a5-8b0c-f3a77244d090}" ma:internalName="TaxCatchAll" ma:showField="CatchAllData" ma:web="e693bac4-d561-4992-9041-fe1feedbf7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da3682-b78a-428e-b33e-5a4fa8c72221">
      <Terms xmlns="http://schemas.microsoft.com/office/infopath/2007/PartnerControls"/>
    </lcf76f155ced4ddcb4097134ff3c332f>
    <TaxCatchAll xmlns="e693bac4-d561-4992-9041-fe1feedbf768" xsi:nil="true"/>
  </documentManagement>
</p:properties>
</file>

<file path=customXml/itemProps1.xml><?xml version="1.0" encoding="utf-8"?>
<ds:datastoreItem xmlns:ds="http://schemas.openxmlformats.org/officeDocument/2006/customXml" ds:itemID="{719D3DC5-ECDC-4376-8328-A2C3FDC929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da3682-b78a-428e-b33e-5a4fa8c72221"/>
    <ds:schemaRef ds:uri="e693bac4-d561-4992-9041-fe1feedbf7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673323-DF7E-443D-875B-DCA41AE8F8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EB957D-E1BD-4BA2-965C-0AF48854C659}">
  <ds:schemaRefs>
    <ds:schemaRef ds:uri="57b84fbd-f422-4c99-ab25-a090cea6572a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  <ds:schemaRef ds:uri="ab864457-f0b5-42b8-bd08-299d5df32364"/>
    <ds:schemaRef ds:uri="http://purl.org/dc/terms/"/>
    <ds:schemaRef ds:uri="http://purl.org/dc/elements/1.1/"/>
    <ds:schemaRef ds:uri="3eda3682-b78a-428e-b33e-5a4fa8c72221"/>
    <ds:schemaRef ds:uri="e693bac4-d561-4992-9041-fe1feedbf76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1334</Words>
  <Application>Microsoft Office PowerPoint</Application>
  <PresentationFormat>Widescreen</PresentationFormat>
  <Paragraphs>338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Unité 2 – En vacances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Emma Farrell</cp:lastModifiedBy>
  <cp:revision>273</cp:revision>
  <dcterms:created xsi:type="dcterms:W3CDTF">2021-10-04T12:15:27Z</dcterms:created>
  <dcterms:modified xsi:type="dcterms:W3CDTF">2023-01-24T15:50:07Z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0x01010027F1A6EEC15CF140B7B25E5E96887263</vt:lpwstr>
  </property>
  <property fmtid="{D5CDD505-2E9C-101B-9397-08002B2CF9AE}" pid="3" name="MediaServiceImageTags">
    <vt:lpwstr/>
  </property>
</Properties>
</file>