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347" r:id="rId5"/>
    <p:sldId id="272" r:id="rId6"/>
    <p:sldId id="271" r:id="rId7"/>
    <p:sldId id="335" r:id="rId8"/>
    <p:sldId id="301" r:id="rId9"/>
    <p:sldId id="327" r:id="rId10"/>
    <p:sldId id="306" r:id="rId11"/>
    <p:sldId id="336" r:id="rId12"/>
    <p:sldId id="273" r:id="rId13"/>
    <p:sldId id="278" r:id="rId14"/>
    <p:sldId id="307" r:id="rId15"/>
    <p:sldId id="331" r:id="rId16"/>
    <p:sldId id="284" r:id="rId17"/>
    <p:sldId id="293" r:id="rId18"/>
    <p:sldId id="309" r:id="rId19"/>
    <p:sldId id="341" r:id="rId20"/>
    <p:sldId id="274" r:id="rId21"/>
    <p:sldId id="291" r:id="rId22"/>
    <p:sldId id="308" r:id="rId23"/>
    <p:sldId id="292" r:id="rId24"/>
    <p:sldId id="290" r:id="rId25"/>
    <p:sldId id="342" r:id="rId26"/>
    <p:sldId id="294" r:id="rId27"/>
    <p:sldId id="345" r:id="rId28"/>
    <p:sldId id="346" r:id="rId29"/>
    <p:sldId id="275" r:id="rId30"/>
    <p:sldId id="298" r:id="rId31"/>
    <p:sldId id="339" r:id="rId32"/>
    <p:sldId id="270" r:id="rId33"/>
    <p:sldId id="300" r:id="rId34"/>
    <p:sldId id="318" r:id="rId35"/>
    <p:sldId id="267" r:id="rId36"/>
    <p:sldId id="324" r:id="rId37"/>
    <p:sldId id="319" r:id="rId38"/>
    <p:sldId id="322" r:id="rId39"/>
    <p:sldId id="340" r:id="rId40"/>
    <p:sldId id="32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231"/>
    <a:srgbClr val="E84141"/>
    <a:srgbClr val="1A437F"/>
    <a:srgbClr val="1E4783"/>
    <a:srgbClr val="FFDE3B"/>
    <a:srgbClr val="F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206DB-479C-46B4-BDA0-FD8D33962FD5}" v="1" dt="2022-04-26T14:00:11.40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image" Target="../media/image3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E0479-8335-434C-A653-5A90B32D7D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8677A8C-E26E-4CC1-B8E1-3119D9787C93}">
      <dgm:prSet phldrT="[Text]"/>
      <dgm:spPr/>
      <dgm:t>
        <a:bodyPr/>
        <a:lstStyle/>
        <a:p>
          <a:r>
            <a:rPr lang="en-US" err="1"/>
            <a:t>Tu</a:t>
          </a:r>
          <a:r>
            <a:rPr lang="en-US"/>
            <a:t> </a:t>
          </a:r>
          <a:r>
            <a:rPr lang="en-US" err="1"/>
            <a:t>fais</a:t>
          </a:r>
          <a:r>
            <a:rPr lang="en-US"/>
            <a:t> la cuisine.  </a:t>
          </a:r>
        </a:p>
      </dgm:t>
    </dgm:pt>
    <dgm:pt modelId="{E6EDE289-9A7F-41AF-8138-AFD9AA54C8D4}" type="parTrans" cxnId="{B5E7520D-774C-4A54-AE7E-C610E14B7BE2}">
      <dgm:prSet/>
      <dgm:spPr/>
      <dgm:t>
        <a:bodyPr/>
        <a:lstStyle/>
        <a:p>
          <a:endParaRPr lang="en-US"/>
        </a:p>
      </dgm:t>
    </dgm:pt>
    <dgm:pt modelId="{D8F0C708-552B-4760-9B74-5A4D600C4AB7}" type="sibTrans" cxnId="{B5E7520D-774C-4A54-AE7E-C610E14B7BE2}">
      <dgm:prSet/>
      <dgm:spPr/>
      <dgm:t>
        <a:bodyPr/>
        <a:lstStyle/>
        <a:p>
          <a:endParaRPr lang="en-US"/>
        </a:p>
      </dgm:t>
    </dgm:pt>
    <dgm:pt modelId="{6C9B1FEC-5710-4A35-A599-ACE76B77182E}">
      <dgm:prSet phldrT="[Text]"/>
      <dgm:spPr/>
      <dgm:t>
        <a:bodyPr/>
        <a:lstStyle/>
        <a:p>
          <a:r>
            <a:rPr lang="en-US" err="1"/>
            <a:t>Tu</a:t>
          </a:r>
          <a:r>
            <a:rPr lang="en-US"/>
            <a:t> </a:t>
          </a:r>
          <a:r>
            <a:rPr lang="en-US">
              <a:solidFill>
                <a:srgbClr val="FF0000"/>
              </a:solidFill>
            </a:rPr>
            <a:t>ne </a:t>
          </a:r>
          <a:r>
            <a:rPr lang="en-US" err="1">
              <a:solidFill>
                <a:schemeClr val="bg1"/>
              </a:solidFill>
            </a:rPr>
            <a:t>fais</a:t>
          </a:r>
          <a:r>
            <a:rPr lang="en-US"/>
            <a:t> </a:t>
          </a:r>
          <a:r>
            <a:rPr lang="en-US">
              <a:solidFill>
                <a:srgbClr val="FF0000"/>
              </a:solidFill>
            </a:rPr>
            <a:t>pas</a:t>
          </a:r>
          <a:r>
            <a:rPr lang="en-US"/>
            <a:t> la cuisine.</a:t>
          </a:r>
        </a:p>
      </dgm:t>
    </dgm:pt>
    <dgm:pt modelId="{71E4C9D3-5270-4B2F-9792-6CD495FA819A}" type="parTrans" cxnId="{B423B678-5EA7-4B24-9CE2-1B69F26ED47D}">
      <dgm:prSet/>
      <dgm:spPr/>
      <dgm:t>
        <a:bodyPr/>
        <a:lstStyle/>
        <a:p>
          <a:endParaRPr lang="en-US"/>
        </a:p>
      </dgm:t>
    </dgm:pt>
    <dgm:pt modelId="{4F67D34D-E7F9-48AB-BC15-B5BEC2BE1158}" type="sibTrans" cxnId="{B423B678-5EA7-4B24-9CE2-1B69F26ED47D}">
      <dgm:prSet/>
      <dgm:spPr/>
      <dgm:t>
        <a:bodyPr/>
        <a:lstStyle/>
        <a:p>
          <a:endParaRPr lang="en-US"/>
        </a:p>
      </dgm:t>
    </dgm:pt>
    <dgm:pt modelId="{D24A22E1-C7C0-491B-99AB-E1BFA7FC0A4B}">
      <dgm:prSet phldrT="[Text]"/>
      <dgm:spPr/>
      <dgm:t>
        <a:bodyPr/>
        <a:lstStyle/>
        <a:p>
          <a:r>
            <a:rPr lang="en-US" err="1"/>
            <a:t>Fais-tu</a:t>
          </a:r>
          <a:r>
            <a:rPr lang="en-US"/>
            <a:t> la cuisine ?</a:t>
          </a:r>
        </a:p>
      </dgm:t>
    </dgm:pt>
    <dgm:pt modelId="{17DBB333-8619-4AAD-B2C1-037AC61BB5BA}" type="parTrans" cxnId="{88545C8D-D047-434C-AEFD-72FC50C61762}">
      <dgm:prSet/>
      <dgm:spPr/>
      <dgm:t>
        <a:bodyPr/>
        <a:lstStyle/>
        <a:p>
          <a:endParaRPr lang="en-US"/>
        </a:p>
      </dgm:t>
    </dgm:pt>
    <dgm:pt modelId="{27DB2AD5-AB32-4802-A974-7A209E06D1C6}" type="sibTrans" cxnId="{88545C8D-D047-434C-AEFD-72FC50C61762}">
      <dgm:prSet/>
      <dgm:spPr/>
      <dgm:t>
        <a:bodyPr/>
        <a:lstStyle/>
        <a:p>
          <a:endParaRPr lang="en-US"/>
        </a:p>
      </dgm:t>
    </dgm:pt>
    <dgm:pt modelId="{AC4BA872-9180-439E-917E-7F29FCBF5D94}" type="pres">
      <dgm:prSet presAssocID="{86DE0479-8335-434C-A653-5A90B32D7D49}" presName="linearFlow" presStyleCnt="0">
        <dgm:presLayoutVars>
          <dgm:dir/>
          <dgm:resizeHandles val="exact"/>
        </dgm:presLayoutVars>
      </dgm:prSet>
      <dgm:spPr/>
    </dgm:pt>
    <dgm:pt modelId="{E62F4C45-D66A-423B-93D8-52B31374AF42}" type="pres">
      <dgm:prSet presAssocID="{88677A8C-E26E-4CC1-B8E1-3119D9787C93}" presName="composite" presStyleCnt="0"/>
      <dgm:spPr/>
    </dgm:pt>
    <dgm:pt modelId="{27BAE38A-5B9B-4437-9DD9-4CE87B17FEC3}" type="pres">
      <dgm:prSet presAssocID="{88677A8C-E26E-4CC1-B8E1-3119D9787C93}" presName="imgShp" presStyleLbl="fgImgPlace1" presStyleIdx="0" presStyleCnt="3"/>
      <dgm:spPr/>
    </dgm:pt>
    <dgm:pt modelId="{4D7E41C5-647B-47FE-B8E5-014DF726C735}" type="pres">
      <dgm:prSet presAssocID="{88677A8C-E26E-4CC1-B8E1-3119D9787C93}" presName="txShp" presStyleLbl="node1" presStyleIdx="0" presStyleCnt="3">
        <dgm:presLayoutVars>
          <dgm:bulletEnabled val="1"/>
        </dgm:presLayoutVars>
      </dgm:prSet>
      <dgm:spPr/>
    </dgm:pt>
    <dgm:pt modelId="{E90042B4-7AC5-48FD-8BCA-7972AC09C764}" type="pres">
      <dgm:prSet presAssocID="{D8F0C708-552B-4760-9B74-5A4D600C4AB7}" presName="spacing" presStyleCnt="0"/>
      <dgm:spPr/>
    </dgm:pt>
    <dgm:pt modelId="{447E4424-CE07-41AF-8D07-63200B473A3D}" type="pres">
      <dgm:prSet presAssocID="{6C9B1FEC-5710-4A35-A599-ACE76B77182E}" presName="composite" presStyleCnt="0"/>
      <dgm:spPr/>
    </dgm:pt>
    <dgm:pt modelId="{2468FEFE-42AB-4DEF-8899-363D9115674F}" type="pres">
      <dgm:prSet presAssocID="{6C9B1FEC-5710-4A35-A599-ACE76B77182E}" presName="imgShp" presStyleLbl="fgImgPlace1" presStyleIdx="1" presStyleCnt="3"/>
      <dgm:spPr/>
    </dgm:pt>
    <dgm:pt modelId="{3E28127A-2D8B-4739-B42A-381BB066E2F9}" type="pres">
      <dgm:prSet presAssocID="{6C9B1FEC-5710-4A35-A599-ACE76B77182E}" presName="txShp" presStyleLbl="node1" presStyleIdx="1" presStyleCnt="3">
        <dgm:presLayoutVars>
          <dgm:bulletEnabled val="1"/>
        </dgm:presLayoutVars>
      </dgm:prSet>
      <dgm:spPr/>
    </dgm:pt>
    <dgm:pt modelId="{772FE7D4-511D-4448-9D80-B58FF6A1F1C6}" type="pres">
      <dgm:prSet presAssocID="{4F67D34D-E7F9-48AB-BC15-B5BEC2BE1158}" presName="spacing" presStyleCnt="0"/>
      <dgm:spPr/>
    </dgm:pt>
    <dgm:pt modelId="{DAE5B02B-B71F-4476-8B2F-9955C5237092}" type="pres">
      <dgm:prSet presAssocID="{D24A22E1-C7C0-491B-99AB-E1BFA7FC0A4B}" presName="composite" presStyleCnt="0"/>
      <dgm:spPr/>
    </dgm:pt>
    <dgm:pt modelId="{CD36C861-2FCE-4582-95CB-1DD4BB78C237}" type="pres">
      <dgm:prSet presAssocID="{D24A22E1-C7C0-491B-99AB-E1BFA7FC0A4B}" presName="imgShp" presStyleLbl="fgImgPlace1" presStyleIdx="2" presStyleCnt="3"/>
      <dgm:spPr/>
    </dgm:pt>
    <dgm:pt modelId="{7B9DBB12-A799-4DB7-B202-BF6DAC50C383}" type="pres">
      <dgm:prSet presAssocID="{D24A22E1-C7C0-491B-99AB-E1BFA7FC0A4B}" presName="txShp" presStyleLbl="node1" presStyleIdx="2" presStyleCnt="3">
        <dgm:presLayoutVars>
          <dgm:bulletEnabled val="1"/>
        </dgm:presLayoutVars>
      </dgm:prSet>
      <dgm:spPr/>
    </dgm:pt>
  </dgm:ptLst>
  <dgm:cxnLst>
    <dgm:cxn modelId="{B5E7520D-774C-4A54-AE7E-C610E14B7BE2}" srcId="{86DE0479-8335-434C-A653-5A90B32D7D49}" destId="{88677A8C-E26E-4CC1-B8E1-3119D9787C93}" srcOrd="0" destOrd="0" parTransId="{E6EDE289-9A7F-41AF-8138-AFD9AA54C8D4}" sibTransId="{D8F0C708-552B-4760-9B74-5A4D600C4AB7}"/>
    <dgm:cxn modelId="{80D89A1F-8C6F-4836-8466-EE3FFEAD60D8}" type="presOf" srcId="{88677A8C-E26E-4CC1-B8E1-3119D9787C93}" destId="{4D7E41C5-647B-47FE-B8E5-014DF726C735}" srcOrd="0" destOrd="0" presId="urn:microsoft.com/office/officeart/2005/8/layout/vList3"/>
    <dgm:cxn modelId="{5A53354C-6809-4121-8663-5B3C7CAD0FD7}" type="presOf" srcId="{86DE0479-8335-434C-A653-5A90B32D7D49}" destId="{AC4BA872-9180-439E-917E-7F29FCBF5D94}" srcOrd="0" destOrd="0" presId="urn:microsoft.com/office/officeart/2005/8/layout/vList3"/>
    <dgm:cxn modelId="{B423B678-5EA7-4B24-9CE2-1B69F26ED47D}" srcId="{86DE0479-8335-434C-A653-5A90B32D7D49}" destId="{6C9B1FEC-5710-4A35-A599-ACE76B77182E}" srcOrd="1" destOrd="0" parTransId="{71E4C9D3-5270-4B2F-9792-6CD495FA819A}" sibTransId="{4F67D34D-E7F9-48AB-BC15-B5BEC2BE1158}"/>
    <dgm:cxn modelId="{88545C8D-D047-434C-AEFD-72FC50C61762}" srcId="{86DE0479-8335-434C-A653-5A90B32D7D49}" destId="{D24A22E1-C7C0-491B-99AB-E1BFA7FC0A4B}" srcOrd="2" destOrd="0" parTransId="{17DBB333-8619-4AAD-B2C1-037AC61BB5BA}" sibTransId="{27DB2AD5-AB32-4802-A974-7A209E06D1C6}"/>
    <dgm:cxn modelId="{64396D98-B7AF-41FA-BE10-20168C035B08}" type="presOf" srcId="{D24A22E1-C7C0-491B-99AB-E1BFA7FC0A4B}" destId="{7B9DBB12-A799-4DB7-B202-BF6DAC50C383}" srcOrd="0" destOrd="0" presId="urn:microsoft.com/office/officeart/2005/8/layout/vList3"/>
    <dgm:cxn modelId="{655347B6-A13E-4C45-8D0B-E196ECFC20BF}" type="presOf" srcId="{6C9B1FEC-5710-4A35-A599-ACE76B77182E}" destId="{3E28127A-2D8B-4739-B42A-381BB066E2F9}" srcOrd="0" destOrd="0" presId="urn:microsoft.com/office/officeart/2005/8/layout/vList3"/>
    <dgm:cxn modelId="{ED61FCEC-6E47-469C-BB21-68ECA8A879B4}" type="presParOf" srcId="{AC4BA872-9180-439E-917E-7F29FCBF5D94}" destId="{E62F4C45-D66A-423B-93D8-52B31374AF42}" srcOrd="0" destOrd="0" presId="urn:microsoft.com/office/officeart/2005/8/layout/vList3"/>
    <dgm:cxn modelId="{1C4822B7-31AE-416C-B216-9705EE39B139}" type="presParOf" srcId="{E62F4C45-D66A-423B-93D8-52B31374AF42}" destId="{27BAE38A-5B9B-4437-9DD9-4CE87B17FEC3}" srcOrd="0" destOrd="0" presId="urn:microsoft.com/office/officeart/2005/8/layout/vList3"/>
    <dgm:cxn modelId="{D5A9BCD8-5908-404D-8F70-7B130E15BF21}" type="presParOf" srcId="{E62F4C45-D66A-423B-93D8-52B31374AF42}" destId="{4D7E41C5-647B-47FE-B8E5-014DF726C735}" srcOrd="1" destOrd="0" presId="urn:microsoft.com/office/officeart/2005/8/layout/vList3"/>
    <dgm:cxn modelId="{B3B994E9-E7B8-403A-87CD-4DF3E973D8F4}" type="presParOf" srcId="{AC4BA872-9180-439E-917E-7F29FCBF5D94}" destId="{E90042B4-7AC5-48FD-8BCA-7972AC09C764}" srcOrd="1" destOrd="0" presId="urn:microsoft.com/office/officeart/2005/8/layout/vList3"/>
    <dgm:cxn modelId="{F6E98F0D-BD9D-41C9-A872-FBE7DB4466F4}" type="presParOf" srcId="{AC4BA872-9180-439E-917E-7F29FCBF5D94}" destId="{447E4424-CE07-41AF-8D07-63200B473A3D}" srcOrd="2" destOrd="0" presId="urn:microsoft.com/office/officeart/2005/8/layout/vList3"/>
    <dgm:cxn modelId="{B70FF7C2-97E0-4283-A07D-C7D3952EF63A}" type="presParOf" srcId="{447E4424-CE07-41AF-8D07-63200B473A3D}" destId="{2468FEFE-42AB-4DEF-8899-363D9115674F}" srcOrd="0" destOrd="0" presId="urn:microsoft.com/office/officeart/2005/8/layout/vList3"/>
    <dgm:cxn modelId="{56BD7725-A5F5-4596-8307-ADEA0828A9C1}" type="presParOf" srcId="{447E4424-CE07-41AF-8D07-63200B473A3D}" destId="{3E28127A-2D8B-4739-B42A-381BB066E2F9}" srcOrd="1" destOrd="0" presId="urn:microsoft.com/office/officeart/2005/8/layout/vList3"/>
    <dgm:cxn modelId="{D97C50D7-0BF3-415F-BDA7-270730108C33}" type="presParOf" srcId="{AC4BA872-9180-439E-917E-7F29FCBF5D94}" destId="{772FE7D4-511D-4448-9D80-B58FF6A1F1C6}" srcOrd="3" destOrd="0" presId="urn:microsoft.com/office/officeart/2005/8/layout/vList3"/>
    <dgm:cxn modelId="{2CAB6E3A-725A-4EC7-8100-44508A3728A6}" type="presParOf" srcId="{AC4BA872-9180-439E-917E-7F29FCBF5D94}" destId="{DAE5B02B-B71F-4476-8B2F-9955C5237092}" srcOrd="4" destOrd="0" presId="urn:microsoft.com/office/officeart/2005/8/layout/vList3"/>
    <dgm:cxn modelId="{95E78547-A83A-4735-BB3A-C8D9DA19DDF3}" type="presParOf" srcId="{DAE5B02B-B71F-4476-8B2F-9955C5237092}" destId="{CD36C861-2FCE-4582-95CB-1DD4BB78C237}" srcOrd="0" destOrd="0" presId="urn:microsoft.com/office/officeart/2005/8/layout/vList3"/>
    <dgm:cxn modelId="{2080BCBE-AB56-4697-90A0-7ABA3C89AA29}" type="presParOf" srcId="{DAE5B02B-B71F-4476-8B2F-9955C5237092}" destId="{7B9DBB12-A799-4DB7-B202-BF6DAC50C3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4400"/>
            <a:t>     </a:t>
          </a:r>
          <a:r>
            <a:rPr lang="en-US" sz="3200"/>
            <a:t>Je </a:t>
          </a:r>
          <a:r>
            <a:rPr lang="en-US" sz="3200" err="1"/>
            <a:t>vais</a:t>
          </a:r>
          <a:r>
            <a:rPr lang="en-US" sz="3200"/>
            <a:t> </a:t>
          </a:r>
          <a: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  <a:t>à </a:t>
          </a:r>
          <a:r>
            <a:rPr lang="en-US" sz="3200" err="1">
              <a:latin typeface="Calibri" panose="020F0502020204030204" pitchFamily="34" charset="0"/>
              <a:cs typeface="Calibri" panose="020F0502020204030204" pitchFamily="34" charset="0"/>
            </a:rPr>
            <a:t>l’école</a:t>
          </a:r>
          <a: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3200"/>
            <a:t>  </a:t>
          </a:r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4400"/>
            <a:t>  </a:t>
          </a:r>
          <a:r>
            <a:rPr lang="en-US" sz="3200"/>
            <a:t>Nous </a:t>
          </a:r>
          <a:r>
            <a:rPr lang="en-US" sz="3200" b="1" err="1">
              <a:solidFill>
                <a:srgbClr val="E84141"/>
              </a:solidFill>
            </a:rPr>
            <a:t>n’</a:t>
          </a:r>
          <a:r>
            <a:rPr lang="en-US" sz="3200" err="1"/>
            <a:t>allons</a:t>
          </a:r>
          <a:r>
            <a:rPr lang="en-US" sz="3200"/>
            <a:t> </a:t>
          </a:r>
          <a:r>
            <a:rPr lang="en-US" sz="3200" b="1">
              <a:solidFill>
                <a:srgbClr val="E84141"/>
              </a:solidFill>
            </a:rPr>
            <a:t>pas</a:t>
          </a:r>
          <a:r>
            <a:rPr lang="en-US" sz="3200">
              <a:solidFill>
                <a:srgbClr val="E84141"/>
              </a:solidFill>
            </a:rPr>
            <a:t> </a:t>
          </a:r>
          <a: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b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  <a:t>   la poste.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/>
            <a:t>  </a:t>
          </a:r>
          <a:r>
            <a:rPr lang="en-US" sz="3200" err="1"/>
            <a:t>Vont-elles</a:t>
          </a:r>
          <a:r>
            <a:rPr lang="en-US" sz="3200"/>
            <a:t> aux</a:t>
          </a:r>
          <a:br>
            <a:rPr lang="en-US" sz="3200"/>
          </a:br>
          <a:r>
            <a:rPr lang="en-US" sz="3200"/>
            <a:t>   </a:t>
          </a:r>
          <a:r>
            <a:rPr lang="en-US" sz="3200" err="1"/>
            <a:t>magasins</a:t>
          </a:r>
          <a:r>
            <a:rPr lang="en-US" sz="3200"/>
            <a:t> ?   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-9087" custLinFactNeighborY="-7562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43079" custScaleY="114936" custLinFactNeighborX="-55554" custLinFactNeighborY="-15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75" custLinFactNeighborY="-10532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45005" custScaleY="109177" custLinFactNeighborX="-7456" custLinFactNeighborY="-136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47762" custLinFactNeighborX="-62025" custLinFactNeighborY="-9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D36F74-63E1-4137-AECE-43717E43B7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64FE39-86DF-40B3-A331-ADF56890A44B}">
      <dgm:prSet phldrT="[Text]"/>
      <dgm:spPr/>
      <dgm:t>
        <a:bodyPr/>
        <a:lstStyle/>
        <a:p>
          <a:r>
            <a:rPr lang="en-US" dirty="0"/>
            <a:t>I need more help.</a:t>
          </a:r>
        </a:p>
      </dgm:t>
    </dgm:pt>
    <dgm:pt modelId="{84C106C9-43D6-42D9-9841-9C7DBCA2BDA6}" type="parTrans" cxnId="{B8BEC720-F23E-485D-980C-9E1AF40A46F5}">
      <dgm:prSet/>
      <dgm:spPr/>
      <dgm:t>
        <a:bodyPr/>
        <a:lstStyle/>
        <a:p>
          <a:endParaRPr lang="en-US"/>
        </a:p>
      </dgm:t>
    </dgm:pt>
    <dgm:pt modelId="{105B96B1-1B3B-47A0-8FC4-12272C93E77A}" type="sibTrans" cxnId="{B8BEC720-F23E-485D-980C-9E1AF40A46F5}">
      <dgm:prSet/>
      <dgm:spPr/>
      <dgm:t>
        <a:bodyPr/>
        <a:lstStyle/>
        <a:p>
          <a:endParaRPr lang="en-US"/>
        </a:p>
      </dgm:t>
    </dgm:pt>
    <dgm:pt modelId="{5D4461E6-1559-428C-ACCB-D232FD832C8D}">
      <dgm:prSet phldrT="[Text]"/>
      <dgm:spPr/>
      <dgm:t>
        <a:bodyPr/>
        <a:lstStyle/>
        <a:p>
          <a:r>
            <a:rPr lang="en-US" dirty="0"/>
            <a:t>I’m getting there.</a:t>
          </a:r>
        </a:p>
      </dgm:t>
    </dgm:pt>
    <dgm:pt modelId="{4DC30D96-38EA-4A33-89D5-4E9263F7DAFC}" type="parTrans" cxnId="{D0C21BA3-0708-4AA6-B505-4259F5C19398}">
      <dgm:prSet/>
      <dgm:spPr/>
      <dgm:t>
        <a:bodyPr/>
        <a:lstStyle/>
        <a:p>
          <a:endParaRPr lang="en-US"/>
        </a:p>
      </dgm:t>
    </dgm:pt>
    <dgm:pt modelId="{D57CB95C-21D8-4FDD-8DAE-07A8339BA7FB}" type="sibTrans" cxnId="{D0C21BA3-0708-4AA6-B505-4259F5C19398}">
      <dgm:prSet/>
      <dgm:spPr/>
      <dgm:t>
        <a:bodyPr/>
        <a:lstStyle/>
        <a:p>
          <a:endParaRPr lang="en-US"/>
        </a:p>
      </dgm:t>
    </dgm:pt>
    <dgm:pt modelId="{D50806CA-B8D7-427C-83E7-7E6A792BD1FC}">
      <dgm:prSet phldrT="[Text]"/>
      <dgm:spPr/>
      <dgm:t>
        <a:bodyPr/>
        <a:lstStyle/>
        <a:p>
          <a:r>
            <a:rPr lang="en-US" dirty="0"/>
            <a:t>I can do this!</a:t>
          </a:r>
        </a:p>
      </dgm:t>
    </dgm:pt>
    <dgm:pt modelId="{1341DFF9-4567-4A54-9CA2-E6FF3CC43663}" type="parTrans" cxnId="{65FDB9CD-3374-4588-AED3-F02942EEE040}">
      <dgm:prSet/>
      <dgm:spPr/>
      <dgm:t>
        <a:bodyPr/>
        <a:lstStyle/>
        <a:p>
          <a:endParaRPr lang="en-US"/>
        </a:p>
      </dgm:t>
    </dgm:pt>
    <dgm:pt modelId="{CFAE0977-E132-417C-AF7E-DDA3FB49C77F}" type="sibTrans" cxnId="{65FDB9CD-3374-4588-AED3-F02942EEE040}">
      <dgm:prSet/>
      <dgm:spPr/>
      <dgm:t>
        <a:bodyPr/>
        <a:lstStyle/>
        <a:p>
          <a:endParaRPr lang="en-US"/>
        </a:p>
      </dgm:t>
    </dgm:pt>
    <dgm:pt modelId="{7BAC069B-A19F-446F-B207-21B3671AF109}" type="pres">
      <dgm:prSet presAssocID="{DAD36F74-63E1-4137-AECE-43717E43B77F}" presName="Name0" presStyleCnt="0">
        <dgm:presLayoutVars>
          <dgm:dir/>
          <dgm:resizeHandles val="exact"/>
        </dgm:presLayoutVars>
      </dgm:prSet>
      <dgm:spPr/>
    </dgm:pt>
    <dgm:pt modelId="{B7B34D0E-01CC-4E9C-A1A8-AB9401FF919B}" type="pres">
      <dgm:prSet presAssocID="{DAD36F74-63E1-4137-AECE-43717E43B77F}" presName="fgShape" presStyleLbl="fgShp" presStyleIdx="0" presStyleCnt="1" custScaleY="166667"/>
      <dgm:spPr/>
    </dgm:pt>
    <dgm:pt modelId="{2F15390A-AD99-47E0-A2AB-9E266556C6EF}" type="pres">
      <dgm:prSet presAssocID="{DAD36F74-63E1-4137-AECE-43717E43B77F}" presName="linComp" presStyleCnt="0"/>
      <dgm:spPr/>
    </dgm:pt>
    <dgm:pt modelId="{A19725D2-D3C5-4279-89B5-2A15E3BC3792}" type="pres">
      <dgm:prSet presAssocID="{D464FE39-86DF-40B3-A331-ADF56890A44B}" presName="compNode" presStyleCnt="0"/>
      <dgm:spPr/>
    </dgm:pt>
    <dgm:pt modelId="{A6099294-0361-4A4B-8D7D-AC2C5F5F93D4}" type="pres">
      <dgm:prSet presAssocID="{D464FE39-86DF-40B3-A331-ADF56890A44B}" presName="bkgdShape" presStyleLbl="node1" presStyleIdx="0" presStyleCnt="3" custLinFactNeighborX="-64" custLinFactNeighborY="-807"/>
      <dgm:spPr/>
    </dgm:pt>
    <dgm:pt modelId="{17B7C906-1635-4F18-8AA6-69A895F94EBA}" type="pres">
      <dgm:prSet presAssocID="{D464FE39-86DF-40B3-A331-ADF56890A44B}" presName="nodeTx" presStyleLbl="node1" presStyleIdx="0" presStyleCnt="3">
        <dgm:presLayoutVars>
          <dgm:bulletEnabled val="1"/>
        </dgm:presLayoutVars>
      </dgm:prSet>
      <dgm:spPr/>
    </dgm:pt>
    <dgm:pt modelId="{08F28D0C-3B2F-4E61-8482-6A5096D2B52F}" type="pres">
      <dgm:prSet presAssocID="{D464FE39-86DF-40B3-A331-ADF56890A44B}" presName="invisiNode" presStyleLbl="node1" presStyleIdx="0" presStyleCnt="3"/>
      <dgm:spPr/>
    </dgm:pt>
    <dgm:pt modelId="{C897C18F-8EE0-47F9-87F3-B4EEF0CA402A}" type="pres">
      <dgm:prSet presAssocID="{D464FE39-86DF-40B3-A331-ADF56890A44B}" presName="imagNode" presStyleLbl="fgImgPlace1" presStyleIdx="0" presStyleCnt="3"/>
      <dgm:spPr>
        <a:solidFill>
          <a:srgbClr val="FF0000"/>
        </a:solidFill>
      </dgm:spPr>
    </dgm:pt>
    <dgm:pt modelId="{E49B2C74-A5D7-4ED3-BE47-1E80F78BD66B}" type="pres">
      <dgm:prSet presAssocID="{105B96B1-1B3B-47A0-8FC4-12272C93E77A}" presName="sibTrans" presStyleLbl="sibTrans2D1" presStyleIdx="0" presStyleCnt="0"/>
      <dgm:spPr/>
    </dgm:pt>
    <dgm:pt modelId="{58D8034B-45A4-4A44-B508-84DEDFB3762D}" type="pres">
      <dgm:prSet presAssocID="{5D4461E6-1559-428C-ACCB-D232FD832C8D}" presName="compNode" presStyleCnt="0"/>
      <dgm:spPr/>
    </dgm:pt>
    <dgm:pt modelId="{735E6324-297D-45A3-A660-5C1C5D4279F8}" type="pres">
      <dgm:prSet presAssocID="{5D4461E6-1559-428C-ACCB-D232FD832C8D}" presName="bkgdShape" presStyleLbl="node1" presStyleIdx="1" presStyleCnt="3"/>
      <dgm:spPr/>
    </dgm:pt>
    <dgm:pt modelId="{724595D9-30A4-4514-B86C-EDDA692FA28A}" type="pres">
      <dgm:prSet presAssocID="{5D4461E6-1559-428C-ACCB-D232FD832C8D}" presName="nodeTx" presStyleLbl="node1" presStyleIdx="1" presStyleCnt="3">
        <dgm:presLayoutVars>
          <dgm:bulletEnabled val="1"/>
        </dgm:presLayoutVars>
      </dgm:prSet>
      <dgm:spPr/>
    </dgm:pt>
    <dgm:pt modelId="{E8862C2D-8AB5-4E92-8829-2D46E5D3F7DA}" type="pres">
      <dgm:prSet presAssocID="{5D4461E6-1559-428C-ACCB-D232FD832C8D}" presName="invisiNode" presStyleLbl="node1" presStyleIdx="1" presStyleCnt="3"/>
      <dgm:spPr/>
    </dgm:pt>
    <dgm:pt modelId="{889D4507-A052-499D-B90D-FD2AF58F7330}" type="pres">
      <dgm:prSet presAssocID="{5D4461E6-1559-428C-ACCB-D232FD832C8D}" presName="imagNode" presStyleLbl="fgImgPlace1" presStyleIdx="1" presStyleCnt="3"/>
      <dgm:spPr>
        <a:solidFill>
          <a:srgbClr val="FFFF00"/>
        </a:solidFill>
      </dgm:spPr>
    </dgm:pt>
    <dgm:pt modelId="{39F6F886-9A27-4DFE-8176-DB6402CD27F8}" type="pres">
      <dgm:prSet presAssocID="{D57CB95C-21D8-4FDD-8DAE-07A8339BA7FB}" presName="sibTrans" presStyleLbl="sibTrans2D1" presStyleIdx="0" presStyleCnt="0"/>
      <dgm:spPr/>
    </dgm:pt>
    <dgm:pt modelId="{430BE019-5749-4AC3-81A2-89B1CC13344F}" type="pres">
      <dgm:prSet presAssocID="{D50806CA-B8D7-427C-83E7-7E6A792BD1FC}" presName="compNode" presStyleCnt="0"/>
      <dgm:spPr/>
    </dgm:pt>
    <dgm:pt modelId="{094FFFC9-5B42-4AC3-9FBD-F1DE397A6EF9}" type="pres">
      <dgm:prSet presAssocID="{D50806CA-B8D7-427C-83E7-7E6A792BD1FC}" presName="bkgdShape" presStyleLbl="node1" presStyleIdx="2" presStyleCnt="3"/>
      <dgm:spPr/>
    </dgm:pt>
    <dgm:pt modelId="{8323312D-5C41-41BD-87F7-686DC9003164}" type="pres">
      <dgm:prSet presAssocID="{D50806CA-B8D7-427C-83E7-7E6A792BD1FC}" presName="nodeTx" presStyleLbl="node1" presStyleIdx="2" presStyleCnt="3">
        <dgm:presLayoutVars>
          <dgm:bulletEnabled val="1"/>
        </dgm:presLayoutVars>
      </dgm:prSet>
      <dgm:spPr/>
    </dgm:pt>
    <dgm:pt modelId="{68967CE8-5F90-4CC7-8C5B-917D6D8F39BF}" type="pres">
      <dgm:prSet presAssocID="{D50806CA-B8D7-427C-83E7-7E6A792BD1FC}" presName="invisiNode" presStyleLbl="node1" presStyleIdx="2" presStyleCnt="3"/>
      <dgm:spPr/>
    </dgm:pt>
    <dgm:pt modelId="{9088D241-94D5-435E-AA14-880D0CF07CB9}" type="pres">
      <dgm:prSet presAssocID="{D50806CA-B8D7-427C-83E7-7E6A792BD1FC}" presName="imagNode" presStyleLbl="fgImgPlace1" presStyleIdx="2" presStyleCnt="3"/>
      <dgm:spPr>
        <a:solidFill>
          <a:srgbClr val="00B050"/>
        </a:solidFill>
      </dgm:spPr>
    </dgm:pt>
  </dgm:ptLst>
  <dgm:cxnLst>
    <dgm:cxn modelId="{A0678615-8730-44CB-AD0E-B1690A0E99FA}" type="presOf" srcId="{D57CB95C-21D8-4FDD-8DAE-07A8339BA7FB}" destId="{39F6F886-9A27-4DFE-8176-DB6402CD27F8}" srcOrd="0" destOrd="0" presId="urn:microsoft.com/office/officeart/2005/8/layout/hList7"/>
    <dgm:cxn modelId="{B8BEC720-F23E-485D-980C-9E1AF40A46F5}" srcId="{DAD36F74-63E1-4137-AECE-43717E43B77F}" destId="{D464FE39-86DF-40B3-A331-ADF56890A44B}" srcOrd="0" destOrd="0" parTransId="{84C106C9-43D6-42D9-9841-9C7DBCA2BDA6}" sibTransId="{105B96B1-1B3B-47A0-8FC4-12272C93E77A}"/>
    <dgm:cxn modelId="{90D40332-5AC1-4A84-A88D-2096CF506263}" type="presOf" srcId="{5D4461E6-1559-428C-ACCB-D232FD832C8D}" destId="{735E6324-297D-45A3-A660-5C1C5D4279F8}" srcOrd="0" destOrd="0" presId="urn:microsoft.com/office/officeart/2005/8/layout/hList7"/>
    <dgm:cxn modelId="{2B9DFE36-064B-4A09-B84E-7476E588F378}" type="presOf" srcId="{5D4461E6-1559-428C-ACCB-D232FD832C8D}" destId="{724595D9-30A4-4514-B86C-EDDA692FA28A}" srcOrd="1" destOrd="0" presId="urn:microsoft.com/office/officeart/2005/8/layout/hList7"/>
    <dgm:cxn modelId="{40693744-05A8-4A41-AE7D-F648044BF01B}" type="presOf" srcId="{DAD36F74-63E1-4137-AECE-43717E43B77F}" destId="{7BAC069B-A19F-446F-B207-21B3671AF109}" srcOrd="0" destOrd="0" presId="urn:microsoft.com/office/officeart/2005/8/layout/hList7"/>
    <dgm:cxn modelId="{9B05A688-BB3D-4610-B642-83736E93EC82}" type="presOf" srcId="{D464FE39-86DF-40B3-A331-ADF56890A44B}" destId="{A6099294-0361-4A4B-8D7D-AC2C5F5F93D4}" srcOrd="0" destOrd="0" presId="urn:microsoft.com/office/officeart/2005/8/layout/hList7"/>
    <dgm:cxn modelId="{B3465E97-8751-4393-8F32-ACD38A6FB167}" type="presOf" srcId="{D50806CA-B8D7-427C-83E7-7E6A792BD1FC}" destId="{8323312D-5C41-41BD-87F7-686DC9003164}" srcOrd="1" destOrd="0" presId="urn:microsoft.com/office/officeart/2005/8/layout/hList7"/>
    <dgm:cxn modelId="{CF396C9B-87BA-41BC-BA8E-30C228EBC006}" type="presOf" srcId="{105B96B1-1B3B-47A0-8FC4-12272C93E77A}" destId="{E49B2C74-A5D7-4ED3-BE47-1E80F78BD66B}" srcOrd="0" destOrd="0" presId="urn:microsoft.com/office/officeart/2005/8/layout/hList7"/>
    <dgm:cxn modelId="{D0C21BA3-0708-4AA6-B505-4259F5C19398}" srcId="{DAD36F74-63E1-4137-AECE-43717E43B77F}" destId="{5D4461E6-1559-428C-ACCB-D232FD832C8D}" srcOrd="1" destOrd="0" parTransId="{4DC30D96-38EA-4A33-89D5-4E9263F7DAFC}" sibTransId="{D57CB95C-21D8-4FDD-8DAE-07A8339BA7FB}"/>
    <dgm:cxn modelId="{B819B7C1-B298-4545-BE7C-490C9271EE94}" type="presOf" srcId="{D464FE39-86DF-40B3-A331-ADF56890A44B}" destId="{17B7C906-1635-4F18-8AA6-69A895F94EBA}" srcOrd="1" destOrd="0" presId="urn:microsoft.com/office/officeart/2005/8/layout/hList7"/>
    <dgm:cxn modelId="{65FDB9CD-3374-4588-AED3-F02942EEE040}" srcId="{DAD36F74-63E1-4137-AECE-43717E43B77F}" destId="{D50806CA-B8D7-427C-83E7-7E6A792BD1FC}" srcOrd="2" destOrd="0" parTransId="{1341DFF9-4567-4A54-9CA2-E6FF3CC43663}" sibTransId="{CFAE0977-E132-417C-AF7E-DDA3FB49C77F}"/>
    <dgm:cxn modelId="{3AFBD4D1-A505-497C-B732-1D83C8E07EBB}" type="presOf" srcId="{D50806CA-B8D7-427C-83E7-7E6A792BD1FC}" destId="{094FFFC9-5B42-4AC3-9FBD-F1DE397A6EF9}" srcOrd="0" destOrd="0" presId="urn:microsoft.com/office/officeart/2005/8/layout/hList7"/>
    <dgm:cxn modelId="{EB2390C3-50C8-42A7-89E7-EBE0C350080F}" type="presParOf" srcId="{7BAC069B-A19F-446F-B207-21B3671AF109}" destId="{B7B34D0E-01CC-4E9C-A1A8-AB9401FF919B}" srcOrd="0" destOrd="0" presId="urn:microsoft.com/office/officeart/2005/8/layout/hList7"/>
    <dgm:cxn modelId="{6FAAE196-B5B4-40F7-AD47-72C01B05B291}" type="presParOf" srcId="{7BAC069B-A19F-446F-B207-21B3671AF109}" destId="{2F15390A-AD99-47E0-A2AB-9E266556C6EF}" srcOrd="1" destOrd="0" presId="urn:microsoft.com/office/officeart/2005/8/layout/hList7"/>
    <dgm:cxn modelId="{FE073E03-0524-4D43-BAC3-814243185C5D}" type="presParOf" srcId="{2F15390A-AD99-47E0-A2AB-9E266556C6EF}" destId="{A19725D2-D3C5-4279-89B5-2A15E3BC3792}" srcOrd="0" destOrd="0" presId="urn:microsoft.com/office/officeart/2005/8/layout/hList7"/>
    <dgm:cxn modelId="{176CADDE-D4DB-4ED5-9979-86CC7BCFBE07}" type="presParOf" srcId="{A19725D2-D3C5-4279-89B5-2A15E3BC3792}" destId="{A6099294-0361-4A4B-8D7D-AC2C5F5F93D4}" srcOrd="0" destOrd="0" presId="urn:microsoft.com/office/officeart/2005/8/layout/hList7"/>
    <dgm:cxn modelId="{E9489175-8DF1-40A4-9FDC-7ED5EDF9A3D2}" type="presParOf" srcId="{A19725D2-D3C5-4279-89B5-2A15E3BC3792}" destId="{17B7C906-1635-4F18-8AA6-69A895F94EBA}" srcOrd="1" destOrd="0" presId="urn:microsoft.com/office/officeart/2005/8/layout/hList7"/>
    <dgm:cxn modelId="{9EFF4F88-CADB-4FD1-AFCE-444F63D47E4B}" type="presParOf" srcId="{A19725D2-D3C5-4279-89B5-2A15E3BC3792}" destId="{08F28D0C-3B2F-4E61-8482-6A5096D2B52F}" srcOrd="2" destOrd="0" presId="urn:microsoft.com/office/officeart/2005/8/layout/hList7"/>
    <dgm:cxn modelId="{E2ACCC04-D155-4308-BDA9-F2AE4C1F6DB5}" type="presParOf" srcId="{A19725D2-D3C5-4279-89B5-2A15E3BC3792}" destId="{C897C18F-8EE0-47F9-87F3-B4EEF0CA402A}" srcOrd="3" destOrd="0" presId="urn:microsoft.com/office/officeart/2005/8/layout/hList7"/>
    <dgm:cxn modelId="{BC0B7BEC-6053-45E0-BFD5-4C4E8CA1A21D}" type="presParOf" srcId="{2F15390A-AD99-47E0-A2AB-9E266556C6EF}" destId="{E49B2C74-A5D7-4ED3-BE47-1E80F78BD66B}" srcOrd="1" destOrd="0" presId="urn:microsoft.com/office/officeart/2005/8/layout/hList7"/>
    <dgm:cxn modelId="{A9356D2B-05D2-4129-A0EB-5495300518D9}" type="presParOf" srcId="{2F15390A-AD99-47E0-A2AB-9E266556C6EF}" destId="{58D8034B-45A4-4A44-B508-84DEDFB3762D}" srcOrd="2" destOrd="0" presId="urn:microsoft.com/office/officeart/2005/8/layout/hList7"/>
    <dgm:cxn modelId="{525D0FE0-19EE-4F01-B9BC-2DAC8E62FD5D}" type="presParOf" srcId="{58D8034B-45A4-4A44-B508-84DEDFB3762D}" destId="{735E6324-297D-45A3-A660-5C1C5D4279F8}" srcOrd="0" destOrd="0" presId="urn:microsoft.com/office/officeart/2005/8/layout/hList7"/>
    <dgm:cxn modelId="{7F30E018-3AC6-46C4-84BC-E872DE3ADF1D}" type="presParOf" srcId="{58D8034B-45A4-4A44-B508-84DEDFB3762D}" destId="{724595D9-30A4-4514-B86C-EDDA692FA28A}" srcOrd="1" destOrd="0" presId="urn:microsoft.com/office/officeart/2005/8/layout/hList7"/>
    <dgm:cxn modelId="{735E2CE1-C729-47BF-B6EB-755DB55DB770}" type="presParOf" srcId="{58D8034B-45A4-4A44-B508-84DEDFB3762D}" destId="{E8862C2D-8AB5-4E92-8829-2D46E5D3F7DA}" srcOrd="2" destOrd="0" presId="urn:microsoft.com/office/officeart/2005/8/layout/hList7"/>
    <dgm:cxn modelId="{38B6D3B3-5464-4363-AEF6-95A1843C2EBC}" type="presParOf" srcId="{58D8034B-45A4-4A44-B508-84DEDFB3762D}" destId="{889D4507-A052-499D-B90D-FD2AF58F7330}" srcOrd="3" destOrd="0" presId="urn:microsoft.com/office/officeart/2005/8/layout/hList7"/>
    <dgm:cxn modelId="{8CBFB376-A5BF-494B-BA12-F7A898C18E61}" type="presParOf" srcId="{2F15390A-AD99-47E0-A2AB-9E266556C6EF}" destId="{39F6F886-9A27-4DFE-8176-DB6402CD27F8}" srcOrd="3" destOrd="0" presId="urn:microsoft.com/office/officeart/2005/8/layout/hList7"/>
    <dgm:cxn modelId="{7F823481-6347-4913-B4CF-C1B341799B80}" type="presParOf" srcId="{2F15390A-AD99-47E0-A2AB-9E266556C6EF}" destId="{430BE019-5749-4AC3-81A2-89B1CC13344F}" srcOrd="4" destOrd="0" presId="urn:microsoft.com/office/officeart/2005/8/layout/hList7"/>
    <dgm:cxn modelId="{23A012C2-22B5-422A-9095-E93E50BA6778}" type="presParOf" srcId="{430BE019-5749-4AC3-81A2-89B1CC13344F}" destId="{094FFFC9-5B42-4AC3-9FBD-F1DE397A6EF9}" srcOrd="0" destOrd="0" presId="urn:microsoft.com/office/officeart/2005/8/layout/hList7"/>
    <dgm:cxn modelId="{300ABEA2-E2F8-4EBA-9A95-EFFE1D116DFA}" type="presParOf" srcId="{430BE019-5749-4AC3-81A2-89B1CC13344F}" destId="{8323312D-5C41-41BD-87F7-686DC9003164}" srcOrd="1" destOrd="0" presId="urn:microsoft.com/office/officeart/2005/8/layout/hList7"/>
    <dgm:cxn modelId="{1AD543AF-A872-44EF-97DB-09FD7E1B8DD7}" type="presParOf" srcId="{430BE019-5749-4AC3-81A2-89B1CC13344F}" destId="{68967CE8-5F90-4CC7-8C5B-917D6D8F39BF}" srcOrd="2" destOrd="0" presId="urn:microsoft.com/office/officeart/2005/8/layout/hList7"/>
    <dgm:cxn modelId="{731C70F7-0011-400A-A0E0-13794A4250FA}" type="presParOf" srcId="{430BE019-5749-4AC3-81A2-89B1CC13344F}" destId="{9088D241-94D5-435E-AA14-880D0CF07C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2" custLinFactNeighborX="509" custLinFactNeighborY="-3080"/>
      <dgm:spPr/>
    </dgm:pt>
    <dgm:pt modelId="{4CDD8811-FC28-43A1-BC61-034B752E458D}" type="pres">
      <dgm:prSet presAssocID="{93B86DF5-E380-4511-928B-C2597337A110}" presName="textNode" presStyleLbl="bgShp" presStyleIdx="0" presStyleCnt="2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2" custLinFactNeighborX="-5368" custLinFactNeighborY="-236"/>
      <dgm:spPr/>
    </dgm:pt>
    <dgm:pt modelId="{60119D1D-5F7B-4813-9D31-F368833E5850}" type="pres">
      <dgm:prSet presAssocID="{6D3864C5-127F-4756-8BDF-AE9D0DADCD84}" presName="textNode" presStyleLbl="bgShp" presStyleIdx="1" presStyleCnt="2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2" custLinFactNeighborX="509" custLinFactNeighborY="-3080"/>
      <dgm:spPr/>
    </dgm:pt>
    <dgm:pt modelId="{4CDD8811-FC28-43A1-BC61-034B752E458D}" type="pres">
      <dgm:prSet presAssocID="{93B86DF5-E380-4511-928B-C2597337A110}" presName="textNode" presStyleLbl="bgShp" presStyleIdx="0" presStyleCnt="2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2" custLinFactNeighborX="-5368" custLinFactNeighborY="-236"/>
      <dgm:spPr/>
    </dgm:pt>
    <dgm:pt modelId="{60119D1D-5F7B-4813-9D31-F368833E5850}" type="pres">
      <dgm:prSet presAssocID="{6D3864C5-127F-4756-8BDF-AE9D0DADCD84}" presName="textNode" presStyleLbl="bgShp" presStyleIdx="1" presStyleCnt="2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DE0479-8335-434C-A653-5A90B32D7D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8677A8C-E26E-4CC1-B8E1-3119D9787C93}">
      <dgm:prSet phldrT="[Text]"/>
      <dgm:spPr/>
      <dgm:t>
        <a:bodyPr/>
        <a:lstStyle/>
        <a:p>
          <a:r>
            <a:rPr lang="en-US"/>
            <a:t>Elle </a:t>
          </a:r>
          <a:r>
            <a:rPr lang="en-US" err="1"/>
            <a:t>va</a:t>
          </a:r>
          <a:r>
            <a:rPr lang="en-US"/>
            <a:t> au </a:t>
          </a:r>
          <a:r>
            <a:rPr lang="en-US" err="1"/>
            <a:t>parc</a:t>
          </a:r>
          <a:r>
            <a:rPr lang="en-US"/>
            <a:t>. </a:t>
          </a:r>
        </a:p>
      </dgm:t>
    </dgm:pt>
    <dgm:pt modelId="{E6EDE289-9A7F-41AF-8138-AFD9AA54C8D4}" type="parTrans" cxnId="{B5E7520D-774C-4A54-AE7E-C610E14B7BE2}">
      <dgm:prSet/>
      <dgm:spPr/>
      <dgm:t>
        <a:bodyPr/>
        <a:lstStyle/>
        <a:p>
          <a:endParaRPr lang="en-US"/>
        </a:p>
      </dgm:t>
    </dgm:pt>
    <dgm:pt modelId="{D8F0C708-552B-4760-9B74-5A4D600C4AB7}" type="sibTrans" cxnId="{B5E7520D-774C-4A54-AE7E-C610E14B7BE2}">
      <dgm:prSet/>
      <dgm:spPr/>
      <dgm:t>
        <a:bodyPr/>
        <a:lstStyle/>
        <a:p>
          <a:endParaRPr lang="en-US"/>
        </a:p>
      </dgm:t>
    </dgm:pt>
    <dgm:pt modelId="{6C9B1FEC-5710-4A35-A599-ACE76B77182E}">
      <dgm:prSet phldrT="[Text]"/>
      <dgm:spPr/>
      <dgm:t>
        <a:bodyPr/>
        <a:lstStyle/>
        <a:p>
          <a:r>
            <a:rPr lang="en-US"/>
            <a:t>Elle </a:t>
          </a:r>
          <a:r>
            <a:rPr lang="en-US">
              <a:solidFill>
                <a:srgbClr val="FF0000"/>
              </a:solidFill>
            </a:rPr>
            <a:t>ne </a:t>
          </a:r>
          <a:r>
            <a:rPr lang="en-US" err="1"/>
            <a:t>va</a:t>
          </a:r>
          <a:r>
            <a:rPr lang="en-US"/>
            <a:t> </a:t>
          </a:r>
          <a:r>
            <a:rPr lang="en-US">
              <a:solidFill>
                <a:srgbClr val="FF0000"/>
              </a:solidFill>
            </a:rPr>
            <a:t>pas</a:t>
          </a:r>
          <a:r>
            <a:rPr lang="en-US"/>
            <a:t> au </a:t>
          </a:r>
          <a:r>
            <a:rPr lang="en-US" err="1"/>
            <a:t>parc</a:t>
          </a:r>
          <a:r>
            <a:rPr lang="en-US"/>
            <a:t>.</a:t>
          </a:r>
        </a:p>
      </dgm:t>
    </dgm:pt>
    <dgm:pt modelId="{71E4C9D3-5270-4B2F-9792-6CD495FA819A}" type="parTrans" cxnId="{B423B678-5EA7-4B24-9CE2-1B69F26ED47D}">
      <dgm:prSet/>
      <dgm:spPr/>
      <dgm:t>
        <a:bodyPr/>
        <a:lstStyle/>
        <a:p>
          <a:endParaRPr lang="en-US"/>
        </a:p>
      </dgm:t>
    </dgm:pt>
    <dgm:pt modelId="{4F67D34D-E7F9-48AB-BC15-B5BEC2BE1158}" type="sibTrans" cxnId="{B423B678-5EA7-4B24-9CE2-1B69F26ED47D}">
      <dgm:prSet/>
      <dgm:spPr/>
      <dgm:t>
        <a:bodyPr/>
        <a:lstStyle/>
        <a:p>
          <a:endParaRPr lang="en-US"/>
        </a:p>
      </dgm:t>
    </dgm:pt>
    <dgm:pt modelId="{D24A22E1-C7C0-491B-99AB-E1BFA7FC0A4B}">
      <dgm:prSet phldrT="[Text]"/>
      <dgm:spPr/>
      <dgm:t>
        <a:bodyPr/>
        <a:lstStyle/>
        <a:p>
          <a:r>
            <a:rPr lang="en-US" err="1"/>
            <a:t>Va</a:t>
          </a:r>
          <a:r>
            <a:rPr lang="en-US"/>
            <a:t>-t-</a:t>
          </a:r>
          <a:r>
            <a:rPr lang="en-US" err="1"/>
            <a:t>elle</a:t>
          </a:r>
          <a:r>
            <a:rPr lang="en-US"/>
            <a:t> au </a:t>
          </a:r>
          <a:r>
            <a:rPr lang="en-US" err="1"/>
            <a:t>parc</a:t>
          </a:r>
          <a:r>
            <a:rPr lang="en-US"/>
            <a:t> ?</a:t>
          </a:r>
        </a:p>
      </dgm:t>
    </dgm:pt>
    <dgm:pt modelId="{17DBB333-8619-4AAD-B2C1-037AC61BB5BA}" type="parTrans" cxnId="{88545C8D-D047-434C-AEFD-72FC50C61762}">
      <dgm:prSet/>
      <dgm:spPr/>
      <dgm:t>
        <a:bodyPr/>
        <a:lstStyle/>
        <a:p>
          <a:endParaRPr lang="en-US"/>
        </a:p>
      </dgm:t>
    </dgm:pt>
    <dgm:pt modelId="{27DB2AD5-AB32-4802-A974-7A209E06D1C6}" type="sibTrans" cxnId="{88545C8D-D047-434C-AEFD-72FC50C61762}">
      <dgm:prSet/>
      <dgm:spPr/>
      <dgm:t>
        <a:bodyPr/>
        <a:lstStyle/>
        <a:p>
          <a:endParaRPr lang="en-US"/>
        </a:p>
      </dgm:t>
    </dgm:pt>
    <dgm:pt modelId="{AC4BA872-9180-439E-917E-7F29FCBF5D94}" type="pres">
      <dgm:prSet presAssocID="{86DE0479-8335-434C-A653-5A90B32D7D49}" presName="linearFlow" presStyleCnt="0">
        <dgm:presLayoutVars>
          <dgm:dir/>
          <dgm:resizeHandles val="exact"/>
        </dgm:presLayoutVars>
      </dgm:prSet>
      <dgm:spPr/>
    </dgm:pt>
    <dgm:pt modelId="{E62F4C45-D66A-423B-93D8-52B31374AF42}" type="pres">
      <dgm:prSet presAssocID="{88677A8C-E26E-4CC1-B8E1-3119D9787C93}" presName="composite" presStyleCnt="0"/>
      <dgm:spPr/>
    </dgm:pt>
    <dgm:pt modelId="{27BAE38A-5B9B-4437-9DD9-4CE87B17FEC3}" type="pres">
      <dgm:prSet presAssocID="{88677A8C-E26E-4CC1-B8E1-3119D9787C93}" presName="imgShp" presStyleLbl="fgImgPlace1" presStyleIdx="0" presStyleCnt="3"/>
      <dgm:spPr/>
    </dgm:pt>
    <dgm:pt modelId="{4D7E41C5-647B-47FE-B8E5-014DF726C735}" type="pres">
      <dgm:prSet presAssocID="{88677A8C-E26E-4CC1-B8E1-3119D9787C93}" presName="txShp" presStyleLbl="node1" presStyleIdx="0" presStyleCnt="3">
        <dgm:presLayoutVars>
          <dgm:bulletEnabled val="1"/>
        </dgm:presLayoutVars>
      </dgm:prSet>
      <dgm:spPr/>
    </dgm:pt>
    <dgm:pt modelId="{E90042B4-7AC5-48FD-8BCA-7972AC09C764}" type="pres">
      <dgm:prSet presAssocID="{D8F0C708-552B-4760-9B74-5A4D600C4AB7}" presName="spacing" presStyleCnt="0"/>
      <dgm:spPr/>
    </dgm:pt>
    <dgm:pt modelId="{447E4424-CE07-41AF-8D07-63200B473A3D}" type="pres">
      <dgm:prSet presAssocID="{6C9B1FEC-5710-4A35-A599-ACE76B77182E}" presName="composite" presStyleCnt="0"/>
      <dgm:spPr/>
    </dgm:pt>
    <dgm:pt modelId="{2468FEFE-42AB-4DEF-8899-363D9115674F}" type="pres">
      <dgm:prSet presAssocID="{6C9B1FEC-5710-4A35-A599-ACE76B77182E}" presName="imgShp" presStyleLbl="fgImgPlace1" presStyleIdx="1" presStyleCnt="3"/>
      <dgm:spPr/>
    </dgm:pt>
    <dgm:pt modelId="{3E28127A-2D8B-4739-B42A-381BB066E2F9}" type="pres">
      <dgm:prSet presAssocID="{6C9B1FEC-5710-4A35-A599-ACE76B77182E}" presName="txShp" presStyleLbl="node1" presStyleIdx="1" presStyleCnt="3">
        <dgm:presLayoutVars>
          <dgm:bulletEnabled val="1"/>
        </dgm:presLayoutVars>
      </dgm:prSet>
      <dgm:spPr/>
    </dgm:pt>
    <dgm:pt modelId="{772FE7D4-511D-4448-9D80-B58FF6A1F1C6}" type="pres">
      <dgm:prSet presAssocID="{4F67D34D-E7F9-48AB-BC15-B5BEC2BE1158}" presName="spacing" presStyleCnt="0"/>
      <dgm:spPr/>
    </dgm:pt>
    <dgm:pt modelId="{DAE5B02B-B71F-4476-8B2F-9955C5237092}" type="pres">
      <dgm:prSet presAssocID="{D24A22E1-C7C0-491B-99AB-E1BFA7FC0A4B}" presName="composite" presStyleCnt="0"/>
      <dgm:spPr/>
    </dgm:pt>
    <dgm:pt modelId="{CD36C861-2FCE-4582-95CB-1DD4BB78C237}" type="pres">
      <dgm:prSet presAssocID="{D24A22E1-C7C0-491B-99AB-E1BFA7FC0A4B}" presName="imgShp" presStyleLbl="fgImgPlace1" presStyleIdx="2" presStyleCnt="3"/>
      <dgm:spPr/>
    </dgm:pt>
    <dgm:pt modelId="{7B9DBB12-A799-4DB7-B202-BF6DAC50C383}" type="pres">
      <dgm:prSet presAssocID="{D24A22E1-C7C0-491B-99AB-E1BFA7FC0A4B}" presName="txShp" presStyleLbl="node1" presStyleIdx="2" presStyleCnt="3">
        <dgm:presLayoutVars>
          <dgm:bulletEnabled val="1"/>
        </dgm:presLayoutVars>
      </dgm:prSet>
      <dgm:spPr/>
    </dgm:pt>
  </dgm:ptLst>
  <dgm:cxnLst>
    <dgm:cxn modelId="{B5E7520D-774C-4A54-AE7E-C610E14B7BE2}" srcId="{86DE0479-8335-434C-A653-5A90B32D7D49}" destId="{88677A8C-E26E-4CC1-B8E1-3119D9787C93}" srcOrd="0" destOrd="0" parTransId="{E6EDE289-9A7F-41AF-8138-AFD9AA54C8D4}" sibTransId="{D8F0C708-552B-4760-9B74-5A4D600C4AB7}"/>
    <dgm:cxn modelId="{80D89A1F-8C6F-4836-8466-EE3FFEAD60D8}" type="presOf" srcId="{88677A8C-E26E-4CC1-B8E1-3119D9787C93}" destId="{4D7E41C5-647B-47FE-B8E5-014DF726C735}" srcOrd="0" destOrd="0" presId="urn:microsoft.com/office/officeart/2005/8/layout/vList3"/>
    <dgm:cxn modelId="{5A53354C-6809-4121-8663-5B3C7CAD0FD7}" type="presOf" srcId="{86DE0479-8335-434C-A653-5A90B32D7D49}" destId="{AC4BA872-9180-439E-917E-7F29FCBF5D94}" srcOrd="0" destOrd="0" presId="urn:microsoft.com/office/officeart/2005/8/layout/vList3"/>
    <dgm:cxn modelId="{B423B678-5EA7-4B24-9CE2-1B69F26ED47D}" srcId="{86DE0479-8335-434C-A653-5A90B32D7D49}" destId="{6C9B1FEC-5710-4A35-A599-ACE76B77182E}" srcOrd="1" destOrd="0" parTransId="{71E4C9D3-5270-4B2F-9792-6CD495FA819A}" sibTransId="{4F67D34D-E7F9-48AB-BC15-B5BEC2BE1158}"/>
    <dgm:cxn modelId="{88545C8D-D047-434C-AEFD-72FC50C61762}" srcId="{86DE0479-8335-434C-A653-5A90B32D7D49}" destId="{D24A22E1-C7C0-491B-99AB-E1BFA7FC0A4B}" srcOrd="2" destOrd="0" parTransId="{17DBB333-8619-4AAD-B2C1-037AC61BB5BA}" sibTransId="{27DB2AD5-AB32-4802-A974-7A209E06D1C6}"/>
    <dgm:cxn modelId="{64396D98-B7AF-41FA-BE10-20168C035B08}" type="presOf" srcId="{D24A22E1-C7C0-491B-99AB-E1BFA7FC0A4B}" destId="{7B9DBB12-A799-4DB7-B202-BF6DAC50C383}" srcOrd="0" destOrd="0" presId="urn:microsoft.com/office/officeart/2005/8/layout/vList3"/>
    <dgm:cxn modelId="{655347B6-A13E-4C45-8D0B-E196ECFC20BF}" type="presOf" srcId="{6C9B1FEC-5710-4A35-A599-ACE76B77182E}" destId="{3E28127A-2D8B-4739-B42A-381BB066E2F9}" srcOrd="0" destOrd="0" presId="urn:microsoft.com/office/officeart/2005/8/layout/vList3"/>
    <dgm:cxn modelId="{ED61FCEC-6E47-469C-BB21-68ECA8A879B4}" type="presParOf" srcId="{AC4BA872-9180-439E-917E-7F29FCBF5D94}" destId="{E62F4C45-D66A-423B-93D8-52B31374AF42}" srcOrd="0" destOrd="0" presId="urn:microsoft.com/office/officeart/2005/8/layout/vList3"/>
    <dgm:cxn modelId="{1C4822B7-31AE-416C-B216-9705EE39B139}" type="presParOf" srcId="{E62F4C45-D66A-423B-93D8-52B31374AF42}" destId="{27BAE38A-5B9B-4437-9DD9-4CE87B17FEC3}" srcOrd="0" destOrd="0" presId="urn:microsoft.com/office/officeart/2005/8/layout/vList3"/>
    <dgm:cxn modelId="{D5A9BCD8-5908-404D-8F70-7B130E15BF21}" type="presParOf" srcId="{E62F4C45-D66A-423B-93D8-52B31374AF42}" destId="{4D7E41C5-647B-47FE-B8E5-014DF726C735}" srcOrd="1" destOrd="0" presId="urn:microsoft.com/office/officeart/2005/8/layout/vList3"/>
    <dgm:cxn modelId="{B3B994E9-E7B8-403A-87CD-4DF3E973D8F4}" type="presParOf" srcId="{AC4BA872-9180-439E-917E-7F29FCBF5D94}" destId="{E90042B4-7AC5-48FD-8BCA-7972AC09C764}" srcOrd="1" destOrd="0" presId="urn:microsoft.com/office/officeart/2005/8/layout/vList3"/>
    <dgm:cxn modelId="{F6E98F0D-BD9D-41C9-A872-FBE7DB4466F4}" type="presParOf" srcId="{AC4BA872-9180-439E-917E-7F29FCBF5D94}" destId="{447E4424-CE07-41AF-8D07-63200B473A3D}" srcOrd="2" destOrd="0" presId="urn:microsoft.com/office/officeart/2005/8/layout/vList3"/>
    <dgm:cxn modelId="{B70FF7C2-97E0-4283-A07D-C7D3952EF63A}" type="presParOf" srcId="{447E4424-CE07-41AF-8D07-63200B473A3D}" destId="{2468FEFE-42AB-4DEF-8899-363D9115674F}" srcOrd="0" destOrd="0" presId="urn:microsoft.com/office/officeart/2005/8/layout/vList3"/>
    <dgm:cxn modelId="{56BD7725-A5F5-4596-8307-ADEA0828A9C1}" type="presParOf" srcId="{447E4424-CE07-41AF-8D07-63200B473A3D}" destId="{3E28127A-2D8B-4739-B42A-381BB066E2F9}" srcOrd="1" destOrd="0" presId="urn:microsoft.com/office/officeart/2005/8/layout/vList3"/>
    <dgm:cxn modelId="{D97C50D7-0BF3-415F-BDA7-270730108C33}" type="presParOf" srcId="{AC4BA872-9180-439E-917E-7F29FCBF5D94}" destId="{772FE7D4-511D-4448-9D80-B58FF6A1F1C6}" srcOrd="3" destOrd="0" presId="urn:microsoft.com/office/officeart/2005/8/layout/vList3"/>
    <dgm:cxn modelId="{2CAB6E3A-725A-4EC7-8100-44508A3728A6}" type="presParOf" srcId="{AC4BA872-9180-439E-917E-7F29FCBF5D94}" destId="{DAE5B02B-B71F-4476-8B2F-9955C5237092}" srcOrd="4" destOrd="0" presId="urn:microsoft.com/office/officeart/2005/8/layout/vList3"/>
    <dgm:cxn modelId="{95E78547-A83A-4735-BB3A-C8D9DA19DDF3}" type="presParOf" srcId="{DAE5B02B-B71F-4476-8B2F-9955C5237092}" destId="{CD36C861-2FCE-4582-95CB-1DD4BB78C237}" srcOrd="0" destOrd="0" presId="urn:microsoft.com/office/officeart/2005/8/layout/vList3"/>
    <dgm:cxn modelId="{2080BCBE-AB56-4697-90A0-7ABA3C89AA29}" type="presParOf" srcId="{DAE5B02B-B71F-4476-8B2F-9955C5237092}" destId="{7B9DBB12-A799-4DB7-B202-BF6DAC50C3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48E98102-E043-4D62-A95E-F198AE2DB141}">
      <dgm:prSet phldrT="[Text]" phldr="1"/>
      <dgm:spPr/>
      <dgm:t>
        <a:bodyPr/>
        <a:lstStyle/>
        <a:p>
          <a:endParaRPr lang="en-US"/>
        </a:p>
      </dgm:t>
    </dgm:pt>
    <dgm:pt modelId="{7C506B07-E60B-4550-A7B2-59908F786C70}" type="parTrans" cxnId="{4C42EDE0-0C6C-4ADE-B2B2-497EFA5C5F18}">
      <dgm:prSet/>
      <dgm:spPr/>
      <dgm:t>
        <a:bodyPr/>
        <a:lstStyle/>
        <a:p>
          <a:endParaRPr lang="en-US"/>
        </a:p>
      </dgm:t>
    </dgm:pt>
    <dgm:pt modelId="{150D2849-B3A9-47DE-8952-ACA798F8F13C}" type="sibTrans" cxnId="{4C42EDE0-0C6C-4ADE-B2B2-497EFA5C5F18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3" custLinFactNeighborX="-10082" custLinFactNeighborY="-1908"/>
      <dgm:spPr/>
    </dgm:pt>
    <dgm:pt modelId="{4CDD8811-FC28-43A1-BC61-034B752E458D}" type="pres">
      <dgm:prSet presAssocID="{93B86DF5-E380-4511-928B-C2597337A110}" presName="textNode" presStyleLbl="bgShp" presStyleIdx="0" presStyleCnt="3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3"/>
      <dgm:spPr/>
    </dgm:pt>
    <dgm:pt modelId="{60119D1D-5F7B-4813-9D31-F368833E5850}" type="pres">
      <dgm:prSet presAssocID="{6D3864C5-127F-4756-8BDF-AE9D0DADCD84}" presName="textNode" presStyleLbl="bgShp" presStyleIdx="1" presStyleCnt="3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  <dgm:pt modelId="{7CA5D14E-CFAC-4975-8ECF-485AEB841013}" type="pres">
      <dgm:prSet presAssocID="{6D3864C5-127F-4756-8BDF-AE9D0DADCD84}" presName="aSpace" presStyleCnt="0"/>
      <dgm:spPr/>
    </dgm:pt>
    <dgm:pt modelId="{64F6F6E0-E4F6-4DA0-8C34-2780CABEC95C}" type="pres">
      <dgm:prSet presAssocID="{48E98102-E043-4D62-A95E-F198AE2DB141}" presName="compNode" presStyleCnt="0"/>
      <dgm:spPr/>
    </dgm:pt>
    <dgm:pt modelId="{C4C43F84-856C-4FBC-B44F-DB1851031673}" type="pres">
      <dgm:prSet presAssocID="{48E98102-E043-4D62-A95E-F198AE2DB141}" presName="aNode" presStyleLbl="bgShp" presStyleIdx="2" presStyleCnt="3" custLinFactNeighborX="6939" custLinFactNeighborY="-2652"/>
      <dgm:spPr/>
    </dgm:pt>
    <dgm:pt modelId="{87C2FA9C-C31C-43A4-B9B4-FD082DC82B6E}" type="pres">
      <dgm:prSet presAssocID="{48E98102-E043-4D62-A95E-F198AE2DB141}" presName="textNode" presStyleLbl="bgShp" presStyleIdx="2" presStyleCnt="3"/>
      <dgm:spPr/>
    </dgm:pt>
    <dgm:pt modelId="{484B113A-C03A-45B2-A40E-67D0ED44E2FE}" type="pres">
      <dgm:prSet presAssocID="{48E98102-E043-4D62-A95E-F198AE2DB141}" presName="compChildNode" presStyleCnt="0"/>
      <dgm:spPr/>
    </dgm:pt>
    <dgm:pt modelId="{9E2F9FF8-C43A-4234-87C1-8804841EF15E}" type="pres">
      <dgm:prSet presAssocID="{48E98102-E043-4D62-A95E-F198AE2DB141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F4211AE0-AC7A-44EA-91F1-830A7ABFC123}" type="presOf" srcId="{48E98102-E043-4D62-A95E-F198AE2DB141}" destId="{C4C43F84-856C-4FBC-B44F-DB1851031673}" srcOrd="0" destOrd="0" presId="urn:microsoft.com/office/officeart/2005/8/layout/lProcess2"/>
    <dgm:cxn modelId="{4C42EDE0-0C6C-4ADE-B2B2-497EFA5C5F18}" srcId="{D6E079BF-0EC3-4FB8-8D13-F9FEFCBC9CA9}" destId="{48E98102-E043-4D62-A95E-F198AE2DB141}" srcOrd="2" destOrd="0" parTransId="{7C506B07-E60B-4550-A7B2-59908F786C70}" sibTransId="{150D2849-B3A9-47DE-8952-ACA798F8F13C}"/>
    <dgm:cxn modelId="{4C8D54EA-8767-4708-9C4E-2E54A28AE7E2}" type="presOf" srcId="{48E98102-E043-4D62-A95E-F198AE2DB141}" destId="{87C2FA9C-C31C-43A4-B9B4-FD082DC82B6E}" srcOrd="1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  <dgm:cxn modelId="{506BABFB-03B4-4D6D-959A-6F43A0F26C61}" type="presParOf" srcId="{E8D33918-E7E8-4995-95B4-0EC781E9D9B3}" destId="{7CA5D14E-CFAC-4975-8ECF-485AEB841013}" srcOrd="3" destOrd="0" presId="urn:microsoft.com/office/officeart/2005/8/layout/lProcess2"/>
    <dgm:cxn modelId="{D470BC71-10CE-4531-95C4-AEEB03215BC9}" type="presParOf" srcId="{E8D33918-E7E8-4995-95B4-0EC781E9D9B3}" destId="{64F6F6E0-E4F6-4DA0-8C34-2780CABEC95C}" srcOrd="4" destOrd="0" presId="urn:microsoft.com/office/officeart/2005/8/layout/lProcess2"/>
    <dgm:cxn modelId="{1CE15560-7F37-487C-B7D6-A86E3499B800}" type="presParOf" srcId="{64F6F6E0-E4F6-4DA0-8C34-2780CABEC95C}" destId="{C4C43F84-856C-4FBC-B44F-DB1851031673}" srcOrd="0" destOrd="0" presId="urn:microsoft.com/office/officeart/2005/8/layout/lProcess2"/>
    <dgm:cxn modelId="{4A9A842D-BF89-4E50-9CEC-20A510DA59C9}" type="presParOf" srcId="{64F6F6E0-E4F6-4DA0-8C34-2780CABEC95C}" destId="{87C2FA9C-C31C-43A4-B9B4-FD082DC82B6E}" srcOrd="1" destOrd="0" presId="urn:microsoft.com/office/officeart/2005/8/layout/lProcess2"/>
    <dgm:cxn modelId="{B45BBF0D-8E67-42FF-8308-33DF006ED5E4}" type="presParOf" srcId="{64F6F6E0-E4F6-4DA0-8C34-2780CABEC95C}" destId="{484B113A-C03A-45B2-A40E-67D0ED44E2FE}" srcOrd="2" destOrd="0" presId="urn:microsoft.com/office/officeart/2005/8/layout/lProcess2"/>
    <dgm:cxn modelId="{D6220CD7-0CD1-4198-81C6-244F0FB60432}" type="presParOf" srcId="{484B113A-C03A-45B2-A40E-67D0ED44E2FE}" destId="{9E2F9FF8-C43A-4234-87C1-8804841EF1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48E98102-E043-4D62-A95E-F198AE2DB141}">
      <dgm:prSet phldrT="[Text]" phldr="1"/>
      <dgm:spPr/>
      <dgm:t>
        <a:bodyPr/>
        <a:lstStyle/>
        <a:p>
          <a:endParaRPr lang="en-US"/>
        </a:p>
      </dgm:t>
    </dgm:pt>
    <dgm:pt modelId="{7C506B07-E60B-4550-A7B2-59908F786C70}" type="parTrans" cxnId="{4C42EDE0-0C6C-4ADE-B2B2-497EFA5C5F18}">
      <dgm:prSet/>
      <dgm:spPr/>
      <dgm:t>
        <a:bodyPr/>
        <a:lstStyle/>
        <a:p>
          <a:endParaRPr lang="en-US"/>
        </a:p>
      </dgm:t>
    </dgm:pt>
    <dgm:pt modelId="{150D2849-B3A9-47DE-8952-ACA798F8F13C}" type="sibTrans" cxnId="{4C42EDE0-0C6C-4ADE-B2B2-497EFA5C5F18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3" custLinFactNeighborX="-10082" custLinFactNeighborY="-1908"/>
      <dgm:spPr/>
    </dgm:pt>
    <dgm:pt modelId="{4CDD8811-FC28-43A1-BC61-034B752E458D}" type="pres">
      <dgm:prSet presAssocID="{93B86DF5-E380-4511-928B-C2597337A110}" presName="textNode" presStyleLbl="bgShp" presStyleIdx="0" presStyleCnt="3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3"/>
      <dgm:spPr/>
    </dgm:pt>
    <dgm:pt modelId="{60119D1D-5F7B-4813-9D31-F368833E5850}" type="pres">
      <dgm:prSet presAssocID="{6D3864C5-127F-4756-8BDF-AE9D0DADCD84}" presName="textNode" presStyleLbl="bgShp" presStyleIdx="1" presStyleCnt="3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  <dgm:pt modelId="{7CA5D14E-CFAC-4975-8ECF-485AEB841013}" type="pres">
      <dgm:prSet presAssocID="{6D3864C5-127F-4756-8BDF-AE9D0DADCD84}" presName="aSpace" presStyleCnt="0"/>
      <dgm:spPr/>
    </dgm:pt>
    <dgm:pt modelId="{64F6F6E0-E4F6-4DA0-8C34-2780CABEC95C}" type="pres">
      <dgm:prSet presAssocID="{48E98102-E043-4D62-A95E-F198AE2DB141}" presName="compNode" presStyleCnt="0"/>
      <dgm:spPr/>
    </dgm:pt>
    <dgm:pt modelId="{C4C43F84-856C-4FBC-B44F-DB1851031673}" type="pres">
      <dgm:prSet presAssocID="{48E98102-E043-4D62-A95E-F198AE2DB141}" presName="aNode" presStyleLbl="bgShp" presStyleIdx="2" presStyleCnt="3" custLinFactNeighborX="6939" custLinFactNeighborY="-2652"/>
      <dgm:spPr/>
    </dgm:pt>
    <dgm:pt modelId="{87C2FA9C-C31C-43A4-B9B4-FD082DC82B6E}" type="pres">
      <dgm:prSet presAssocID="{48E98102-E043-4D62-A95E-F198AE2DB141}" presName="textNode" presStyleLbl="bgShp" presStyleIdx="2" presStyleCnt="3"/>
      <dgm:spPr/>
    </dgm:pt>
    <dgm:pt modelId="{484B113A-C03A-45B2-A40E-67D0ED44E2FE}" type="pres">
      <dgm:prSet presAssocID="{48E98102-E043-4D62-A95E-F198AE2DB141}" presName="compChildNode" presStyleCnt="0"/>
      <dgm:spPr/>
    </dgm:pt>
    <dgm:pt modelId="{9E2F9FF8-C43A-4234-87C1-8804841EF15E}" type="pres">
      <dgm:prSet presAssocID="{48E98102-E043-4D62-A95E-F198AE2DB141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F4211AE0-AC7A-44EA-91F1-830A7ABFC123}" type="presOf" srcId="{48E98102-E043-4D62-A95E-F198AE2DB141}" destId="{C4C43F84-856C-4FBC-B44F-DB1851031673}" srcOrd="0" destOrd="0" presId="urn:microsoft.com/office/officeart/2005/8/layout/lProcess2"/>
    <dgm:cxn modelId="{4C42EDE0-0C6C-4ADE-B2B2-497EFA5C5F18}" srcId="{D6E079BF-0EC3-4FB8-8D13-F9FEFCBC9CA9}" destId="{48E98102-E043-4D62-A95E-F198AE2DB141}" srcOrd="2" destOrd="0" parTransId="{7C506B07-E60B-4550-A7B2-59908F786C70}" sibTransId="{150D2849-B3A9-47DE-8952-ACA798F8F13C}"/>
    <dgm:cxn modelId="{4C8D54EA-8767-4708-9C4E-2E54A28AE7E2}" type="presOf" srcId="{48E98102-E043-4D62-A95E-F198AE2DB141}" destId="{87C2FA9C-C31C-43A4-B9B4-FD082DC82B6E}" srcOrd="1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  <dgm:cxn modelId="{506BABFB-03B4-4D6D-959A-6F43A0F26C61}" type="presParOf" srcId="{E8D33918-E7E8-4995-95B4-0EC781E9D9B3}" destId="{7CA5D14E-CFAC-4975-8ECF-485AEB841013}" srcOrd="3" destOrd="0" presId="urn:microsoft.com/office/officeart/2005/8/layout/lProcess2"/>
    <dgm:cxn modelId="{D470BC71-10CE-4531-95C4-AEEB03215BC9}" type="presParOf" srcId="{E8D33918-E7E8-4995-95B4-0EC781E9D9B3}" destId="{64F6F6E0-E4F6-4DA0-8C34-2780CABEC95C}" srcOrd="4" destOrd="0" presId="urn:microsoft.com/office/officeart/2005/8/layout/lProcess2"/>
    <dgm:cxn modelId="{1CE15560-7F37-487C-B7D6-A86E3499B800}" type="presParOf" srcId="{64F6F6E0-E4F6-4DA0-8C34-2780CABEC95C}" destId="{C4C43F84-856C-4FBC-B44F-DB1851031673}" srcOrd="0" destOrd="0" presId="urn:microsoft.com/office/officeart/2005/8/layout/lProcess2"/>
    <dgm:cxn modelId="{4A9A842D-BF89-4E50-9CEC-20A510DA59C9}" type="presParOf" srcId="{64F6F6E0-E4F6-4DA0-8C34-2780CABEC95C}" destId="{87C2FA9C-C31C-43A4-B9B4-FD082DC82B6E}" srcOrd="1" destOrd="0" presId="urn:microsoft.com/office/officeart/2005/8/layout/lProcess2"/>
    <dgm:cxn modelId="{B45BBF0D-8E67-42FF-8308-33DF006ED5E4}" type="presParOf" srcId="{64F6F6E0-E4F6-4DA0-8C34-2780CABEC95C}" destId="{484B113A-C03A-45B2-A40E-67D0ED44E2FE}" srcOrd="2" destOrd="0" presId="urn:microsoft.com/office/officeart/2005/8/layout/lProcess2"/>
    <dgm:cxn modelId="{D6220CD7-0CD1-4198-81C6-244F0FB60432}" type="presParOf" srcId="{484B113A-C03A-45B2-A40E-67D0ED44E2FE}" destId="{9E2F9FF8-C43A-4234-87C1-8804841EF1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48E98102-E043-4D62-A95E-F198AE2DB141}">
      <dgm:prSet phldrT="[Text]" phldr="1"/>
      <dgm:spPr/>
      <dgm:t>
        <a:bodyPr/>
        <a:lstStyle/>
        <a:p>
          <a:endParaRPr lang="en-US"/>
        </a:p>
      </dgm:t>
    </dgm:pt>
    <dgm:pt modelId="{7C506B07-E60B-4550-A7B2-59908F786C70}" type="parTrans" cxnId="{4C42EDE0-0C6C-4ADE-B2B2-497EFA5C5F18}">
      <dgm:prSet/>
      <dgm:spPr/>
      <dgm:t>
        <a:bodyPr/>
        <a:lstStyle/>
        <a:p>
          <a:endParaRPr lang="en-US"/>
        </a:p>
      </dgm:t>
    </dgm:pt>
    <dgm:pt modelId="{150D2849-B3A9-47DE-8952-ACA798F8F13C}" type="sibTrans" cxnId="{4C42EDE0-0C6C-4ADE-B2B2-497EFA5C5F18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3" custLinFactNeighborX="-10082" custLinFactNeighborY="-1908"/>
      <dgm:spPr/>
    </dgm:pt>
    <dgm:pt modelId="{4CDD8811-FC28-43A1-BC61-034B752E458D}" type="pres">
      <dgm:prSet presAssocID="{93B86DF5-E380-4511-928B-C2597337A110}" presName="textNode" presStyleLbl="bgShp" presStyleIdx="0" presStyleCnt="3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3"/>
      <dgm:spPr/>
    </dgm:pt>
    <dgm:pt modelId="{60119D1D-5F7B-4813-9D31-F368833E5850}" type="pres">
      <dgm:prSet presAssocID="{6D3864C5-127F-4756-8BDF-AE9D0DADCD84}" presName="textNode" presStyleLbl="bgShp" presStyleIdx="1" presStyleCnt="3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  <dgm:pt modelId="{7CA5D14E-CFAC-4975-8ECF-485AEB841013}" type="pres">
      <dgm:prSet presAssocID="{6D3864C5-127F-4756-8BDF-AE9D0DADCD84}" presName="aSpace" presStyleCnt="0"/>
      <dgm:spPr/>
    </dgm:pt>
    <dgm:pt modelId="{64F6F6E0-E4F6-4DA0-8C34-2780CABEC95C}" type="pres">
      <dgm:prSet presAssocID="{48E98102-E043-4D62-A95E-F198AE2DB141}" presName="compNode" presStyleCnt="0"/>
      <dgm:spPr/>
    </dgm:pt>
    <dgm:pt modelId="{C4C43F84-856C-4FBC-B44F-DB1851031673}" type="pres">
      <dgm:prSet presAssocID="{48E98102-E043-4D62-A95E-F198AE2DB141}" presName="aNode" presStyleLbl="bgShp" presStyleIdx="2" presStyleCnt="3" custLinFactNeighborX="6939" custLinFactNeighborY="-2652"/>
      <dgm:spPr/>
    </dgm:pt>
    <dgm:pt modelId="{87C2FA9C-C31C-43A4-B9B4-FD082DC82B6E}" type="pres">
      <dgm:prSet presAssocID="{48E98102-E043-4D62-A95E-F198AE2DB141}" presName="textNode" presStyleLbl="bgShp" presStyleIdx="2" presStyleCnt="3"/>
      <dgm:spPr/>
    </dgm:pt>
    <dgm:pt modelId="{484B113A-C03A-45B2-A40E-67D0ED44E2FE}" type="pres">
      <dgm:prSet presAssocID="{48E98102-E043-4D62-A95E-F198AE2DB141}" presName="compChildNode" presStyleCnt="0"/>
      <dgm:spPr/>
    </dgm:pt>
    <dgm:pt modelId="{9E2F9FF8-C43A-4234-87C1-8804841EF15E}" type="pres">
      <dgm:prSet presAssocID="{48E98102-E043-4D62-A95E-F198AE2DB141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F4211AE0-AC7A-44EA-91F1-830A7ABFC123}" type="presOf" srcId="{48E98102-E043-4D62-A95E-F198AE2DB141}" destId="{C4C43F84-856C-4FBC-B44F-DB1851031673}" srcOrd="0" destOrd="0" presId="urn:microsoft.com/office/officeart/2005/8/layout/lProcess2"/>
    <dgm:cxn modelId="{4C42EDE0-0C6C-4ADE-B2B2-497EFA5C5F18}" srcId="{D6E079BF-0EC3-4FB8-8D13-F9FEFCBC9CA9}" destId="{48E98102-E043-4D62-A95E-F198AE2DB141}" srcOrd="2" destOrd="0" parTransId="{7C506B07-E60B-4550-A7B2-59908F786C70}" sibTransId="{150D2849-B3A9-47DE-8952-ACA798F8F13C}"/>
    <dgm:cxn modelId="{4C8D54EA-8767-4708-9C4E-2E54A28AE7E2}" type="presOf" srcId="{48E98102-E043-4D62-A95E-F198AE2DB141}" destId="{87C2FA9C-C31C-43A4-B9B4-FD082DC82B6E}" srcOrd="1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  <dgm:cxn modelId="{506BABFB-03B4-4D6D-959A-6F43A0F26C61}" type="presParOf" srcId="{E8D33918-E7E8-4995-95B4-0EC781E9D9B3}" destId="{7CA5D14E-CFAC-4975-8ECF-485AEB841013}" srcOrd="3" destOrd="0" presId="urn:microsoft.com/office/officeart/2005/8/layout/lProcess2"/>
    <dgm:cxn modelId="{D470BC71-10CE-4531-95C4-AEEB03215BC9}" type="presParOf" srcId="{E8D33918-E7E8-4995-95B4-0EC781E9D9B3}" destId="{64F6F6E0-E4F6-4DA0-8C34-2780CABEC95C}" srcOrd="4" destOrd="0" presId="urn:microsoft.com/office/officeart/2005/8/layout/lProcess2"/>
    <dgm:cxn modelId="{1CE15560-7F37-487C-B7D6-A86E3499B800}" type="presParOf" srcId="{64F6F6E0-E4F6-4DA0-8C34-2780CABEC95C}" destId="{C4C43F84-856C-4FBC-B44F-DB1851031673}" srcOrd="0" destOrd="0" presId="urn:microsoft.com/office/officeart/2005/8/layout/lProcess2"/>
    <dgm:cxn modelId="{4A9A842D-BF89-4E50-9CEC-20A510DA59C9}" type="presParOf" srcId="{64F6F6E0-E4F6-4DA0-8C34-2780CABEC95C}" destId="{87C2FA9C-C31C-43A4-B9B4-FD082DC82B6E}" srcOrd="1" destOrd="0" presId="urn:microsoft.com/office/officeart/2005/8/layout/lProcess2"/>
    <dgm:cxn modelId="{B45BBF0D-8E67-42FF-8308-33DF006ED5E4}" type="presParOf" srcId="{64F6F6E0-E4F6-4DA0-8C34-2780CABEC95C}" destId="{484B113A-C03A-45B2-A40E-67D0ED44E2FE}" srcOrd="2" destOrd="0" presId="urn:microsoft.com/office/officeart/2005/8/layout/lProcess2"/>
    <dgm:cxn modelId="{D6220CD7-0CD1-4198-81C6-244F0FB60432}" type="presParOf" srcId="{484B113A-C03A-45B2-A40E-67D0ED44E2FE}" destId="{9E2F9FF8-C43A-4234-87C1-8804841EF1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E079BF-0EC3-4FB8-8D13-F9FEFCBC9C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86DF5-E380-4511-928B-C2597337A110}">
      <dgm:prSet phldrT="[Text]"/>
      <dgm:spPr/>
      <dgm:t>
        <a:bodyPr/>
        <a:lstStyle/>
        <a:p>
          <a:br>
            <a:rPr lang="en-US"/>
          </a:br>
          <a:endParaRPr lang="en-US"/>
        </a:p>
      </dgm:t>
    </dgm:pt>
    <dgm:pt modelId="{87E23742-9C44-4C17-9E1A-D759202B64AD}" type="parTrans" cxnId="{FF706203-93B5-432B-89BE-2656044AFBBE}">
      <dgm:prSet/>
      <dgm:spPr/>
      <dgm:t>
        <a:bodyPr/>
        <a:lstStyle/>
        <a:p>
          <a:endParaRPr lang="en-US"/>
        </a:p>
      </dgm:t>
    </dgm:pt>
    <dgm:pt modelId="{5411F6F5-8FB0-47FE-9635-4814E5A2AF7A}" type="sibTrans" cxnId="{FF706203-93B5-432B-89BE-2656044AFBBE}">
      <dgm:prSet/>
      <dgm:spPr/>
      <dgm:t>
        <a:bodyPr/>
        <a:lstStyle/>
        <a:p>
          <a:endParaRPr lang="en-US"/>
        </a:p>
      </dgm:t>
    </dgm:pt>
    <dgm:pt modelId="{6D3864C5-127F-4756-8BDF-AE9D0DADCD84}">
      <dgm:prSet phldrT="[Text]" phldr="1"/>
      <dgm:spPr/>
      <dgm:t>
        <a:bodyPr/>
        <a:lstStyle/>
        <a:p>
          <a:endParaRPr lang="en-US"/>
        </a:p>
      </dgm:t>
    </dgm:pt>
    <dgm:pt modelId="{C9A84DF5-527E-4D41-A61C-C86F08603E35}" type="parTrans" cxnId="{CBBC76C5-649D-4B28-B1AD-B9515E56E00F}">
      <dgm:prSet/>
      <dgm:spPr/>
      <dgm:t>
        <a:bodyPr/>
        <a:lstStyle/>
        <a:p>
          <a:endParaRPr lang="en-US"/>
        </a:p>
      </dgm:t>
    </dgm:pt>
    <dgm:pt modelId="{4B3459C1-7F48-4461-BD10-7886F13116E9}" type="sibTrans" cxnId="{CBBC76C5-649D-4B28-B1AD-B9515E56E00F}">
      <dgm:prSet/>
      <dgm:spPr/>
      <dgm:t>
        <a:bodyPr/>
        <a:lstStyle/>
        <a:p>
          <a:endParaRPr lang="en-US"/>
        </a:p>
      </dgm:t>
    </dgm:pt>
    <dgm:pt modelId="{48E98102-E043-4D62-A95E-F198AE2DB141}">
      <dgm:prSet phldrT="[Text]" phldr="1"/>
      <dgm:spPr/>
      <dgm:t>
        <a:bodyPr/>
        <a:lstStyle/>
        <a:p>
          <a:endParaRPr lang="en-US"/>
        </a:p>
      </dgm:t>
    </dgm:pt>
    <dgm:pt modelId="{7C506B07-E60B-4550-A7B2-59908F786C70}" type="parTrans" cxnId="{4C42EDE0-0C6C-4ADE-B2B2-497EFA5C5F18}">
      <dgm:prSet/>
      <dgm:spPr/>
      <dgm:t>
        <a:bodyPr/>
        <a:lstStyle/>
        <a:p>
          <a:endParaRPr lang="en-US"/>
        </a:p>
      </dgm:t>
    </dgm:pt>
    <dgm:pt modelId="{150D2849-B3A9-47DE-8952-ACA798F8F13C}" type="sibTrans" cxnId="{4C42EDE0-0C6C-4ADE-B2B2-497EFA5C5F18}">
      <dgm:prSet/>
      <dgm:spPr/>
      <dgm:t>
        <a:bodyPr/>
        <a:lstStyle/>
        <a:p>
          <a:endParaRPr lang="en-US"/>
        </a:p>
      </dgm:t>
    </dgm:pt>
    <dgm:pt modelId="{E8D33918-E7E8-4995-95B4-0EC781E9D9B3}" type="pres">
      <dgm:prSet presAssocID="{D6E079BF-0EC3-4FB8-8D13-F9FEFCBC9CA9}" presName="theList" presStyleCnt="0">
        <dgm:presLayoutVars>
          <dgm:dir/>
          <dgm:animLvl val="lvl"/>
          <dgm:resizeHandles val="exact"/>
        </dgm:presLayoutVars>
      </dgm:prSet>
      <dgm:spPr/>
    </dgm:pt>
    <dgm:pt modelId="{B9F01FCC-C546-4B9A-BDCE-041622FA3649}" type="pres">
      <dgm:prSet presAssocID="{93B86DF5-E380-4511-928B-C2597337A110}" presName="compNode" presStyleCnt="0"/>
      <dgm:spPr/>
    </dgm:pt>
    <dgm:pt modelId="{1C4BCB5B-23F8-4E3B-9671-A8CBE6B36BAD}" type="pres">
      <dgm:prSet presAssocID="{93B86DF5-E380-4511-928B-C2597337A110}" presName="aNode" presStyleLbl="bgShp" presStyleIdx="0" presStyleCnt="3" custLinFactNeighborX="-10082" custLinFactNeighborY="-1908"/>
      <dgm:spPr/>
    </dgm:pt>
    <dgm:pt modelId="{4CDD8811-FC28-43A1-BC61-034B752E458D}" type="pres">
      <dgm:prSet presAssocID="{93B86DF5-E380-4511-928B-C2597337A110}" presName="textNode" presStyleLbl="bgShp" presStyleIdx="0" presStyleCnt="3"/>
      <dgm:spPr/>
    </dgm:pt>
    <dgm:pt modelId="{470DDAC5-68EE-4936-B055-5EAEFD0A6156}" type="pres">
      <dgm:prSet presAssocID="{93B86DF5-E380-4511-928B-C2597337A110}" presName="compChildNode" presStyleCnt="0"/>
      <dgm:spPr/>
    </dgm:pt>
    <dgm:pt modelId="{83989214-3FAD-40DD-BEC5-D2C4FEDE8C84}" type="pres">
      <dgm:prSet presAssocID="{93B86DF5-E380-4511-928B-C2597337A110}" presName="theInnerList" presStyleCnt="0"/>
      <dgm:spPr/>
    </dgm:pt>
    <dgm:pt modelId="{3FDB0406-9A22-4263-AF51-4C4A3601AAC7}" type="pres">
      <dgm:prSet presAssocID="{93B86DF5-E380-4511-928B-C2597337A110}" presName="aSpace" presStyleCnt="0"/>
      <dgm:spPr/>
    </dgm:pt>
    <dgm:pt modelId="{0B806134-067E-49A0-BAE9-1280C8B96E17}" type="pres">
      <dgm:prSet presAssocID="{6D3864C5-127F-4756-8BDF-AE9D0DADCD84}" presName="compNode" presStyleCnt="0"/>
      <dgm:spPr/>
    </dgm:pt>
    <dgm:pt modelId="{D9AE8685-4A38-4478-8931-5FDC77A07D59}" type="pres">
      <dgm:prSet presAssocID="{6D3864C5-127F-4756-8BDF-AE9D0DADCD84}" presName="aNode" presStyleLbl="bgShp" presStyleIdx="1" presStyleCnt="3"/>
      <dgm:spPr/>
    </dgm:pt>
    <dgm:pt modelId="{60119D1D-5F7B-4813-9D31-F368833E5850}" type="pres">
      <dgm:prSet presAssocID="{6D3864C5-127F-4756-8BDF-AE9D0DADCD84}" presName="textNode" presStyleLbl="bgShp" presStyleIdx="1" presStyleCnt="3"/>
      <dgm:spPr/>
    </dgm:pt>
    <dgm:pt modelId="{E02C3AA6-3D78-4F77-BC7A-A3A8C5E598E3}" type="pres">
      <dgm:prSet presAssocID="{6D3864C5-127F-4756-8BDF-AE9D0DADCD84}" presName="compChildNode" presStyleCnt="0"/>
      <dgm:spPr/>
    </dgm:pt>
    <dgm:pt modelId="{436E6E40-F416-4C45-B03E-1802A2E11FD4}" type="pres">
      <dgm:prSet presAssocID="{6D3864C5-127F-4756-8BDF-AE9D0DADCD84}" presName="theInnerList" presStyleCnt="0"/>
      <dgm:spPr/>
    </dgm:pt>
    <dgm:pt modelId="{7CA5D14E-CFAC-4975-8ECF-485AEB841013}" type="pres">
      <dgm:prSet presAssocID="{6D3864C5-127F-4756-8BDF-AE9D0DADCD84}" presName="aSpace" presStyleCnt="0"/>
      <dgm:spPr/>
    </dgm:pt>
    <dgm:pt modelId="{64F6F6E0-E4F6-4DA0-8C34-2780CABEC95C}" type="pres">
      <dgm:prSet presAssocID="{48E98102-E043-4D62-A95E-F198AE2DB141}" presName="compNode" presStyleCnt="0"/>
      <dgm:spPr/>
    </dgm:pt>
    <dgm:pt modelId="{C4C43F84-856C-4FBC-B44F-DB1851031673}" type="pres">
      <dgm:prSet presAssocID="{48E98102-E043-4D62-A95E-F198AE2DB141}" presName="aNode" presStyleLbl="bgShp" presStyleIdx="2" presStyleCnt="3" custLinFactNeighborX="6939" custLinFactNeighborY="-2652"/>
      <dgm:spPr/>
    </dgm:pt>
    <dgm:pt modelId="{87C2FA9C-C31C-43A4-B9B4-FD082DC82B6E}" type="pres">
      <dgm:prSet presAssocID="{48E98102-E043-4D62-A95E-F198AE2DB141}" presName="textNode" presStyleLbl="bgShp" presStyleIdx="2" presStyleCnt="3"/>
      <dgm:spPr/>
    </dgm:pt>
    <dgm:pt modelId="{484B113A-C03A-45B2-A40E-67D0ED44E2FE}" type="pres">
      <dgm:prSet presAssocID="{48E98102-E043-4D62-A95E-F198AE2DB141}" presName="compChildNode" presStyleCnt="0"/>
      <dgm:spPr/>
    </dgm:pt>
    <dgm:pt modelId="{9E2F9FF8-C43A-4234-87C1-8804841EF15E}" type="pres">
      <dgm:prSet presAssocID="{48E98102-E043-4D62-A95E-F198AE2DB141}" presName="theInnerList" presStyleCnt="0"/>
      <dgm:spPr/>
    </dgm:pt>
  </dgm:ptLst>
  <dgm:cxnLst>
    <dgm:cxn modelId="{FF706203-93B5-432B-89BE-2656044AFBBE}" srcId="{D6E079BF-0EC3-4FB8-8D13-F9FEFCBC9CA9}" destId="{93B86DF5-E380-4511-928B-C2597337A110}" srcOrd="0" destOrd="0" parTransId="{87E23742-9C44-4C17-9E1A-D759202B64AD}" sibTransId="{5411F6F5-8FB0-47FE-9635-4814E5A2AF7A}"/>
    <dgm:cxn modelId="{E0971D21-32CC-4791-B21D-991C951ECDCC}" type="presOf" srcId="{93B86DF5-E380-4511-928B-C2597337A110}" destId="{1C4BCB5B-23F8-4E3B-9671-A8CBE6B36BAD}" srcOrd="0" destOrd="0" presId="urn:microsoft.com/office/officeart/2005/8/layout/lProcess2"/>
    <dgm:cxn modelId="{C8E4F442-E2DC-4AC0-9D1B-9EC50F2BFF49}" type="presOf" srcId="{93B86DF5-E380-4511-928B-C2597337A110}" destId="{4CDD8811-FC28-43A1-BC61-034B752E458D}" srcOrd="1" destOrd="0" presId="urn:microsoft.com/office/officeart/2005/8/layout/lProcess2"/>
    <dgm:cxn modelId="{89D14E7A-F2DA-4347-BDF0-9CDC318181C9}" type="presOf" srcId="{D6E079BF-0EC3-4FB8-8D13-F9FEFCBC9CA9}" destId="{E8D33918-E7E8-4995-95B4-0EC781E9D9B3}" srcOrd="0" destOrd="0" presId="urn:microsoft.com/office/officeart/2005/8/layout/lProcess2"/>
    <dgm:cxn modelId="{4B6A5798-A8CC-4C46-93FF-F1E415B7AF05}" type="presOf" srcId="{6D3864C5-127F-4756-8BDF-AE9D0DADCD84}" destId="{60119D1D-5F7B-4813-9D31-F368833E5850}" srcOrd="1" destOrd="0" presId="urn:microsoft.com/office/officeart/2005/8/layout/lProcess2"/>
    <dgm:cxn modelId="{CBBC76C5-649D-4B28-B1AD-B9515E56E00F}" srcId="{D6E079BF-0EC3-4FB8-8D13-F9FEFCBC9CA9}" destId="{6D3864C5-127F-4756-8BDF-AE9D0DADCD84}" srcOrd="1" destOrd="0" parTransId="{C9A84DF5-527E-4D41-A61C-C86F08603E35}" sibTransId="{4B3459C1-7F48-4461-BD10-7886F13116E9}"/>
    <dgm:cxn modelId="{D2F377D9-CF12-45F1-A89B-C487703514C5}" type="presOf" srcId="{6D3864C5-127F-4756-8BDF-AE9D0DADCD84}" destId="{D9AE8685-4A38-4478-8931-5FDC77A07D59}" srcOrd="0" destOrd="0" presId="urn:microsoft.com/office/officeart/2005/8/layout/lProcess2"/>
    <dgm:cxn modelId="{F4211AE0-AC7A-44EA-91F1-830A7ABFC123}" type="presOf" srcId="{48E98102-E043-4D62-A95E-F198AE2DB141}" destId="{C4C43F84-856C-4FBC-B44F-DB1851031673}" srcOrd="0" destOrd="0" presId="urn:microsoft.com/office/officeart/2005/8/layout/lProcess2"/>
    <dgm:cxn modelId="{4C42EDE0-0C6C-4ADE-B2B2-497EFA5C5F18}" srcId="{D6E079BF-0EC3-4FB8-8D13-F9FEFCBC9CA9}" destId="{48E98102-E043-4D62-A95E-F198AE2DB141}" srcOrd="2" destOrd="0" parTransId="{7C506B07-E60B-4550-A7B2-59908F786C70}" sibTransId="{150D2849-B3A9-47DE-8952-ACA798F8F13C}"/>
    <dgm:cxn modelId="{4C8D54EA-8767-4708-9C4E-2E54A28AE7E2}" type="presOf" srcId="{48E98102-E043-4D62-A95E-F198AE2DB141}" destId="{87C2FA9C-C31C-43A4-B9B4-FD082DC82B6E}" srcOrd="1" destOrd="0" presId="urn:microsoft.com/office/officeart/2005/8/layout/lProcess2"/>
    <dgm:cxn modelId="{0F8DA7EB-C2F9-4202-B832-8F7F5BC7FA24}" type="presParOf" srcId="{E8D33918-E7E8-4995-95B4-0EC781E9D9B3}" destId="{B9F01FCC-C546-4B9A-BDCE-041622FA3649}" srcOrd="0" destOrd="0" presId="urn:microsoft.com/office/officeart/2005/8/layout/lProcess2"/>
    <dgm:cxn modelId="{A371BCA7-B9F1-41E7-8FF8-8AFCBFB56860}" type="presParOf" srcId="{B9F01FCC-C546-4B9A-BDCE-041622FA3649}" destId="{1C4BCB5B-23F8-4E3B-9671-A8CBE6B36BAD}" srcOrd="0" destOrd="0" presId="urn:microsoft.com/office/officeart/2005/8/layout/lProcess2"/>
    <dgm:cxn modelId="{01F36C49-8C3D-47DB-9B8B-49947F4ED542}" type="presParOf" srcId="{B9F01FCC-C546-4B9A-BDCE-041622FA3649}" destId="{4CDD8811-FC28-43A1-BC61-034B752E458D}" srcOrd="1" destOrd="0" presId="urn:microsoft.com/office/officeart/2005/8/layout/lProcess2"/>
    <dgm:cxn modelId="{E664B508-9C90-411A-9A43-B6EC4EAC9696}" type="presParOf" srcId="{B9F01FCC-C546-4B9A-BDCE-041622FA3649}" destId="{470DDAC5-68EE-4936-B055-5EAEFD0A6156}" srcOrd="2" destOrd="0" presId="urn:microsoft.com/office/officeart/2005/8/layout/lProcess2"/>
    <dgm:cxn modelId="{19B4E192-B6F3-4B99-831F-9E817FBFD9C3}" type="presParOf" srcId="{470DDAC5-68EE-4936-B055-5EAEFD0A6156}" destId="{83989214-3FAD-40DD-BEC5-D2C4FEDE8C84}" srcOrd="0" destOrd="0" presId="urn:microsoft.com/office/officeart/2005/8/layout/lProcess2"/>
    <dgm:cxn modelId="{2BA295F8-8AB8-4DB0-8D30-6811217857AF}" type="presParOf" srcId="{E8D33918-E7E8-4995-95B4-0EC781E9D9B3}" destId="{3FDB0406-9A22-4263-AF51-4C4A3601AAC7}" srcOrd="1" destOrd="0" presId="urn:microsoft.com/office/officeart/2005/8/layout/lProcess2"/>
    <dgm:cxn modelId="{253B4E94-0E3D-4406-99CD-33F21E754FB5}" type="presParOf" srcId="{E8D33918-E7E8-4995-95B4-0EC781E9D9B3}" destId="{0B806134-067E-49A0-BAE9-1280C8B96E17}" srcOrd="2" destOrd="0" presId="urn:microsoft.com/office/officeart/2005/8/layout/lProcess2"/>
    <dgm:cxn modelId="{65738146-3B68-443A-860A-84F39B8DA522}" type="presParOf" srcId="{0B806134-067E-49A0-BAE9-1280C8B96E17}" destId="{D9AE8685-4A38-4478-8931-5FDC77A07D59}" srcOrd="0" destOrd="0" presId="urn:microsoft.com/office/officeart/2005/8/layout/lProcess2"/>
    <dgm:cxn modelId="{C8047B1B-84E9-4FDA-91D0-057A8BE2FC59}" type="presParOf" srcId="{0B806134-067E-49A0-BAE9-1280C8B96E17}" destId="{60119D1D-5F7B-4813-9D31-F368833E5850}" srcOrd="1" destOrd="0" presId="urn:microsoft.com/office/officeart/2005/8/layout/lProcess2"/>
    <dgm:cxn modelId="{A6CA901D-CC2C-47B2-8582-1CCC09BD5D8C}" type="presParOf" srcId="{0B806134-067E-49A0-BAE9-1280C8B96E17}" destId="{E02C3AA6-3D78-4F77-BC7A-A3A8C5E598E3}" srcOrd="2" destOrd="0" presId="urn:microsoft.com/office/officeart/2005/8/layout/lProcess2"/>
    <dgm:cxn modelId="{837FE7BF-AB73-472A-A839-F96A79BF38A7}" type="presParOf" srcId="{E02C3AA6-3D78-4F77-BC7A-A3A8C5E598E3}" destId="{436E6E40-F416-4C45-B03E-1802A2E11FD4}" srcOrd="0" destOrd="0" presId="urn:microsoft.com/office/officeart/2005/8/layout/lProcess2"/>
    <dgm:cxn modelId="{506BABFB-03B4-4D6D-959A-6F43A0F26C61}" type="presParOf" srcId="{E8D33918-E7E8-4995-95B4-0EC781E9D9B3}" destId="{7CA5D14E-CFAC-4975-8ECF-485AEB841013}" srcOrd="3" destOrd="0" presId="urn:microsoft.com/office/officeart/2005/8/layout/lProcess2"/>
    <dgm:cxn modelId="{D470BC71-10CE-4531-95C4-AEEB03215BC9}" type="presParOf" srcId="{E8D33918-E7E8-4995-95B4-0EC781E9D9B3}" destId="{64F6F6E0-E4F6-4DA0-8C34-2780CABEC95C}" srcOrd="4" destOrd="0" presId="urn:microsoft.com/office/officeart/2005/8/layout/lProcess2"/>
    <dgm:cxn modelId="{1CE15560-7F37-487C-B7D6-A86E3499B800}" type="presParOf" srcId="{64F6F6E0-E4F6-4DA0-8C34-2780CABEC95C}" destId="{C4C43F84-856C-4FBC-B44F-DB1851031673}" srcOrd="0" destOrd="0" presId="urn:microsoft.com/office/officeart/2005/8/layout/lProcess2"/>
    <dgm:cxn modelId="{4A9A842D-BF89-4E50-9CEC-20A510DA59C9}" type="presParOf" srcId="{64F6F6E0-E4F6-4DA0-8C34-2780CABEC95C}" destId="{87C2FA9C-C31C-43A4-B9B4-FD082DC82B6E}" srcOrd="1" destOrd="0" presId="urn:microsoft.com/office/officeart/2005/8/layout/lProcess2"/>
    <dgm:cxn modelId="{B45BBF0D-8E67-42FF-8308-33DF006ED5E4}" type="presParOf" srcId="{64F6F6E0-E4F6-4DA0-8C34-2780CABEC95C}" destId="{484B113A-C03A-45B2-A40E-67D0ED44E2FE}" srcOrd="2" destOrd="0" presId="urn:microsoft.com/office/officeart/2005/8/layout/lProcess2"/>
    <dgm:cxn modelId="{D6220CD7-0CD1-4198-81C6-244F0FB60432}" type="presParOf" srcId="{484B113A-C03A-45B2-A40E-67D0ED44E2FE}" destId="{9E2F9FF8-C43A-4234-87C1-8804841EF1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4400"/>
            <a:t>     </a:t>
          </a:r>
          <a:r>
            <a:rPr lang="en-US" sz="3200"/>
            <a:t>Je (</a:t>
          </a:r>
          <a:r>
            <a:rPr lang="en-US" sz="3200" err="1"/>
            <a:t>aller</a:t>
          </a:r>
          <a:r>
            <a:rPr lang="en-US" sz="3200"/>
            <a:t>) ..</a:t>
          </a:r>
          <a:r>
            <a:rPr lang="en-US" sz="320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3200"/>
            <a:t>  </a:t>
          </a:r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4400"/>
            <a:t>  </a:t>
          </a:r>
          <a:r>
            <a:rPr lang="en-US" sz="3200"/>
            <a:t>Nous (</a:t>
          </a:r>
          <a:r>
            <a:rPr lang="en-US" sz="3200" err="1"/>
            <a:t>aller</a:t>
          </a:r>
          <a:r>
            <a:rPr lang="en-US" sz="3200"/>
            <a:t>) … </a:t>
          </a:r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/>
            <a:t>  </a:t>
          </a:r>
          <a:r>
            <a:rPr lang="en-US" sz="3200" err="1"/>
            <a:t>elles</a:t>
          </a:r>
          <a:r>
            <a:rPr lang="en-US" sz="3200"/>
            <a:t> (</a:t>
          </a:r>
          <a:r>
            <a:rPr lang="en-US" sz="3200" err="1"/>
            <a:t>aller</a:t>
          </a:r>
          <a:r>
            <a:rPr lang="en-US" sz="3200"/>
            <a:t>) …  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-9087" custLinFactNeighborY="-7562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43079" custScaleY="114936" custLinFactNeighborX="-55554" custLinFactNeighborY="-15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75" custLinFactNeighborY="-10532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45005" custScaleY="109177" custLinFactNeighborX="-7456" custLinFactNeighborY="-136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47762" custLinFactNeighborX="-62025" custLinFactNeighborY="-9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E41C5-647B-47FE-B8E5-014DF726C735}">
      <dsp:nvSpPr>
        <dsp:cNvPr id="0" name=""/>
        <dsp:cNvSpPr/>
      </dsp:nvSpPr>
      <dsp:spPr>
        <a:xfrm rot="10800000">
          <a:off x="2063345" y="488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err="1"/>
            <a:t>Tu</a:t>
          </a:r>
          <a:r>
            <a:rPr lang="en-US" sz="4700" kern="1200"/>
            <a:t> </a:t>
          </a:r>
          <a:r>
            <a:rPr lang="en-US" sz="4700" kern="1200" err="1"/>
            <a:t>fais</a:t>
          </a:r>
          <a:r>
            <a:rPr lang="en-US" sz="4700" kern="1200"/>
            <a:t> la cuisine.  </a:t>
          </a:r>
        </a:p>
      </dsp:txBody>
      <dsp:txXfrm rot="10800000">
        <a:off x="2370725" y="488"/>
        <a:ext cx="6664067" cy="1229519"/>
      </dsp:txXfrm>
    </dsp:sp>
    <dsp:sp modelId="{27BAE38A-5B9B-4437-9DD9-4CE87B17FEC3}">
      <dsp:nvSpPr>
        <dsp:cNvPr id="0" name=""/>
        <dsp:cNvSpPr/>
      </dsp:nvSpPr>
      <dsp:spPr>
        <a:xfrm>
          <a:off x="1448586" y="488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8127A-2D8B-4739-B42A-381BB066E2F9}">
      <dsp:nvSpPr>
        <dsp:cNvPr id="0" name=""/>
        <dsp:cNvSpPr/>
      </dsp:nvSpPr>
      <dsp:spPr>
        <a:xfrm rot="10800000">
          <a:off x="2063345" y="1597027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err="1"/>
            <a:t>Tu</a:t>
          </a:r>
          <a:r>
            <a:rPr lang="en-US" sz="4700" kern="1200"/>
            <a:t> </a:t>
          </a:r>
          <a:r>
            <a:rPr lang="en-US" sz="4700" kern="1200">
              <a:solidFill>
                <a:srgbClr val="FF0000"/>
              </a:solidFill>
            </a:rPr>
            <a:t>ne </a:t>
          </a:r>
          <a:r>
            <a:rPr lang="en-US" sz="4700" kern="1200" err="1">
              <a:solidFill>
                <a:schemeClr val="bg1"/>
              </a:solidFill>
            </a:rPr>
            <a:t>fais</a:t>
          </a:r>
          <a:r>
            <a:rPr lang="en-US" sz="4700" kern="1200"/>
            <a:t> </a:t>
          </a:r>
          <a:r>
            <a:rPr lang="en-US" sz="4700" kern="1200">
              <a:solidFill>
                <a:srgbClr val="FF0000"/>
              </a:solidFill>
            </a:rPr>
            <a:t>pas</a:t>
          </a:r>
          <a:r>
            <a:rPr lang="en-US" sz="4700" kern="1200"/>
            <a:t> la cuisine.</a:t>
          </a:r>
        </a:p>
      </dsp:txBody>
      <dsp:txXfrm rot="10800000">
        <a:off x="2370725" y="1597027"/>
        <a:ext cx="6664067" cy="1229519"/>
      </dsp:txXfrm>
    </dsp:sp>
    <dsp:sp modelId="{2468FEFE-42AB-4DEF-8899-363D9115674F}">
      <dsp:nvSpPr>
        <dsp:cNvPr id="0" name=""/>
        <dsp:cNvSpPr/>
      </dsp:nvSpPr>
      <dsp:spPr>
        <a:xfrm>
          <a:off x="1448586" y="1597027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DBB12-A799-4DB7-B202-BF6DAC50C383}">
      <dsp:nvSpPr>
        <dsp:cNvPr id="0" name=""/>
        <dsp:cNvSpPr/>
      </dsp:nvSpPr>
      <dsp:spPr>
        <a:xfrm rot="10800000">
          <a:off x="2063345" y="3193567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err="1"/>
            <a:t>Fais-tu</a:t>
          </a:r>
          <a:r>
            <a:rPr lang="en-US" sz="4700" kern="1200"/>
            <a:t> la cuisine ?</a:t>
          </a:r>
        </a:p>
      </dsp:txBody>
      <dsp:txXfrm rot="10800000">
        <a:off x="2370725" y="3193567"/>
        <a:ext cx="6664067" cy="1229519"/>
      </dsp:txXfrm>
    </dsp:sp>
    <dsp:sp modelId="{CD36C861-2FCE-4582-95CB-1DD4BB78C237}">
      <dsp:nvSpPr>
        <dsp:cNvPr id="0" name=""/>
        <dsp:cNvSpPr/>
      </dsp:nvSpPr>
      <dsp:spPr>
        <a:xfrm>
          <a:off x="1448586" y="3193567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158938" y="591738"/>
          <a:ext cx="4509157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     </a:t>
          </a:r>
          <a:r>
            <a:rPr lang="en-US" sz="3200" kern="1200"/>
            <a:t>Je </a:t>
          </a:r>
          <a:r>
            <a:rPr lang="en-US" sz="3200" kern="1200" err="1"/>
            <a:t>vais</a:t>
          </a:r>
          <a:r>
            <a:rPr lang="en-US" sz="3200" kern="1200"/>
            <a:t> </a:t>
          </a: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à </a:t>
          </a:r>
          <a:r>
            <a:rPr lang="en-US" sz="3200" kern="1200" err="1">
              <a:latin typeface="Calibri" panose="020F0502020204030204" pitchFamily="34" charset="0"/>
              <a:cs typeface="Calibri" panose="020F0502020204030204" pitchFamily="34" charset="0"/>
            </a:rPr>
            <a:t>l’école</a:t>
          </a: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3200" kern="1200"/>
            <a:t>  </a:t>
          </a:r>
        </a:p>
      </dsp:txBody>
      <dsp:txXfrm>
        <a:off x="158938" y="591738"/>
        <a:ext cx="4509157" cy="1513367"/>
      </dsp:txXfrm>
    </dsp:sp>
    <dsp:sp modelId="{A59625EE-7C55-4EB7-879E-6F9F1D6470FD}">
      <dsp:nvSpPr>
        <dsp:cNvPr id="0" name=""/>
        <dsp:cNvSpPr/>
      </dsp:nvSpPr>
      <dsp:spPr>
        <a:xfrm>
          <a:off x="0" y="121325"/>
          <a:ext cx="1515717" cy="18263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764263" y="523913"/>
          <a:ext cx="4842776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  </a:t>
          </a:r>
          <a:r>
            <a:rPr lang="en-US" sz="3200" kern="1200"/>
            <a:t>Nous </a:t>
          </a:r>
          <a:r>
            <a:rPr lang="en-US" sz="3200" b="1" kern="1200" err="1">
              <a:solidFill>
                <a:srgbClr val="E84141"/>
              </a:solidFill>
            </a:rPr>
            <a:t>n’</a:t>
          </a:r>
          <a:r>
            <a:rPr lang="en-US" sz="3200" kern="1200" err="1"/>
            <a:t>allons</a:t>
          </a:r>
          <a:r>
            <a:rPr lang="en-US" sz="3200" kern="1200"/>
            <a:t> </a:t>
          </a:r>
          <a:r>
            <a:rPr lang="en-US" sz="3200" b="1" kern="1200">
              <a:solidFill>
                <a:srgbClr val="E84141"/>
              </a:solidFill>
            </a:rPr>
            <a:t>pas</a:t>
          </a:r>
          <a:r>
            <a:rPr lang="en-US" sz="3200" kern="1200">
              <a:solidFill>
                <a:srgbClr val="E84141"/>
              </a:solidFill>
            </a:rPr>
            <a:t> </a:t>
          </a: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à</a:t>
          </a:r>
          <a:b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   la poste.</a:t>
          </a:r>
        </a:p>
      </dsp:txBody>
      <dsp:txXfrm>
        <a:off x="5764263" y="523913"/>
        <a:ext cx="4842776" cy="1513367"/>
      </dsp:txXfrm>
    </dsp:sp>
    <dsp:sp modelId="{7FCE6A99-269A-42D7-86EA-D5DD522F4315}">
      <dsp:nvSpPr>
        <dsp:cNvPr id="0" name=""/>
        <dsp:cNvSpPr/>
      </dsp:nvSpPr>
      <dsp:spPr>
        <a:xfrm>
          <a:off x="5242883" y="174394"/>
          <a:ext cx="1536121" cy="17348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3109515" y="2611341"/>
          <a:ext cx="4842776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  </a:t>
          </a:r>
          <a:r>
            <a:rPr lang="en-US" sz="3200" kern="1200" err="1"/>
            <a:t>Vont-elles</a:t>
          </a:r>
          <a:r>
            <a:rPr lang="en-US" sz="3200" kern="1200"/>
            <a:t> aux</a:t>
          </a:r>
          <a:br>
            <a:rPr lang="en-US" sz="3200" kern="1200"/>
          </a:br>
          <a:r>
            <a:rPr lang="en-US" sz="3200" kern="1200"/>
            <a:t>   </a:t>
          </a:r>
          <a:r>
            <a:rPr lang="en-US" sz="3200" kern="1200" err="1"/>
            <a:t>magasins</a:t>
          </a:r>
          <a:r>
            <a:rPr lang="en-US" sz="3200" kern="1200"/>
            <a:t> ?   </a:t>
          </a:r>
        </a:p>
      </dsp:txBody>
      <dsp:txXfrm>
        <a:off x="3109515" y="2611341"/>
        <a:ext cx="4842776" cy="1513367"/>
      </dsp:txXfrm>
    </dsp:sp>
    <dsp:sp modelId="{B966D0F8-86FC-4AFB-AF8D-C7FC6CF1EBA5}">
      <dsp:nvSpPr>
        <dsp:cNvPr id="0" name=""/>
        <dsp:cNvSpPr/>
      </dsp:nvSpPr>
      <dsp:spPr>
        <a:xfrm>
          <a:off x="1997681" y="2377441"/>
          <a:ext cx="1565327" cy="158903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9294-0361-4A4B-8D7D-AC2C5F5F93D4}">
      <dsp:nvSpPr>
        <dsp:cNvPr id="0" name=""/>
        <dsp:cNvSpPr/>
      </dsp:nvSpPr>
      <dsp:spPr>
        <a:xfrm>
          <a:off x="5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 need more help.</a:t>
          </a:r>
        </a:p>
      </dsp:txBody>
      <dsp:txXfrm>
        <a:off x="5" y="1418438"/>
        <a:ext cx="2005544" cy="1418439"/>
      </dsp:txXfrm>
    </dsp:sp>
    <dsp:sp modelId="{C897C18F-8EE0-47F9-87F3-B4EEF0CA402A}">
      <dsp:nvSpPr>
        <dsp:cNvPr id="0" name=""/>
        <dsp:cNvSpPr/>
      </dsp:nvSpPr>
      <dsp:spPr>
        <a:xfrm>
          <a:off x="413635" y="212765"/>
          <a:ext cx="1180850" cy="118085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E6324-297D-45A3-A660-5C1C5D4279F8}">
      <dsp:nvSpPr>
        <dsp:cNvPr id="0" name=""/>
        <dsp:cNvSpPr/>
      </dsp:nvSpPr>
      <dsp:spPr>
        <a:xfrm>
          <a:off x="206699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I’m getting there.</a:t>
          </a:r>
        </a:p>
      </dsp:txBody>
      <dsp:txXfrm>
        <a:off x="2066999" y="1418438"/>
        <a:ext cx="2005544" cy="1418439"/>
      </dsp:txXfrm>
    </dsp:sp>
    <dsp:sp modelId="{889D4507-A052-499D-B90D-FD2AF58F7330}">
      <dsp:nvSpPr>
        <dsp:cNvPr id="0" name=""/>
        <dsp:cNvSpPr/>
      </dsp:nvSpPr>
      <dsp:spPr>
        <a:xfrm>
          <a:off x="2479346" y="212765"/>
          <a:ext cx="1180850" cy="118085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FFC9-5B42-4AC3-9FBD-F1DE397A6EF9}">
      <dsp:nvSpPr>
        <dsp:cNvPr id="0" name=""/>
        <dsp:cNvSpPr/>
      </dsp:nvSpPr>
      <dsp:spPr>
        <a:xfrm>
          <a:off x="413270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 can do this!</a:t>
          </a:r>
        </a:p>
      </dsp:txBody>
      <dsp:txXfrm>
        <a:off x="4132709" y="1418438"/>
        <a:ext cx="2005544" cy="1418439"/>
      </dsp:txXfrm>
    </dsp:sp>
    <dsp:sp modelId="{9088D241-94D5-435E-AA14-880D0CF07CB9}">
      <dsp:nvSpPr>
        <dsp:cNvPr id="0" name=""/>
        <dsp:cNvSpPr/>
      </dsp:nvSpPr>
      <dsp:spPr>
        <a:xfrm>
          <a:off x="4545056" y="212765"/>
          <a:ext cx="1180850" cy="11808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34D0E-01CC-4E9C-A1A8-AB9401FF919B}">
      <dsp:nvSpPr>
        <dsp:cNvPr id="0" name=""/>
        <dsp:cNvSpPr/>
      </dsp:nvSpPr>
      <dsp:spPr>
        <a:xfrm>
          <a:off x="245581" y="2659572"/>
          <a:ext cx="5648379" cy="8865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25735" y="0"/>
          <a:ext cx="4198639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25735" y="0"/>
        <a:ext cx="4198639" cy="1437857"/>
      </dsp:txXfrm>
    </dsp:sp>
    <dsp:sp modelId="{D9AE8685-4A38-4478-8931-5FDC77A07D59}">
      <dsp:nvSpPr>
        <dsp:cNvPr id="0" name=""/>
        <dsp:cNvSpPr/>
      </dsp:nvSpPr>
      <dsp:spPr>
        <a:xfrm>
          <a:off x="4292519" y="0"/>
          <a:ext cx="4198639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292519" y="0"/>
        <a:ext cx="4198639" cy="1437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25735" y="0"/>
          <a:ext cx="4198639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25735" y="0"/>
        <a:ext cx="4198639" cy="1437857"/>
      </dsp:txXfrm>
    </dsp:sp>
    <dsp:sp modelId="{D9AE8685-4A38-4478-8931-5FDC77A07D59}">
      <dsp:nvSpPr>
        <dsp:cNvPr id="0" name=""/>
        <dsp:cNvSpPr/>
      </dsp:nvSpPr>
      <dsp:spPr>
        <a:xfrm>
          <a:off x="4292519" y="0"/>
          <a:ext cx="4198639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292519" y="0"/>
        <a:ext cx="4198639" cy="1437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E41C5-647B-47FE-B8E5-014DF726C735}">
      <dsp:nvSpPr>
        <dsp:cNvPr id="0" name=""/>
        <dsp:cNvSpPr/>
      </dsp:nvSpPr>
      <dsp:spPr>
        <a:xfrm rot="10800000">
          <a:off x="2063345" y="488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Elle </a:t>
          </a:r>
          <a:r>
            <a:rPr lang="en-US" sz="5000" kern="1200" err="1"/>
            <a:t>va</a:t>
          </a:r>
          <a:r>
            <a:rPr lang="en-US" sz="5000" kern="1200"/>
            <a:t> au </a:t>
          </a:r>
          <a:r>
            <a:rPr lang="en-US" sz="5000" kern="1200" err="1"/>
            <a:t>parc</a:t>
          </a:r>
          <a:r>
            <a:rPr lang="en-US" sz="5000" kern="1200"/>
            <a:t>. </a:t>
          </a:r>
        </a:p>
      </dsp:txBody>
      <dsp:txXfrm rot="10800000">
        <a:off x="2370725" y="488"/>
        <a:ext cx="6664067" cy="1229519"/>
      </dsp:txXfrm>
    </dsp:sp>
    <dsp:sp modelId="{27BAE38A-5B9B-4437-9DD9-4CE87B17FEC3}">
      <dsp:nvSpPr>
        <dsp:cNvPr id="0" name=""/>
        <dsp:cNvSpPr/>
      </dsp:nvSpPr>
      <dsp:spPr>
        <a:xfrm>
          <a:off x="1448586" y="488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8127A-2D8B-4739-B42A-381BB066E2F9}">
      <dsp:nvSpPr>
        <dsp:cNvPr id="0" name=""/>
        <dsp:cNvSpPr/>
      </dsp:nvSpPr>
      <dsp:spPr>
        <a:xfrm rot="10800000">
          <a:off x="2063345" y="1597027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Elle </a:t>
          </a:r>
          <a:r>
            <a:rPr lang="en-US" sz="5000" kern="1200">
              <a:solidFill>
                <a:srgbClr val="FF0000"/>
              </a:solidFill>
            </a:rPr>
            <a:t>ne </a:t>
          </a:r>
          <a:r>
            <a:rPr lang="en-US" sz="5000" kern="1200" err="1"/>
            <a:t>va</a:t>
          </a:r>
          <a:r>
            <a:rPr lang="en-US" sz="5000" kern="1200"/>
            <a:t> </a:t>
          </a:r>
          <a:r>
            <a:rPr lang="en-US" sz="5000" kern="1200">
              <a:solidFill>
                <a:srgbClr val="FF0000"/>
              </a:solidFill>
            </a:rPr>
            <a:t>pas</a:t>
          </a:r>
          <a:r>
            <a:rPr lang="en-US" sz="5000" kern="1200"/>
            <a:t> au </a:t>
          </a:r>
          <a:r>
            <a:rPr lang="en-US" sz="5000" kern="1200" err="1"/>
            <a:t>parc</a:t>
          </a:r>
          <a:r>
            <a:rPr lang="en-US" sz="5000" kern="1200"/>
            <a:t>.</a:t>
          </a:r>
        </a:p>
      </dsp:txBody>
      <dsp:txXfrm rot="10800000">
        <a:off x="2370725" y="1597027"/>
        <a:ext cx="6664067" cy="1229519"/>
      </dsp:txXfrm>
    </dsp:sp>
    <dsp:sp modelId="{2468FEFE-42AB-4DEF-8899-363D9115674F}">
      <dsp:nvSpPr>
        <dsp:cNvPr id="0" name=""/>
        <dsp:cNvSpPr/>
      </dsp:nvSpPr>
      <dsp:spPr>
        <a:xfrm>
          <a:off x="1448586" y="1597027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DBB12-A799-4DB7-B202-BF6DAC50C383}">
      <dsp:nvSpPr>
        <dsp:cNvPr id="0" name=""/>
        <dsp:cNvSpPr/>
      </dsp:nvSpPr>
      <dsp:spPr>
        <a:xfrm rot="10800000">
          <a:off x="2063345" y="3193567"/>
          <a:ext cx="6971447" cy="1229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184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err="1"/>
            <a:t>Va</a:t>
          </a:r>
          <a:r>
            <a:rPr lang="en-US" sz="5000" kern="1200"/>
            <a:t>-t-</a:t>
          </a:r>
          <a:r>
            <a:rPr lang="en-US" sz="5000" kern="1200" err="1"/>
            <a:t>elle</a:t>
          </a:r>
          <a:r>
            <a:rPr lang="en-US" sz="5000" kern="1200"/>
            <a:t> au </a:t>
          </a:r>
          <a:r>
            <a:rPr lang="en-US" sz="5000" kern="1200" err="1"/>
            <a:t>parc</a:t>
          </a:r>
          <a:r>
            <a:rPr lang="en-US" sz="5000" kern="1200"/>
            <a:t> ?</a:t>
          </a:r>
        </a:p>
      </dsp:txBody>
      <dsp:txXfrm rot="10800000">
        <a:off x="2370725" y="3193567"/>
        <a:ext cx="6664067" cy="1229519"/>
      </dsp:txXfrm>
    </dsp:sp>
    <dsp:sp modelId="{CD36C861-2FCE-4582-95CB-1DD4BB78C237}">
      <dsp:nvSpPr>
        <dsp:cNvPr id="0" name=""/>
        <dsp:cNvSpPr/>
      </dsp:nvSpPr>
      <dsp:spPr>
        <a:xfrm>
          <a:off x="1448586" y="3193567"/>
          <a:ext cx="1229519" cy="12295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0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0" y="0"/>
        <a:ext cx="2831345" cy="1437857"/>
      </dsp:txXfrm>
    </dsp:sp>
    <dsp:sp modelId="{D9AE8685-4A38-4478-8931-5FDC77A07D59}">
      <dsp:nvSpPr>
        <dsp:cNvPr id="0" name=""/>
        <dsp:cNvSpPr/>
      </dsp:nvSpPr>
      <dsp:spPr>
        <a:xfrm>
          <a:off x="3044784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044784" y="0"/>
        <a:ext cx="2831345" cy="1437857"/>
      </dsp:txXfrm>
    </dsp:sp>
    <dsp:sp modelId="{C4C43F84-856C-4FBC-B44F-DB1851031673}">
      <dsp:nvSpPr>
        <dsp:cNvPr id="0" name=""/>
        <dsp:cNvSpPr/>
      </dsp:nvSpPr>
      <dsp:spPr>
        <a:xfrm>
          <a:off x="6089569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089569" y="0"/>
        <a:ext cx="2831345" cy="1437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0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0" y="0"/>
        <a:ext cx="2831345" cy="1437857"/>
      </dsp:txXfrm>
    </dsp:sp>
    <dsp:sp modelId="{D9AE8685-4A38-4478-8931-5FDC77A07D59}">
      <dsp:nvSpPr>
        <dsp:cNvPr id="0" name=""/>
        <dsp:cNvSpPr/>
      </dsp:nvSpPr>
      <dsp:spPr>
        <a:xfrm>
          <a:off x="3044784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044784" y="0"/>
        <a:ext cx="2831345" cy="1437857"/>
      </dsp:txXfrm>
    </dsp:sp>
    <dsp:sp modelId="{C4C43F84-856C-4FBC-B44F-DB1851031673}">
      <dsp:nvSpPr>
        <dsp:cNvPr id="0" name=""/>
        <dsp:cNvSpPr/>
      </dsp:nvSpPr>
      <dsp:spPr>
        <a:xfrm>
          <a:off x="6089569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089569" y="0"/>
        <a:ext cx="2831345" cy="1437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0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0" y="0"/>
        <a:ext cx="2831345" cy="1437857"/>
      </dsp:txXfrm>
    </dsp:sp>
    <dsp:sp modelId="{D9AE8685-4A38-4478-8931-5FDC77A07D59}">
      <dsp:nvSpPr>
        <dsp:cNvPr id="0" name=""/>
        <dsp:cNvSpPr/>
      </dsp:nvSpPr>
      <dsp:spPr>
        <a:xfrm>
          <a:off x="3044784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044784" y="0"/>
        <a:ext cx="2831345" cy="1437857"/>
      </dsp:txXfrm>
    </dsp:sp>
    <dsp:sp modelId="{C4C43F84-856C-4FBC-B44F-DB1851031673}">
      <dsp:nvSpPr>
        <dsp:cNvPr id="0" name=""/>
        <dsp:cNvSpPr/>
      </dsp:nvSpPr>
      <dsp:spPr>
        <a:xfrm>
          <a:off x="6089569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089569" y="0"/>
        <a:ext cx="2831345" cy="1437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5B-23F8-4E3B-9671-A8CBE6B36BAD}">
      <dsp:nvSpPr>
        <dsp:cNvPr id="0" name=""/>
        <dsp:cNvSpPr/>
      </dsp:nvSpPr>
      <dsp:spPr>
        <a:xfrm>
          <a:off x="0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0" kern="1200"/>
          </a:br>
          <a:endParaRPr lang="en-US" sz="4000" kern="1200"/>
        </a:p>
      </dsp:txBody>
      <dsp:txXfrm>
        <a:off x="0" y="0"/>
        <a:ext cx="2831345" cy="1437857"/>
      </dsp:txXfrm>
    </dsp:sp>
    <dsp:sp modelId="{D9AE8685-4A38-4478-8931-5FDC77A07D59}">
      <dsp:nvSpPr>
        <dsp:cNvPr id="0" name=""/>
        <dsp:cNvSpPr/>
      </dsp:nvSpPr>
      <dsp:spPr>
        <a:xfrm>
          <a:off x="3044784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044784" y="0"/>
        <a:ext cx="2831345" cy="1437857"/>
      </dsp:txXfrm>
    </dsp:sp>
    <dsp:sp modelId="{C4C43F84-856C-4FBC-B44F-DB1851031673}">
      <dsp:nvSpPr>
        <dsp:cNvPr id="0" name=""/>
        <dsp:cNvSpPr/>
      </dsp:nvSpPr>
      <dsp:spPr>
        <a:xfrm>
          <a:off x="6089569" y="0"/>
          <a:ext cx="2831345" cy="4792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089569" y="0"/>
        <a:ext cx="2831345" cy="1437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158938" y="591738"/>
          <a:ext cx="4509157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     </a:t>
          </a:r>
          <a:r>
            <a:rPr lang="en-US" sz="3200" kern="1200"/>
            <a:t>Je (</a:t>
          </a:r>
          <a:r>
            <a:rPr lang="en-US" sz="3200" kern="1200" err="1"/>
            <a:t>aller</a:t>
          </a:r>
          <a:r>
            <a:rPr lang="en-US" sz="3200" kern="1200"/>
            <a:t>) ..</a:t>
          </a: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3200" kern="1200"/>
            <a:t>  </a:t>
          </a:r>
        </a:p>
      </dsp:txBody>
      <dsp:txXfrm>
        <a:off x="158938" y="591738"/>
        <a:ext cx="4509157" cy="1513367"/>
      </dsp:txXfrm>
    </dsp:sp>
    <dsp:sp modelId="{A59625EE-7C55-4EB7-879E-6F9F1D6470FD}">
      <dsp:nvSpPr>
        <dsp:cNvPr id="0" name=""/>
        <dsp:cNvSpPr/>
      </dsp:nvSpPr>
      <dsp:spPr>
        <a:xfrm>
          <a:off x="0" y="121325"/>
          <a:ext cx="1515717" cy="18263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764263" y="523913"/>
          <a:ext cx="4842776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  </a:t>
          </a:r>
          <a:r>
            <a:rPr lang="en-US" sz="3200" kern="1200"/>
            <a:t>Nous (</a:t>
          </a:r>
          <a:r>
            <a:rPr lang="en-US" sz="3200" kern="1200" err="1"/>
            <a:t>aller</a:t>
          </a:r>
          <a:r>
            <a:rPr lang="en-US" sz="3200" kern="1200"/>
            <a:t>) … </a:t>
          </a: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64263" y="523913"/>
        <a:ext cx="4842776" cy="1513367"/>
      </dsp:txXfrm>
    </dsp:sp>
    <dsp:sp modelId="{7FCE6A99-269A-42D7-86EA-D5DD522F4315}">
      <dsp:nvSpPr>
        <dsp:cNvPr id="0" name=""/>
        <dsp:cNvSpPr/>
      </dsp:nvSpPr>
      <dsp:spPr>
        <a:xfrm>
          <a:off x="5242883" y="174394"/>
          <a:ext cx="1536121" cy="17348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3109515" y="2611341"/>
          <a:ext cx="4842776" cy="1513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  </a:t>
          </a:r>
          <a:r>
            <a:rPr lang="en-US" sz="3200" kern="1200" err="1"/>
            <a:t>elles</a:t>
          </a:r>
          <a:r>
            <a:rPr lang="en-US" sz="3200" kern="1200"/>
            <a:t> (</a:t>
          </a:r>
          <a:r>
            <a:rPr lang="en-US" sz="3200" kern="1200" err="1"/>
            <a:t>aller</a:t>
          </a:r>
          <a:r>
            <a:rPr lang="en-US" sz="3200" kern="1200"/>
            <a:t>) …  </a:t>
          </a:r>
        </a:p>
      </dsp:txBody>
      <dsp:txXfrm>
        <a:off x="3109515" y="2611341"/>
        <a:ext cx="4842776" cy="1513367"/>
      </dsp:txXfrm>
    </dsp:sp>
    <dsp:sp modelId="{B966D0F8-86FC-4AFB-AF8D-C7FC6CF1EBA5}">
      <dsp:nvSpPr>
        <dsp:cNvPr id="0" name=""/>
        <dsp:cNvSpPr/>
      </dsp:nvSpPr>
      <dsp:spPr>
        <a:xfrm>
          <a:off x="1997681" y="2377441"/>
          <a:ext cx="1565327" cy="158903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1378" y="37488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1378" y="54967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ont Cover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72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ont Cover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5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3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4F72BC-F72B-D656-FFB7-2F84D04C8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025" y="3748088"/>
            <a:ext cx="5949950" cy="1655762"/>
          </a:xfrm>
        </p:spPr>
        <p:txBody>
          <a:bodyPr/>
          <a:lstStyle/>
          <a:p>
            <a:r>
              <a:rPr lang="en-US" dirty="0" err="1"/>
              <a:t>Unité</a:t>
            </a:r>
            <a:r>
              <a:rPr lang="en-US" dirty="0"/>
              <a:t> 5 - En Ville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893DD8-E99C-A595-471D-04AAB546F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1025" y="5497513"/>
            <a:ext cx="5949950" cy="1654175"/>
          </a:xfrm>
        </p:spPr>
        <p:txBody>
          <a:bodyPr/>
          <a:lstStyle/>
          <a:p>
            <a:endParaRPr lang="en-US" b="1" dirty="0"/>
          </a:p>
          <a:p>
            <a:r>
              <a:rPr lang="en-US" sz="4000" b="1" dirty="0"/>
              <a:t>Je </a:t>
            </a:r>
            <a:r>
              <a:rPr lang="en-US" sz="4000" b="1" dirty="0" err="1"/>
              <a:t>révise</a:t>
            </a:r>
            <a:r>
              <a:rPr lang="en-US" sz="4000" b="1" dirty="0"/>
              <a:t> la </a:t>
            </a:r>
            <a:r>
              <a:rPr lang="en-US" sz="4000" b="1" dirty="0" err="1"/>
              <a:t>grammaire</a:t>
            </a:r>
            <a:r>
              <a:rPr lang="en-US" sz="40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8664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verbe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irrégulier</a:t>
            </a:r>
            <a:r>
              <a:rPr lang="en-US">
                <a:solidFill>
                  <a:srgbClr val="1E4783"/>
                </a:solidFill>
                <a:latin typeface="+mn-lt"/>
              </a:rPr>
              <a:t>: faire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12916"/>
              </p:ext>
            </p:extLst>
          </p:nvPr>
        </p:nvGraphicFramePr>
        <p:xfrm>
          <a:off x="1606731" y="1257687"/>
          <a:ext cx="83079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89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415398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faire (to do/make)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 do/make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you do/make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/on fait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he/she/one does/makes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faisons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we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do/make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faites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you do/make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font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they do/make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0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Jeu</a:t>
            </a:r>
            <a:r>
              <a:rPr lang="en-US">
                <a:solidFill>
                  <a:srgbClr val="1E4783"/>
                </a:solidFill>
                <a:latin typeface="+mn-lt"/>
              </a:rPr>
              <a:t> de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mémoire</a:t>
            </a:r>
            <a:endParaRPr lang="en-US">
              <a:solidFill>
                <a:srgbClr val="1E478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" y="1257687"/>
            <a:ext cx="5957888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/>
              <a:t>Set a timer for 60 seconds</a:t>
            </a:r>
            <a:br>
              <a:rPr lang="en-IE" sz="2800"/>
            </a:br>
            <a:r>
              <a:rPr lang="en-IE" sz="2800"/>
              <a:t> and learn the verb ‘faire’.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E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/>
              <a:t>Once the time is up fill in </a:t>
            </a:r>
            <a:br>
              <a:rPr lang="en-IE" sz="2800"/>
            </a:br>
            <a:r>
              <a:rPr lang="en-IE" sz="2800"/>
              <a:t>the verb ‘faire’ in the grid.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E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/>
              <a:t>Can you get all six parts</a:t>
            </a:r>
            <a:br>
              <a:rPr lang="en-IE" sz="2800"/>
            </a:br>
            <a:r>
              <a:rPr lang="en-IE" sz="2800"/>
              <a:t>correct?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86175"/>
              </p:ext>
            </p:extLst>
          </p:nvPr>
        </p:nvGraphicFramePr>
        <p:xfrm>
          <a:off x="7315096" y="1257687"/>
          <a:ext cx="36638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80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>
                          <a:latin typeface="+mn-lt"/>
                        </a:rPr>
                        <a:t>Faire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/on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045BD7-62BF-404D-8005-6B86ED801C2C}"/>
              </a:ext>
            </a:extLst>
          </p:cNvPr>
          <p:cNvSpPr txBox="1"/>
          <p:nvPr/>
        </p:nvSpPr>
        <p:spPr>
          <a:xfrm>
            <a:off x="7760473" y="180494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A95C-AEDA-4748-9F2C-D7901F3B2135}"/>
              </a:ext>
            </a:extLst>
          </p:cNvPr>
          <p:cNvSpPr txBox="1"/>
          <p:nvPr/>
        </p:nvSpPr>
        <p:spPr>
          <a:xfrm>
            <a:off x="7825408" y="232816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CB46B-8DBD-46B4-8AF4-9785DCDD96AF}"/>
              </a:ext>
            </a:extLst>
          </p:cNvPr>
          <p:cNvSpPr txBox="1"/>
          <p:nvPr/>
        </p:nvSpPr>
        <p:spPr>
          <a:xfrm>
            <a:off x="8757035" y="2841630"/>
            <a:ext cx="10389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fait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EABC5-7B99-49B5-B274-255471C15425}"/>
              </a:ext>
            </a:extLst>
          </p:cNvPr>
          <p:cNvSpPr txBox="1"/>
          <p:nvPr/>
        </p:nvSpPr>
        <p:spPr>
          <a:xfrm>
            <a:off x="8181890" y="3359672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faisons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94CCC-EF7B-40EC-9190-443932F46BCE}"/>
              </a:ext>
            </a:extLst>
          </p:cNvPr>
          <p:cNvSpPr txBox="1"/>
          <p:nvPr/>
        </p:nvSpPr>
        <p:spPr>
          <a:xfrm>
            <a:off x="8134183" y="3883820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faites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D81E0-50A7-44EA-9346-B82FC8F7387A}"/>
              </a:ext>
            </a:extLst>
          </p:cNvPr>
          <p:cNvSpPr txBox="1"/>
          <p:nvPr/>
        </p:nvSpPr>
        <p:spPr>
          <a:xfrm>
            <a:off x="8507894" y="4392531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font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" name="Picture 1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3B2F0ABA-21A8-4AB0-8924-9FEBC2FDB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31" y="1257763"/>
            <a:ext cx="1880073" cy="1880073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B56D70FE-3C12-4270-A601-345580DA0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66" y="3215360"/>
            <a:ext cx="1856038" cy="17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4" y="1173727"/>
            <a:ext cx="7266243" cy="424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	Je ________ </a:t>
            </a:r>
            <a:r>
              <a:rPr lang="en-US" sz="2800">
                <a:solidFill>
                  <a:srgbClr val="1E4783"/>
                </a:solidFill>
              </a:rPr>
              <a:t>(faire) la cuisine. </a:t>
            </a:r>
            <a:endParaRPr lang="en-US" sz="2800" b="0" i="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2.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Nous </a:t>
            </a:r>
            <a:r>
              <a:rPr lang="en-US" sz="2800">
                <a:solidFill>
                  <a:srgbClr val="1E4783"/>
                </a:solidFill>
              </a:rPr>
              <a:t>________ (faire) du ski.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Il </a:t>
            </a:r>
            <a:r>
              <a:rPr lang="en-US" sz="2800">
                <a:solidFill>
                  <a:srgbClr val="1E4783"/>
                </a:solidFill>
              </a:rPr>
              <a:t>________ (faire) beau.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4.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Tu </a:t>
            </a:r>
            <a:r>
              <a:rPr lang="en-US" sz="2800">
                <a:solidFill>
                  <a:srgbClr val="1E4783"/>
                </a:solidFill>
              </a:rPr>
              <a:t>________ (faire) le lit. 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5.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Claire </a:t>
            </a:r>
            <a:r>
              <a:rPr lang="en-US" sz="2800">
                <a:solidFill>
                  <a:srgbClr val="1E4783"/>
                </a:solidFill>
              </a:rPr>
              <a:t>______ (faire) les devoirs. 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6.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Les </a:t>
            </a:r>
            <a:r>
              <a:rPr lang="en-US" sz="2800" err="1">
                <a:solidFill>
                  <a:srgbClr val="1E4783"/>
                </a:solidFill>
                <a:latin typeface="+mn-lt"/>
              </a:rPr>
              <a:t>enfants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>
                <a:solidFill>
                  <a:srgbClr val="1E4783"/>
                </a:solidFill>
              </a:rPr>
              <a:t>________ (faire) la </a:t>
            </a:r>
            <a:r>
              <a:rPr lang="en-US" sz="2800" err="1">
                <a:solidFill>
                  <a:srgbClr val="1E4783"/>
                </a:solidFill>
              </a:rPr>
              <a:t>vaisselle</a:t>
            </a:r>
            <a:r>
              <a:rPr lang="en-US" sz="2800">
                <a:solidFill>
                  <a:srgbClr val="1E4783"/>
                </a:solidFill>
              </a:rPr>
              <a:t>. </a:t>
            </a:r>
            <a:endParaRPr lang="en-US" sz="280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Complète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4955" y="3717796"/>
            <a:ext cx="2537895" cy="1691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FD3D7-6D27-46BE-8AE8-AEC1C0E1DA16}"/>
              </a:ext>
            </a:extLst>
          </p:cNvPr>
          <p:cNvSpPr txBox="1"/>
          <p:nvPr/>
        </p:nvSpPr>
        <p:spPr>
          <a:xfrm>
            <a:off x="1264351" y="1154758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943B-6331-4D1A-A6C5-3B9F4114A93B}"/>
              </a:ext>
            </a:extLst>
          </p:cNvPr>
          <p:cNvSpPr txBox="1"/>
          <p:nvPr/>
        </p:nvSpPr>
        <p:spPr>
          <a:xfrm>
            <a:off x="1710950" y="1801674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faisons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F6C66-77BF-4D3E-9DF1-58DFC7604C0F}"/>
              </a:ext>
            </a:extLst>
          </p:cNvPr>
          <p:cNvSpPr txBox="1"/>
          <p:nvPr/>
        </p:nvSpPr>
        <p:spPr>
          <a:xfrm>
            <a:off x="1100024" y="2473781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fait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FD72-1D43-44B7-8F7E-AF4572FCE574}"/>
              </a:ext>
            </a:extLst>
          </p:cNvPr>
          <p:cNvSpPr txBox="1"/>
          <p:nvPr/>
        </p:nvSpPr>
        <p:spPr>
          <a:xfrm>
            <a:off x="1411450" y="3124254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fais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F7522-360C-43FD-BCF7-B1B5A99F8B72}"/>
              </a:ext>
            </a:extLst>
          </p:cNvPr>
          <p:cNvSpPr txBox="1"/>
          <p:nvPr/>
        </p:nvSpPr>
        <p:spPr>
          <a:xfrm>
            <a:off x="1795535" y="3760199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fait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264AB-D287-45AE-8A9E-2F5B5585AA3C}"/>
              </a:ext>
            </a:extLst>
          </p:cNvPr>
          <p:cNvSpPr txBox="1"/>
          <p:nvPr/>
        </p:nvSpPr>
        <p:spPr>
          <a:xfrm>
            <a:off x="2619820" y="4429923"/>
            <a:ext cx="13437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font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Picture 12" descr="A person standing on a bed&#10;&#10;Description automatically generated with low confidence">
            <a:extLst>
              <a:ext uri="{FF2B5EF4-FFF2-40B4-BE49-F238E27FC236}">
                <a16:creationId xmlns:a16="http://schemas.microsoft.com/office/drawing/2014/main" id="{FB87AF51-1B0B-4C1E-B749-FFBF7D45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44" y="365125"/>
            <a:ext cx="2238950" cy="33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Faire :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négative</a:t>
            </a:r>
            <a:r>
              <a:rPr lang="en-US">
                <a:solidFill>
                  <a:srgbClr val="1E4783"/>
                </a:solidFill>
                <a:latin typeface="+mn-lt"/>
              </a:rPr>
              <a:t> et interrogative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74614"/>
              </p:ext>
            </p:extLst>
          </p:nvPr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b="1"/>
                        <a:t>La </a:t>
                      </a:r>
                      <a:r>
                        <a:rPr lang="en-US" sz="3000" b="1" err="1"/>
                        <a:t>forme</a:t>
                      </a:r>
                      <a:r>
                        <a:rPr lang="en-US" sz="3000" b="1"/>
                        <a:t> </a:t>
                      </a:r>
                      <a:r>
                        <a:rPr lang="en-US" sz="3000" b="1" err="1"/>
                        <a:t>négative</a:t>
                      </a:r>
                      <a:r>
                        <a:rPr lang="en-US" sz="3000" b="1"/>
                        <a:t> 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/>
                        <a:t>La </a:t>
                      </a:r>
                      <a:r>
                        <a:rPr lang="en-US" sz="3000" b="1" err="1"/>
                        <a:t>forme</a:t>
                      </a:r>
                      <a:r>
                        <a:rPr lang="en-US" sz="3000" b="1" baseline="0"/>
                        <a:t> interrogative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-je ? Est-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que je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…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fais-tu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il/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/on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fait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fait-il ? fait-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 fait-on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faisons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faisons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-nous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faites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faites-vous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font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font-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? font-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19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BC746D7-6FBC-9846-BCDA-7D077E7DD4E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Le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verbe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faire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en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action 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7303505"/>
              </p:ext>
            </p:extLst>
          </p:nvPr>
        </p:nvGraphicFramePr>
        <p:xfrm>
          <a:off x="593924" y="1280160"/>
          <a:ext cx="10483379" cy="442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6" y="2891977"/>
            <a:ext cx="1196929" cy="1219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7" y="1296580"/>
            <a:ext cx="1196928" cy="1212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6" y="4484538"/>
            <a:ext cx="1214009" cy="12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57174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4156326"/>
              </p:ext>
            </p:extLst>
          </p:nvPr>
        </p:nvGraphicFramePr>
        <p:xfrm>
          <a:off x="1899198" y="1099017"/>
          <a:ext cx="8720906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C4AD60-0BB3-4510-B310-C1F814548BE5}"/>
              </a:ext>
            </a:extLst>
          </p:cNvPr>
          <p:cNvGrpSpPr/>
          <p:nvPr/>
        </p:nvGrpSpPr>
        <p:grpSpPr>
          <a:xfrm>
            <a:off x="2072176" y="1099017"/>
            <a:ext cx="3828827" cy="1445112"/>
            <a:chOff x="2127836" y="1110342"/>
            <a:chExt cx="3828827" cy="1445112"/>
          </a:xfrm>
        </p:grpSpPr>
        <p:sp>
          <p:nvSpPr>
            <p:cNvPr id="6" name="Rounded Rectangle 5"/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7" name="Rounded Rectangle 4"/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Je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le lit.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1" y="1188391"/>
            <a:ext cx="1249917" cy="1266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0" y="2780968"/>
            <a:ext cx="1272392" cy="1296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" y="4408226"/>
            <a:ext cx="1221758" cy="12269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BB75F7-3724-486B-9742-8BEFFA46A451}"/>
              </a:ext>
            </a:extLst>
          </p:cNvPr>
          <p:cNvGrpSpPr/>
          <p:nvPr/>
        </p:nvGrpSpPr>
        <p:grpSpPr>
          <a:xfrm>
            <a:off x="2072177" y="2706444"/>
            <a:ext cx="3828827" cy="1445112"/>
            <a:chOff x="2127836" y="1110342"/>
            <a:chExt cx="3828827" cy="1445112"/>
          </a:xfrm>
        </p:grpSpPr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8A836077-CBCA-4619-B9A0-32BFB959B67B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03D81430-F4D4-4272-9D0A-2AD87D739F3B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Tu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la cuisine.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B987F1-6C48-4605-ABC1-210E4154A004}"/>
              </a:ext>
            </a:extLst>
          </p:cNvPr>
          <p:cNvGrpSpPr/>
          <p:nvPr/>
        </p:nvGrpSpPr>
        <p:grpSpPr>
          <a:xfrm>
            <a:off x="2072175" y="4299160"/>
            <a:ext cx="3828827" cy="1445112"/>
            <a:chOff x="2127836" y="1110342"/>
            <a:chExt cx="3828827" cy="1445112"/>
          </a:xfrm>
        </p:grpSpPr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9EB862B5-C288-456B-B875-5B76B644BEBF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BEC931DF-E92E-48C3-A9E3-EC2CE3ACCFCE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Nous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les courses.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E39A4B-3F6E-4234-B132-5F0DA0077365}"/>
              </a:ext>
            </a:extLst>
          </p:cNvPr>
          <p:cNvGrpSpPr/>
          <p:nvPr/>
        </p:nvGrpSpPr>
        <p:grpSpPr>
          <a:xfrm>
            <a:off x="6346138" y="1104236"/>
            <a:ext cx="3828827" cy="1445112"/>
            <a:chOff x="2127836" y="1110342"/>
            <a:chExt cx="3828827" cy="1445112"/>
          </a:xfrm>
        </p:grpSpPr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30D2C8AC-CE01-493A-9E62-3B857012FEEE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C362E74E-0877-45E5-93C3-3A7B3177F637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Je </a:t>
              </a:r>
              <a:r>
                <a:rPr lang="en-US" sz="4000" u="sng" err="1"/>
                <a:t>fais</a:t>
              </a:r>
              <a:br>
                <a:rPr lang="en-US" sz="4000" kern="1200"/>
              </a:br>
              <a:r>
                <a:rPr lang="en-US" sz="4000" kern="1200"/>
                <a:t>le lit.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536022-420B-4846-8C4B-2F56FA6A3E00}"/>
              </a:ext>
            </a:extLst>
          </p:cNvPr>
          <p:cNvGrpSpPr/>
          <p:nvPr/>
        </p:nvGrpSpPr>
        <p:grpSpPr>
          <a:xfrm>
            <a:off x="6346139" y="2711663"/>
            <a:ext cx="3828827" cy="1445112"/>
            <a:chOff x="2127836" y="1110342"/>
            <a:chExt cx="3828827" cy="1445112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B975CF3E-0E29-4C65-B249-A213746EEF23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ACB69C8C-4DD2-4056-8692-19C88A633D93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Tu </a:t>
              </a:r>
              <a:r>
                <a:rPr lang="en-US" sz="4000" kern="1200">
                  <a:solidFill>
                    <a:srgbClr val="FF0000"/>
                  </a:solidFill>
                </a:rPr>
                <a:t>ne</a:t>
              </a:r>
              <a:r>
                <a:rPr lang="en-US" sz="4000" kern="1200"/>
                <a:t> </a:t>
              </a:r>
              <a:r>
                <a:rPr lang="en-US" sz="4000" u="sng" err="1"/>
                <a:t>fais</a:t>
              </a:r>
              <a:r>
                <a:rPr lang="en-US" sz="4000"/>
                <a:t> </a:t>
              </a:r>
              <a:r>
                <a:rPr lang="en-US" sz="4000">
                  <a:solidFill>
                    <a:srgbClr val="FF0000"/>
                  </a:solidFill>
                </a:rPr>
                <a:t>pas</a:t>
              </a:r>
              <a:br>
                <a:rPr lang="en-US" sz="4000" kern="1200"/>
              </a:br>
              <a:r>
                <a:rPr lang="en-US" sz="4000" kern="1200"/>
                <a:t>la cuisine.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BDA877-8121-4FE6-A538-7604D46B6085}"/>
              </a:ext>
            </a:extLst>
          </p:cNvPr>
          <p:cNvGrpSpPr/>
          <p:nvPr/>
        </p:nvGrpSpPr>
        <p:grpSpPr>
          <a:xfrm>
            <a:off x="6346137" y="4304379"/>
            <a:ext cx="3828827" cy="1445112"/>
            <a:chOff x="2127836" y="1110342"/>
            <a:chExt cx="3828827" cy="1445112"/>
          </a:xfrm>
        </p:grpSpPr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FD7328B-23BE-4975-81E1-57CF37EA0DD8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298A8E0A-5690-4040-BFEC-ED30E75C2F8D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u="sng" kern="1200" err="1"/>
                <a:t>F</a:t>
              </a:r>
              <a:r>
                <a:rPr lang="en-US" sz="4000" u="sng" err="1"/>
                <a:t>aisons</a:t>
              </a:r>
              <a:r>
                <a:rPr lang="en-US" sz="4000"/>
                <a:t>-nous</a:t>
              </a:r>
              <a:br>
                <a:rPr lang="en-US" sz="4000" kern="1200"/>
              </a:br>
              <a:r>
                <a:rPr lang="en-US" sz="4000" kern="1200"/>
                <a:t>les courses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7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57174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99198" y="1099017"/>
          <a:ext cx="8720906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1" y="1188391"/>
            <a:ext cx="1249917" cy="1266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0" y="2780968"/>
            <a:ext cx="1272392" cy="1296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" y="4408226"/>
            <a:ext cx="1221758" cy="1226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B0C0B-3BA4-4432-B54B-36B5D105385E}"/>
              </a:ext>
            </a:extLst>
          </p:cNvPr>
          <p:cNvGrpSpPr/>
          <p:nvPr/>
        </p:nvGrpSpPr>
        <p:grpSpPr>
          <a:xfrm>
            <a:off x="2072522" y="1113728"/>
            <a:ext cx="3828827" cy="1445112"/>
            <a:chOff x="2127836" y="1110342"/>
            <a:chExt cx="3828827" cy="1445112"/>
          </a:xfrm>
        </p:grpSpPr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91262A37-E3ED-42CD-AEBB-81F3AB488644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E1383350-218A-454A-B0F7-1EAED9365EAD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err="1"/>
                <a:t>Elles</a:t>
              </a:r>
              <a:r>
                <a:rPr lang="en-US" sz="4000" kern="1200"/>
                <a:t>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les devoirs.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454EE9-F380-4BE8-A445-AC8777101AC6}"/>
              </a:ext>
            </a:extLst>
          </p:cNvPr>
          <p:cNvGrpSpPr/>
          <p:nvPr/>
        </p:nvGrpSpPr>
        <p:grpSpPr>
          <a:xfrm>
            <a:off x="2072523" y="2721155"/>
            <a:ext cx="3828827" cy="1445112"/>
            <a:chOff x="2127836" y="1110342"/>
            <a:chExt cx="3828827" cy="1445112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F0F0133-BA38-4EA0-B3D9-33A8C7D2DD73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BD2E1964-ACBF-4947-BBEE-D7937286816C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Il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beau et </a:t>
              </a:r>
              <a:r>
                <a:rPr lang="en-US" sz="4000" kern="1200" err="1"/>
                <a:t>chaud</a:t>
              </a:r>
              <a:r>
                <a:rPr lang="en-US" sz="4000" kern="1200"/>
                <a:t>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DA95F3-99B1-43D5-8C18-ACAFF615FE6C}"/>
              </a:ext>
            </a:extLst>
          </p:cNvPr>
          <p:cNvGrpSpPr/>
          <p:nvPr/>
        </p:nvGrpSpPr>
        <p:grpSpPr>
          <a:xfrm>
            <a:off x="2072521" y="4313871"/>
            <a:ext cx="3828827" cy="1445112"/>
            <a:chOff x="2127836" y="1110342"/>
            <a:chExt cx="3828827" cy="1445112"/>
          </a:xfrm>
        </p:grpSpPr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2AAB499F-31E4-47B9-BA45-483E9A3CBC1D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38D37C74-1A40-4C5D-8F09-CC51F3DDF40C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err="1"/>
                <a:t>V</a:t>
              </a:r>
              <a:r>
                <a:rPr lang="en-US" sz="4000" kern="1200" err="1"/>
                <a:t>ous</a:t>
              </a:r>
              <a:r>
                <a:rPr lang="en-US" sz="4000" kern="1200"/>
                <a:t> (</a:t>
              </a:r>
              <a:r>
                <a:rPr lang="en-US" sz="4000"/>
                <a:t>faire</a:t>
              </a:r>
              <a:r>
                <a:rPr lang="en-US" sz="4000" kern="1200"/>
                <a:t>)</a:t>
              </a:r>
              <a:br>
                <a:rPr lang="en-US" sz="4000" kern="1200"/>
              </a:br>
              <a:r>
                <a:rPr lang="en-US" sz="4000" kern="1200"/>
                <a:t>la </a:t>
              </a:r>
              <a:r>
                <a:rPr lang="en-US" sz="4000" kern="1200" err="1"/>
                <a:t>vaisselle</a:t>
              </a:r>
              <a:r>
                <a:rPr lang="en-US" sz="4000" kern="1200"/>
                <a:t>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45426D-52FC-4935-88E2-BDB1C3A14ADE}"/>
              </a:ext>
            </a:extLst>
          </p:cNvPr>
          <p:cNvGrpSpPr/>
          <p:nvPr/>
        </p:nvGrpSpPr>
        <p:grpSpPr>
          <a:xfrm>
            <a:off x="6346138" y="1113728"/>
            <a:ext cx="3828827" cy="1445112"/>
            <a:chOff x="2127836" y="1110342"/>
            <a:chExt cx="3828827" cy="1445112"/>
          </a:xfrm>
        </p:grpSpPr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5C1B5139-94FE-4DBA-8B24-D0178A029E2F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3" name="Rounded Rectangle 4">
              <a:extLst>
                <a:ext uri="{FF2B5EF4-FFF2-40B4-BE49-F238E27FC236}">
                  <a16:creationId xmlns:a16="http://schemas.microsoft.com/office/drawing/2014/main" id="{D8AD6415-F01E-4AC6-AB14-F89D71E47A6D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err="1"/>
                <a:t>Elles</a:t>
              </a:r>
              <a:r>
                <a:rPr lang="en-US" sz="4000" kern="1200"/>
                <a:t> </a:t>
              </a:r>
              <a:r>
                <a:rPr lang="en-US" sz="4000" u="sng"/>
                <a:t>font</a:t>
              </a:r>
              <a:br>
                <a:rPr lang="en-US" sz="4000" kern="1200"/>
              </a:br>
              <a:r>
                <a:rPr lang="en-US" sz="4000" kern="1200"/>
                <a:t>les devoirs.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ED60B6-6F0C-4934-BBAD-415363D07D7D}"/>
              </a:ext>
            </a:extLst>
          </p:cNvPr>
          <p:cNvGrpSpPr/>
          <p:nvPr/>
        </p:nvGrpSpPr>
        <p:grpSpPr>
          <a:xfrm>
            <a:off x="6346139" y="2721155"/>
            <a:ext cx="3828827" cy="1445112"/>
            <a:chOff x="2127836" y="1110342"/>
            <a:chExt cx="3828827" cy="1445112"/>
          </a:xfrm>
        </p:grpSpPr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B92AEB11-DC6D-4459-A937-A0D3A0A949B1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8EBB16B9-8C82-47C9-8F1F-77D14940810C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Il </a:t>
              </a:r>
              <a:r>
                <a:rPr lang="en-US" sz="4000" kern="1200">
                  <a:solidFill>
                    <a:srgbClr val="FF0000"/>
                  </a:solidFill>
                </a:rPr>
                <a:t>ne</a:t>
              </a:r>
              <a:r>
                <a:rPr lang="en-US" sz="4000" kern="1200"/>
                <a:t> </a:t>
              </a:r>
              <a:r>
                <a:rPr lang="en-US" sz="4000" u="sng"/>
                <a:t>fait</a:t>
              </a:r>
              <a:r>
                <a:rPr lang="en-US" sz="4000"/>
                <a:t> </a:t>
              </a:r>
              <a:r>
                <a:rPr lang="en-US" sz="4000">
                  <a:solidFill>
                    <a:srgbClr val="FF0000"/>
                  </a:solidFill>
                </a:rPr>
                <a:t>pas</a:t>
              </a:r>
              <a:br>
                <a:rPr lang="en-US" sz="4000" kern="1200"/>
              </a:br>
              <a:r>
                <a:rPr lang="en-US" sz="4000" kern="1200"/>
                <a:t>beau et </a:t>
              </a:r>
              <a:r>
                <a:rPr lang="en-US" sz="4000" kern="1200" err="1"/>
                <a:t>chaud</a:t>
              </a:r>
              <a:r>
                <a:rPr lang="en-US" sz="4000" kern="1200"/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EB242F-8E32-40A8-BE71-AD0517245C77}"/>
              </a:ext>
            </a:extLst>
          </p:cNvPr>
          <p:cNvGrpSpPr/>
          <p:nvPr/>
        </p:nvGrpSpPr>
        <p:grpSpPr>
          <a:xfrm>
            <a:off x="6346137" y="4313871"/>
            <a:ext cx="3828827" cy="1445112"/>
            <a:chOff x="2127836" y="1110342"/>
            <a:chExt cx="3828827" cy="1445112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BFC8CA43-9A0E-4440-BE65-58769D62B35E}"/>
                </a:ext>
              </a:extLst>
            </p:cNvPr>
            <p:cNvSpPr/>
            <p:nvPr/>
          </p:nvSpPr>
          <p:spPr>
            <a:xfrm>
              <a:off x="2127837" y="1110342"/>
              <a:ext cx="3828826" cy="144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49" name="Rounded Rectangle 4">
              <a:extLst>
                <a:ext uri="{FF2B5EF4-FFF2-40B4-BE49-F238E27FC236}">
                  <a16:creationId xmlns:a16="http://schemas.microsoft.com/office/drawing/2014/main" id="{89A35E2E-3D0E-42CE-A12D-ECBA0677A21F}"/>
                </a:ext>
              </a:extLst>
            </p:cNvPr>
            <p:cNvSpPr txBox="1"/>
            <p:nvPr/>
          </p:nvSpPr>
          <p:spPr>
            <a:xfrm>
              <a:off x="2127836" y="1152668"/>
              <a:ext cx="3828827" cy="136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104775" rIns="139700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u="sng" err="1"/>
                <a:t>Faites</a:t>
              </a:r>
              <a:r>
                <a:rPr lang="en-US" sz="4000" err="1"/>
                <a:t>-v</a:t>
              </a:r>
              <a:r>
                <a:rPr lang="en-US" sz="4000" kern="1200" err="1"/>
                <a:t>ous</a:t>
              </a:r>
              <a:br>
                <a:rPr lang="en-US" sz="4000" kern="1200"/>
              </a:br>
              <a:r>
                <a:rPr lang="en-US" sz="4000" kern="1200"/>
                <a:t>la </a:t>
              </a:r>
              <a:r>
                <a:rPr lang="en-US" sz="4000" kern="1200" err="1"/>
                <a:t>vaisselle</a:t>
              </a:r>
              <a:r>
                <a:rPr lang="en-US" sz="4000" kern="120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6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69818"/>
            <a:ext cx="12192000" cy="5881510"/>
          </a:xfrm>
          <a:prstGeom prst="rect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Le </a:t>
            </a:r>
            <a:r>
              <a:rPr lang="en-US" sz="5400" err="1">
                <a:solidFill>
                  <a:schemeClr val="bg1"/>
                </a:solidFill>
              </a:rPr>
              <a:t>verbe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err="1">
                <a:solidFill>
                  <a:schemeClr val="bg1"/>
                </a:solidFill>
              </a:rPr>
              <a:t>irrégulier</a:t>
            </a:r>
            <a:r>
              <a:rPr lang="en-US" sz="5400">
                <a:solidFill>
                  <a:schemeClr val="bg1"/>
                </a:solidFill>
              </a:rPr>
              <a:t> : </a:t>
            </a:r>
            <a:r>
              <a:rPr lang="en-US" sz="5400" err="1">
                <a:solidFill>
                  <a:schemeClr val="bg1"/>
                </a:solidFill>
              </a:rPr>
              <a:t>Aller</a:t>
            </a:r>
            <a:endParaRPr lang="en-US" sz="5400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The irregular verb ‘</a:t>
            </a:r>
            <a:r>
              <a:rPr lang="en-US" err="1">
                <a:solidFill>
                  <a:schemeClr val="bg1"/>
                </a:solidFill>
                <a:latin typeface="+mn-lt"/>
              </a:rPr>
              <a:t>aller</a:t>
            </a:r>
            <a:r>
              <a:rPr lang="en-US">
                <a:solidFill>
                  <a:schemeClr val="bg1"/>
                </a:solidFill>
                <a:latin typeface="+mn-lt"/>
              </a:rPr>
              <a:t>’ (to go)</a:t>
            </a:r>
          </a:p>
        </p:txBody>
      </p:sp>
    </p:spTree>
    <p:extLst>
      <p:ext uri="{BB962C8B-B14F-4D97-AF65-F5344CB8AC3E}">
        <p14:creationId xmlns:p14="http://schemas.microsoft.com/office/powerpoint/2010/main" val="121445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Le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verbe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irrégulier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: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aller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1606731" y="1257687"/>
          <a:ext cx="83079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89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415398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err="1"/>
                        <a:t>aller</a:t>
                      </a:r>
                      <a:r>
                        <a:rPr lang="en-US" sz="3000" b="1"/>
                        <a:t> (to go)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vais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 go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vas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you go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/on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he/she/one goes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allons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we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go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allez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you go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vont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they go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8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7"/>
            <a:ext cx="6355516" cy="424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	Je ________ (</a:t>
            </a:r>
            <a:r>
              <a:rPr lang="en-US" sz="2800" b="0" i="0" err="1">
                <a:solidFill>
                  <a:srgbClr val="1E4783"/>
                </a:solidFill>
                <a:latin typeface="+mn-lt"/>
              </a:rPr>
              <a:t>aller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) </a:t>
            </a:r>
            <a:r>
              <a:rPr lang="en-US" sz="2800" b="0" i="0" err="1">
                <a:solidFill>
                  <a:srgbClr val="1E4783"/>
                </a:solidFill>
                <a:latin typeface="+mn-lt"/>
              </a:rPr>
              <a:t>très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b="0" i="0" err="1">
                <a:solidFill>
                  <a:srgbClr val="1E4783"/>
                </a:solidFill>
                <a:latin typeface="+mn-lt"/>
              </a:rPr>
              <a:t>bien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2.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Nous </a:t>
            </a:r>
            <a:r>
              <a:rPr lang="en-US" sz="2800">
                <a:solidFill>
                  <a:srgbClr val="1E4783"/>
                </a:solidFill>
              </a:rPr>
              <a:t>________ (</a:t>
            </a:r>
            <a:r>
              <a:rPr lang="en-US" sz="2800" err="1">
                <a:solidFill>
                  <a:srgbClr val="1E4783"/>
                </a:solidFill>
              </a:rPr>
              <a:t>aller</a:t>
            </a:r>
            <a:r>
              <a:rPr lang="en-US" sz="2800">
                <a:solidFill>
                  <a:srgbClr val="1E4783"/>
                </a:solidFill>
              </a:rPr>
              <a:t>) </a:t>
            </a:r>
            <a:r>
              <a:rPr lang="en-US" sz="2800" err="1">
                <a:solidFill>
                  <a:srgbClr val="1E4783"/>
                </a:solidFill>
              </a:rPr>
              <a:t>en</a:t>
            </a:r>
            <a:r>
              <a:rPr lang="en-US" sz="2800">
                <a:solidFill>
                  <a:srgbClr val="1E4783"/>
                </a:solidFill>
              </a:rPr>
              <a:t> Suisse. 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err="1">
                <a:solidFill>
                  <a:srgbClr val="1E4783"/>
                </a:solidFill>
              </a:rPr>
              <a:t>Vous</a:t>
            </a:r>
            <a:r>
              <a:rPr lang="en-US" sz="2800">
                <a:solidFill>
                  <a:srgbClr val="1E4783"/>
                </a:solidFill>
              </a:rPr>
              <a:t> ________ (</a:t>
            </a:r>
            <a:r>
              <a:rPr lang="en-US" sz="2800" err="1">
                <a:solidFill>
                  <a:srgbClr val="1E4783"/>
                </a:solidFill>
              </a:rPr>
              <a:t>aller</a:t>
            </a:r>
            <a:r>
              <a:rPr lang="en-US" sz="2800">
                <a:solidFill>
                  <a:srgbClr val="1E4783"/>
                </a:solidFill>
              </a:rPr>
              <a:t>) </a:t>
            </a:r>
            <a:r>
              <a:rPr lang="en-US" sz="280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Dijon.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4.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err="1">
                <a:solidFill>
                  <a:srgbClr val="1E4783"/>
                </a:solidFill>
                <a:latin typeface="+mn-lt"/>
              </a:rPr>
              <a:t>Tu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>
                <a:solidFill>
                  <a:srgbClr val="1E4783"/>
                </a:solidFill>
              </a:rPr>
              <a:t>________ (</a:t>
            </a:r>
            <a:r>
              <a:rPr lang="en-US" sz="2800" err="1">
                <a:solidFill>
                  <a:srgbClr val="1E4783"/>
                </a:solidFill>
              </a:rPr>
              <a:t>aller</a:t>
            </a:r>
            <a:r>
              <a:rPr lang="en-US" sz="2800">
                <a:solidFill>
                  <a:srgbClr val="1E4783"/>
                </a:solidFill>
              </a:rPr>
              <a:t>) aux </a:t>
            </a:r>
            <a:r>
              <a:rPr lang="en-US" sz="2800" err="1">
                <a:solidFill>
                  <a:srgbClr val="1E4783"/>
                </a:solidFill>
              </a:rPr>
              <a:t>magasins</a:t>
            </a:r>
            <a:r>
              <a:rPr lang="en-US" sz="2800">
                <a:solidFill>
                  <a:srgbClr val="1E4783"/>
                </a:solidFill>
              </a:rPr>
              <a:t>.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5.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Claire </a:t>
            </a:r>
            <a:r>
              <a:rPr lang="en-US" sz="2800">
                <a:solidFill>
                  <a:srgbClr val="1E4783"/>
                </a:solidFill>
              </a:rPr>
              <a:t>________ (</a:t>
            </a:r>
            <a:r>
              <a:rPr lang="en-US" sz="2800" err="1">
                <a:solidFill>
                  <a:srgbClr val="1E4783"/>
                </a:solidFill>
              </a:rPr>
              <a:t>aller</a:t>
            </a:r>
            <a:r>
              <a:rPr lang="en-US" sz="2800">
                <a:solidFill>
                  <a:srgbClr val="1E4783"/>
                </a:solidFill>
              </a:rPr>
              <a:t>) </a:t>
            </a:r>
            <a:r>
              <a:rPr lang="en-US" sz="280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2800">
                <a:solidFill>
                  <a:srgbClr val="1E4783"/>
                </a:solidFill>
              </a:rPr>
              <a:t> </a:t>
            </a:r>
            <a:r>
              <a:rPr lang="en-US" sz="2800" err="1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l’école</a:t>
            </a:r>
            <a:r>
              <a:rPr lang="en-US" sz="280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6.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err="1">
                <a:solidFill>
                  <a:srgbClr val="1E4783"/>
                </a:solidFill>
              </a:rPr>
              <a:t>Elles</a:t>
            </a:r>
            <a:r>
              <a:rPr lang="en-US" sz="2800">
                <a:solidFill>
                  <a:srgbClr val="1E4783"/>
                </a:solidFill>
              </a:rPr>
              <a:t> ________ (</a:t>
            </a:r>
            <a:r>
              <a:rPr lang="en-US" sz="2800" err="1">
                <a:solidFill>
                  <a:srgbClr val="1E4783"/>
                </a:solidFill>
              </a:rPr>
              <a:t>aller</a:t>
            </a:r>
            <a:r>
              <a:rPr lang="en-US" sz="2800">
                <a:solidFill>
                  <a:srgbClr val="1E4783"/>
                </a:solidFill>
              </a:rPr>
              <a:t>) au café.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>
              <a:solidFill>
                <a:srgbClr val="1E4783"/>
              </a:solidFill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Complète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35CFE-B8FB-426A-8FA6-637394457B59}"/>
              </a:ext>
            </a:extLst>
          </p:cNvPr>
          <p:cNvSpPr txBox="1"/>
          <p:nvPr/>
        </p:nvSpPr>
        <p:spPr>
          <a:xfrm>
            <a:off x="1359673" y="1129915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vais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85C5E-AE6B-4290-99D7-5DDCAB76733A}"/>
              </a:ext>
            </a:extLst>
          </p:cNvPr>
          <p:cNvSpPr txBox="1"/>
          <p:nvPr/>
        </p:nvSpPr>
        <p:spPr>
          <a:xfrm>
            <a:off x="1806271" y="1805535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allons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6EAED-7F8A-4CFB-8F6D-5C7C58619031}"/>
              </a:ext>
            </a:extLst>
          </p:cNvPr>
          <p:cNvSpPr txBox="1"/>
          <p:nvPr/>
        </p:nvSpPr>
        <p:spPr>
          <a:xfrm>
            <a:off x="1720132" y="2465600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allez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D09C4-56F5-4102-A7E4-53B97CF0362C}"/>
              </a:ext>
            </a:extLst>
          </p:cNvPr>
          <p:cNvSpPr txBox="1"/>
          <p:nvPr/>
        </p:nvSpPr>
        <p:spPr>
          <a:xfrm>
            <a:off x="1359673" y="3125665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vas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A2C9B-2108-4691-94DE-CFCC47239DEE}"/>
              </a:ext>
            </a:extLst>
          </p:cNvPr>
          <p:cNvSpPr txBox="1"/>
          <p:nvPr/>
        </p:nvSpPr>
        <p:spPr>
          <a:xfrm>
            <a:off x="1806271" y="3785730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va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6D26-943E-48FF-BF01-B8BF78B2E8F0}"/>
              </a:ext>
            </a:extLst>
          </p:cNvPr>
          <p:cNvSpPr txBox="1"/>
          <p:nvPr/>
        </p:nvSpPr>
        <p:spPr>
          <a:xfrm>
            <a:off x="1720132" y="4438860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vont</a:t>
            </a:r>
            <a:endParaRPr lang="en-IE" sz="28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Picture 12" descr="A flag on a pole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B840A0E-7CF6-4889-B7EE-A54AEA4BE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84" y="443141"/>
            <a:ext cx="3133003" cy="2088668"/>
          </a:xfrm>
          <a:prstGeom prst="rect">
            <a:avLst/>
          </a:prstGeom>
        </p:spPr>
      </p:pic>
      <p:pic>
        <p:nvPicPr>
          <p:cNvPr id="15" name="Picture 14" descr="A couple of women sitting at a table with food&#10;&#10;Description automatically generated with low confidence">
            <a:extLst>
              <a:ext uri="{FF2B5EF4-FFF2-40B4-BE49-F238E27FC236}">
                <a16:creationId xmlns:a16="http://schemas.microsoft.com/office/drawing/2014/main" id="{95A7DB69-158F-4837-9AD6-A288C130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937" y="3327120"/>
            <a:ext cx="2981535" cy="20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0"/>
            <a:ext cx="12192000" cy="5881510"/>
          </a:xfrm>
          <a:prstGeom prst="rect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Les mots </a:t>
            </a:r>
            <a:r>
              <a:rPr lang="en-US" sz="5400" err="1">
                <a:solidFill>
                  <a:schemeClr val="bg1"/>
                </a:solidFill>
              </a:rPr>
              <a:t>interrogatifs</a:t>
            </a:r>
            <a:endParaRPr lang="en-US" sz="5400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Question words</a:t>
            </a:r>
          </a:p>
        </p:txBody>
      </p:sp>
    </p:spTree>
    <p:extLst>
      <p:ext uri="{BB962C8B-B14F-4D97-AF65-F5344CB8AC3E}">
        <p14:creationId xmlns:p14="http://schemas.microsoft.com/office/powerpoint/2010/main" val="46102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Aller</a:t>
            </a:r>
            <a:r>
              <a:rPr lang="en-US">
                <a:solidFill>
                  <a:srgbClr val="1E4783"/>
                </a:solidFill>
                <a:latin typeface="+mn-lt"/>
              </a:rPr>
              <a:t> :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négative</a:t>
            </a:r>
            <a:r>
              <a:rPr lang="en-US">
                <a:solidFill>
                  <a:srgbClr val="1E4783"/>
                </a:solidFill>
                <a:latin typeface="+mn-lt"/>
              </a:rPr>
              <a:t> et interrogative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b="1"/>
                        <a:t>La </a:t>
                      </a:r>
                      <a:r>
                        <a:rPr lang="en-US" sz="3000" b="1" err="1"/>
                        <a:t>forme</a:t>
                      </a:r>
                      <a:r>
                        <a:rPr lang="en-US" sz="3000" b="1"/>
                        <a:t> </a:t>
                      </a:r>
                      <a:r>
                        <a:rPr lang="en-US" sz="3000" b="1" err="1"/>
                        <a:t>négative</a:t>
                      </a:r>
                      <a:r>
                        <a:rPr lang="en-US" sz="3000" b="1"/>
                        <a:t> 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/>
                        <a:t>La </a:t>
                      </a:r>
                      <a:r>
                        <a:rPr lang="en-US" sz="3000" b="1" err="1"/>
                        <a:t>forme</a:t>
                      </a:r>
                      <a:r>
                        <a:rPr lang="en-US" sz="3000" b="1" baseline="0"/>
                        <a:t> interrogative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-je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vas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vas-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/on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-t-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il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-t-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-t-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on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en-US" sz="2800" b="1" err="1">
                          <a:solidFill>
                            <a:srgbClr val="FF0000"/>
                          </a:solidFill>
                        </a:rPr>
                        <a:t>n’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allons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allons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-nous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err="1">
                          <a:solidFill>
                            <a:srgbClr val="FF0000"/>
                          </a:solidFill>
                        </a:rPr>
                        <a:t>n’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allez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allez-vous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ne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vont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vont-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?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vont-</a:t>
                      </a: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1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BC746D7-6FBC-9846-BCDA-7D077E7DD4E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verbe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aller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en</a:t>
            </a:r>
            <a:r>
              <a:rPr lang="en-US">
                <a:solidFill>
                  <a:srgbClr val="1E4783"/>
                </a:solidFill>
                <a:latin typeface="+mn-lt"/>
              </a:rPr>
              <a:t> action !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93924" y="1280160"/>
          <a:ext cx="10483379" cy="442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F77E00F-1695-4C1F-B065-624DA7ABD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6" y="2891977"/>
            <a:ext cx="1196929" cy="1219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11B3C-6102-413F-81EC-B22658542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7" y="1296580"/>
            <a:ext cx="1196928" cy="121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841D4-3FE7-4945-8858-8E52C4E2B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556" y="4484538"/>
            <a:ext cx="1214009" cy="12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23875" y="1099017"/>
          <a:ext cx="8920915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4"/>
          <p:cNvSpPr txBox="1"/>
          <p:nvPr/>
        </p:nvSpPr>
        <p:spPr>
          <a:xfrm>
            <a:off x="4976949" y="2299062"/>
            <a:ext cx="2765413" cy="256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2" name="Rounded Rectangle 11"/>
          <p:cNvSpPr/>
          <p:nvPr/>
        </p:nvSpPr>
        <p:spPr>
          <a:xfrm>
            <a:off x="1944576" y="111034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B1A89-BC58-4DF0-A492-F7FCF1A9A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1" y="1188391"/>
            <a:ext cx="1249917" cy="1266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C7AED7-5386-45D9-A672-7F0226B7D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0" y="2780968"/>
            <a:ext cx="1272392" cy="1296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CCA3BC-DB53-4C9D-B5A4-DE2DE2762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" y="4408226"/>
            <a:ext cx="1221758" cy="1226979"/>
          </a:xfrm>
          <a:prstGeom prst="rect">
            <a:avLst/>
          </a:prstGeom>
        </p:spPr>
      </p:pic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F397960-33FD-45DC-8512-F36CCF5FFE6F}"/>
              </a:ext>
            </a:extLst>
          </p:cNvPr>
          <p:cNvSpPr/>
          <p:nvPr/>
        </p:nvSpPr>
        <p:spPr>
          <a:xfrm>
            <a:off x="1944575" y="271168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0BC4E7BA-A37B-43F9-A716-FCC778F20F33}"/>
              </a:ext>
            </a:extLst>
          </p:cNvPr>
          <p:cNvSpPr/>
          <p:nvPr/>
        </p:nvSpPr>
        <p:spPr>
          <a:xfrm>
            <a:off x="1944574" y="431302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2B9B9E34-81D9-4F10-B91E-7F91B0BF6875}"/>
              </a:ext>
            </a:extLst>
          </p:cNvPr>
          <p:cNvSpPr/>
          <p:nvPr/>
        </p:nvSpPr>
        <p:spPr>
          <a:xfrm>
            <a:off x="5018408" y="109901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413704E7-E6B7-4905-B739-E2547CD40CB8}"/>
              </a:ext>
            </a:extLst>
          </p:cNvPr>
          <p:cNvSpPr/>
          <p:nvPr/>
        </p:nvSpPr>
        <p:spPr>
          <a:xfrm>
            <a:off x="5018407" y="270035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5D2B613D-59E2-4E2A-B7EC-01E401C03DB6}"/>
              </a:ext>
            </a:extLst>
          </p:cNvPr>
          <p:cNvSpPr/>
          <p:nvPr/>
        </p:nvSpPr>
        <p:spPr>
          <a:xfrm>
            <a:off x="5018406" y="430169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A33173E-293C-4D3F-B699-4719F89A43BC}"/>
              </a:ext>
            </a:extLst>
          </p:cNvPr>
          <p:cNvSpPr/>
          <p:nvPr/>
        </p:nvSpPr>
        <p:spPr>
          <a:xfrm>
            <a:off x="8092240" y="1087693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7F7B1F72-3303-4010-81EA-5B6003BD634C}"/>
              </a:ext>
            </a:extLst>
          </p:cNvPr>
          <p:cNvSpPr/>
          <p:nvPr/>
        </p:nvSpPr>
        <p:spPr>
          <a:xfrm>
            <a:off x="8092239" y="2689033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6E77A72-1646-4192-A78B-91A77D0C28EE}"/>
              </a:ext>
            </a:extLst>
          </p:cNvPr>
          <p:cNvSpPr/>
          <p:nvPr/>
        </p:nvSpPr>
        <p:spPr>
          <a:xfrm>
            <a:off x="8092238" y="4290373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0C8BA7-63A5-4CCF-86FC-3120AEB6DA7E}"/>
              </a:ext>
            </a:extLst>
          </p:cNvPr>
          <p:cNvSpPr txBox="1"/>
          <p:nvPr/>
        </p:nvSpPr>
        <p:spPr>
          <a:xfrm>
            <a:off x="1944576" y="4341485"/>
            <a:ext cx="2945237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Nous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à </a:t>
            </a:r>
            <a:r>
              <a:rPr lang="en-US" sz="4000" err="1"/>
              <a:t>l’école</a:t>
            </a:r>
            <a:r>
              <a:rPr lang="en-US" sz="4000"/>
              <a:t>.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A8E18E6F-C291-40BF-AED4-7CC98C234A8C}"/>
              </a:ext>
            </a:extLst>
          </p:cNvPr>
          <p:cNvSpPr txBox="1"/>
          <p:nvPr/>
        </p:nvSpPr>
        <p:spPr>
          <a:xfrm>
            <a:off x="1944575" y="2815216"/>
            <a:ext cx="2934600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Luc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 à Nice.</a:t>
            </a:r>
          </a:p>
        </p:txBody>
      </p:sp>
      <p:sp>
        <p:nvSpPr>
          <p:cNvPr id="7" name="Rounded Rectangle 4"/>
          <p:cNvSpPr txBox="1"/>
          <p:nvPr/>
        </p:nvSpPr>
        <p:spPr>
          <a:xfrm>
            <a:off x="1931186" y="1213876"/>
            <a:ext cx="291716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/>
              <a:t>Je (</a:t>
            </a:r>
            <a:r>
              <a:rPr lang="en-US" sz="4000" kern="1200" err="1"/>
              <a:t>aller</a:t>
            </a:r>
            <a:r>
              <a:rPr lang="en-US" sz="4000" kern="1200"/>
              <a:t>)</a:t>
            </a:r>
            <a:br>
              <a:rPr lang="en-US" sz="4000" kern="1200"/>
            </a:br>
            <a:r>
              <a:rPr lang="en-US" sz="4000" kern="1200"/>
              <a:t>au </a:t>
            </a:r>
            <a:r>
              <a:rPr lang="en-US" sz="4000"/>
              <a:t>parc.</a:t>
            </a:r>
            <a:endParaRPr lang="en-US" sz="4000" kern="12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58CF6FB2-2504-4E68-AFE9-E81B9193CEA1}"/>
              </a:ext>
            </a:extLst>
          </p:cNvPr>
          <p:cNvSpPr txBox="1"/>
          <p:nvPr/>
        </p:nvSpPr>
        <p:spPr>
          <a:xfrm>
            <a:off x="5018409" y="4338442"/>
            <a:ext cx="2945236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 err="1"/>
              <a:t>Elles</a:t>
            </a:r>
            <a:r>
              <a:rPr lang="en-US" sz="4000"/>
              <a:t> (</a:t>
            </a:r>
            <a:r>
              <a:rPr lang="en-US" sz="4000" err="1"/>
              <a:t>aller</a:t>
            </a:r>
            <a:r>
              <a:rPr lang="en-US" sz="4000"/>
              <a:t>) </a:t>
            </a:r>
            <a:br>
              <a:rPr lang="en-US" sz="4000"/>
            </a:br>
            <a:r>
              <a:rPr lang="en-US" sz="4000"/>
              <a:t>à Lyon.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2D73A7B-C325-4319-86A4-9A71F8BB672E}"/>
              </a:ext>
            </a:extLst>
          </p:cNvPr>
          <p:cNvSpPr txBox="1"/>
          <p:nvPr/>
        </p:nvSpPr>
        <p:spPr>
          <a:xfrm>
            <a:off x="5018410" y="2729470"/>
            <a:ext cx="2934596" cy="14462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Tu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au zoo.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978384B-29EE-40DC-BBF9-2700BFC92CFE}"/>
              </a:ext>
            </a:extLst>
          </p:cNvPr>
          <p:cNvSpPr txBox="1"/>
          <p:nvPr/>
        </p:nvSpPr>
        <p:spPr>
          <a:xfrm>
            <a:off x="4955059" y="1202118"/>
            <a:ext cx="3019306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/>
              <a:t>Il (</a:t>
            </a:r>
            <a:r>
              <a:rPr lang="en-US" sz="4000" err="1"/>
              <a:t>aller</a:t>
            </a:r>
            <a:r>
              <a:rPr lang="en-US" sz="4000"/>
              <a:t>) </a:t>
            </a:r>
            <a:br>
              <a:rPr lang="en-US" sz="4000"/>
            </a:br>
            <a:r>
              <a:rPr lang="en-US" sz="4000"/>
              <a:t>très bien.</a:t>
            </a: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843028F-6790-4A07-BAF5-E0DAFBB7AC9E}"/>
              </a:ext>
            </a:extLst>
          </p:cNvPr>
          <p:cNvSpPr txBox="1"/>
          <p:nvPr/>
        </p:nvSpPr>
        <p:spPr>
          <a:xfrm>
            <a:off x="8092240" y="4375025"/>
            <a:ext cx="293184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Tu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aux </a:t>
            </a:r>
            <a:r>
              <a:rPr lang="en-US" sz="4000" err="1"/>
              <a:t>musées</a:t>
            </a:r>
            <a:r>
              <a:rPr lang="en-US" sz="4000"/>
              <a:t>.</a:t>
            </a:r>
            <a:endParaRPr lang="en-IE" sz="400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0DFFE3C2-00C8-4FA2-9762-BA0F200B8D66}"/>
              </a:ext>
            </a:extLst>
          </p:cNvPr>
          <p:cNvSpPr txBox="1"/>
          <p:nvPr/>
        </p:nvSpPr>
        <p:spPr>
          <a:xfrm>
            <a:off x="8102882" y="2744028"/>
            <a:ext cx="2934598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 err="1"/>
              <a:t>Vous</a:t>
            </a:r>
            <a:r>
              <a:rPr lang="en-US" sz="4000"/>
              <a:t>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 err="1"/>
              <a:t>en</a:t>
            </a:r>
            <a:r>
              <a:rPr lang="en-US" sz="4000"/>
              <a:t> </a:t>
            </a:r>
            <a:r>
              <a:rPr lang="en-US" sz="4000" err="1"/>
              <a:t>Espagne</a:t>
            </a:r>
            <a:r>
              <a:rPr lang="en-US" sz="4000"/>
              <a:t>.</a:t>
            </a:r>
          </a:p>
        </p:txBody>
      </p:sp>
      <p:sp>
        <p:nvSpPr>
          <p:cNvPr id="13" name="Rounded Rectangle 4"/>
          <p:cNvSpPr txBox="1"/>
          <p:nvPr/>
        </p:nvSpPr>
        <p:spPr>
          <a:xfrm>
            <a:off x="8124110" y="1142688"/>
            <a:ext cx="289997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/>
              <a:t>On</a:t>
            </a:r>
            <a:r>
              <a:rPr lang="en-US" sz="4000" kern="1200"/>
              <a:t> (</a:t>
            </a:r>
            <a:r>
              <a:rPr lang="en-US" sz="4000" kern="1200" err="1"/>
              <a:t>aller</a:t>
            </a:r>
            <a:r>
              <a:rPr lang="en-US" sz="4000" kern="1200"/>
              <a:t>)</a:t>
            </a:r>
            <a:br>
              <a:rPr lang="en-US" sz="4000" kern="1200"/>
            </a:br>
            <a:r>
              <a:rPr lang="en-US" sz="4000" kern="1200"/>
              <a:t>à Paris. </a:t>
            </a:r>
          </a:p>
        </p:txBody>
      </p:sp>
    </p:spTree>
    <p:extLst>
      <p:ext uri="{BB962C8B-B14F-4D97-AF65-F5344CB8AC3E}">
        <p14:creationId xmlns:p14="http://schemas.microsoft.com/office/powerpoint/2010/main" val="407884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0846349"/>
              </p:ext>
            </p:extLst>
          </p:nvPr>
        </p:nvGraphicFramePr>
        <p:xfrm>
          <a:off x="2023875" y="1099017"/>
          <a:ext cx="8920915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4"/>
          <p:cNvSpPr txBox="1"/>
          <p:nvPr/>
        </p:nvSpPr>
        <p:spPr>
          <a:xfrm>
            <a:off x="4976949" y="2299062"/>
            <a:ext cx="2765413" cy="256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2" name="Rounded Rectangle 11"/>
          <p:cNvSpPr/>
          <p:nvPr/>
        </p:nvSpPr>
        <p:spPr>
          <a:xfrm>
            <a:off x="1944576" y="111034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B1A89-BC58-4DF0-A492-F7FCF1A9A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1" y="1188391"/>
            <a:ext cx="1249917" cy="1266363"/>
          </a:xfrm>
          <a:prstGeom prst="rect">
            <a:avLst/>
          </a:prstGeom>
        </p:spPr>
      </p:pic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2B9B9E34-81D9-4F10-B91E-7F91B0BF6875}"/>
              </a:ext>
            </a:extLst>
          </p:cNvPr>
          <p:cNvSpPr/>
          <p:nvPr/>
        </p:nvSpPr>
        <p:spPr>
          <a:xfrm>
            <a:off x="5018408" y="109901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A33173E-293C-4D3F-B699-4719F89A43BC}"/>
              </a:ext>
            </a:extLst>
          </p:cNvPr>
          <p:cNvSpPr/>
          <p:nvPr/>
        </p:nvSpPr>
        <p:spPr>
          <a:xfrm>
            <a:off x="8092240" y="1087693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" name="Rounded Rectangle 4"/>
          <p:cNvSpPr txBox="1"/>
          <p:nvPr/>
        </p:nvSpPr>
        <p:spPr>
          <a:xfrm>
            <a:off x="1931186" y="1213876"/>
            <a:ext cx="291716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/>
              <a:t>Je (</a:t>
            </a:r>
            <a:r>
              <a:rPr lang="en-US" sz="4000" kern="1200" err="1"/>
              <a:t>aller</a:t>
            </a:r>
            <a:r>
              <a:rPr lang="en-US" sz="4000" kern="1200"/>
              <a:t>)</a:t>
            </a:r>
            <a:br>
              <a:rPr lang="en-US" sz="4000" kern="1200"/>
            </a:br>
            <a:r>
              <a:rPr lang="en-US" sz="4000" kern="1200"/>
              <a:t>au </a:t>
            </a:r>
            <a:r>
              <a:rPr lang="en-US" sz="4000"/>
              <a:t>parc.</a:t>
            </a:r>
            <a:endParaRPr lang="en-US" sz="4000" kern="1200"/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978384B-29EE-40DC-BBF9-2700BFC92CFE}"/>
              </a:ext>
            </a:extLst>
          </p:cNvPr>
          <p:cNvSpPr txBox="1"/>
          <p:nvPr/>
        </p:nvSpPr>
        <p:spPr>
          <a:xfrm>
            <a:off x="4955059" y="1202118"/>
            <a:ext cx="3019306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/>
              <a:t>Il (</a:t>
            </a:r>
            <a:r>
              <a:rPr lang="en-US" sz="4000" err="1"/>
              <a:t>aller</a:t>
            </a:r>
            <a:r>
              <a:rPr lang="en-US" sz="4000"/>
              <a:t>) </a:t>
            </a:r>
            <a:br>
              <a:rPr lang="en-US" sz="4000"/>
            </a:br>
            <a:r>
              <a:rPr lang="en-US" sz="4000"/>
              <a:t>très bien.</a:t>
            </a:r>
          </a:p>
        </p:txBody>
      </p:sp>
      <p:sp>
        <p:nvSpPr>
          <p:cNvPr id="13" name="Rounded Rectangle 4"/>
          <p:cNvSpPr txBox="1"/>
          <p:nvPr/>
        </p:nvSpPr>
        <p:spPr>
          <a:xfrm>
            <a:off x="8124110" y="1142688"/>
            <a:ext cx="289997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/>
              <a:t>On</a:t>
            </a:r>
            <a:r>
              <a:rPr lang="en-US" sz="4000" kern="1200"/>
              <a:t> (</a:t>
            </a:r>
            <a:r>
              <a:rPr lang="en-US" sz="4000" kern="1200" err="1"/>
              <a:t>aller</a:t>
            </a:r>
            <a:r>
              <a:rPr lang="en-US" sz="4000" kern="1200"/>
              <a:t>)</a:t>
            </a:r>
            <a:br>
              <a:rPr lang="en-US" sz="4000" kern="1200"/>
            </a:br>
            <a:r>
              <a:rPr lang="en-US" sz="4000" kern="1200"/>
              <a:t>à Paris.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9E735E-6233-47B2-802E-E2AD52D94463}"/>
              </a:ext>
            </a:extLst>
          </p:cNvPr>
          <p:cNvSpPr/>
          <p:nvPr/>
        </p:nvSpPr>
        <p:spPr>
          <a:xfrm>
            <a:off x="-147223" y="2754742"/>
            <a:ext cx="11171312" cy="2048263"/>
          </a:xfrm>
          <a:custGeom>
            <a:avLst/>
            <a:gdLst>
              <a:gd name="connsiteX0" fmla="*/ 0 w 10483383"/>
              <a:gd name="connsiteY0" fmla="*/ 0 h 1146146"/>
              <a:gd name="connsiteX1" fmla="*/ 9910310 w 10483383"/>
              <a:gd name="connsiteY1" fmla="*/ 0 h 1146146"/>
              <a:gd name="connsiteX2" fmla="*/ 10483383 w 10483383"/>
              <a:gd name="connsiteY2" fmla="*/ 573073 h 1146146"/>
              <a:gd name="connsiteX3" fmla="*/ 9910310 w 10483383"/>
              <a:gd name="connsiteY3" fmla="*/ 1146146 h 1146146"/>
              <a:gd name="connsiteX4" fmla="*/ 0 w 10483383"/>
              <a:gd name="connsiteY4" fmla="*/ 1146146 h 1146146"/>
              <a:gd name="connsiteX5" fmla="*/ 0 w 10483383"/>
              <a:gd name="connsiteY5" fmla="*/ 0 h 11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3383" h="1146146">
                <a:moveTo>
                  <a:pt x="10483383" y="1146145"/>
                </a:moveTo>
                <a:lnTo>
                  <a:pt x="573073" y="1146145"/>
                </a:lnTo>
                <a:lnTo>
                  <a:pt x="0" y="573073"/>
                </a:lnTo>
                <a:lnTo>
                  <a:pt x="573073" y="1"/>
                </a:lnTo>
                <a:lnTo>
                  <a:pt x="10483383" y="1"/>
                </a:lnTo>
                <a:lnTo>
                  <a:pt x="10483383" y="11461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094" tIns="106681" rIns="199136" bIns="10668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57746B-CB96-4320-BFBC-084F2401C19B}"/>
              </a:ext>
            </a:extLst>
          </p:cNvPr>
          <p:cNvSpPr txBox="1"/>
          <p:nvPr/>
        </p:nvSpPr>
        <p:spPr>
          <a:xfrm>
            <a:off x="1915427" y="2784762"/>
            <a:ext cx="6656715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Je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vais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au parc.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</a:br>
            <a:endParaRPr lang="en-IE" sz="4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0FF36-E096-46FB-9EE7-32F36C013E51}"/>
              </a:ext>
            </a:extLst>
          </p:cNvPr>
          <p:cNvSpPr txBox="1"/>
          <p:nvPr/>
        </p:nvSpPr>
        <p:spPr>
          <a:xfrm>
            <a:off x="4883398" y="3466726"/>
            <a:ext cx="665671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Il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très bien.</a:t>
            </a:r>
            <a:endParaRPr lang="en-IE" sz="4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3FEEF5-0CBB-4FEC-8755-B059651223A6}"/>
              </a:ext>
            </a:extLst>
          </p:cNvPr>
          <p:cNvSpPr txBox="1"/>
          <p:nvPr/>
        </p:nvSpPr>
        <p:spPr>
          <a:xfrm>
            <a:off x="7974365" y="4108201"/>
            <a:ext cx="522112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On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à Paris.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</a:br>
            <a:endParaRPr lang="en-IE" sz="4000"/>
          </a:p>
        </p:txBody>
      </p:sp>
    </p:spTree>
    <p:extLst>
      <p:ext uri="{BB962C8B-B14F-4D97-AF65-F5344CB8AC3E}">
        <p14:creationId xmlns:p14="http://schemas.microsoft.com/office/powerpoint/2010/main" val="28742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23875" y="1099017"/>
          <a:ext cx="8920915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4"/>
          <p:cNvSpPr txBox="1"/>
          <p:nvPr/>
        </p:nvSpPr>
        <p:spPr>
          <a:xfrm>
            <a:off x="4976949" y="2299062"/>
            <a:ext cx="2765413" cy="256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2" name="Rounded Rectangle 11"/>
          <p:cNvSpPr/>
          <p:nvPr/>
        </p:nvSpPr>
        <p:spPr>
          <a:xfrm>
            <a:off x="1944576" y="111034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2B9B9E34-81D9-4F10-B91E-7F91B0BF6875}"/>
              </a:ext>
            </a:extLst>
          </p:cNvPr>
          <p:cNvSpPr/>
          <p:nvPr/>
        </p:nvSpPr>
        <p:spPr>
          <a:xfrm>
            <a:off x="5018408" y="109901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A33173E-293C-4D3F-B699-4719F89A43BC}"/>
              </a:ext>
            </a:extLst>
          </p:cNvPr>
          <p:cNvSpPr/>
          <p:nvPr/>
        </p:nvSpPr>
        <p:spPr>
          <a:xfrm>
            <a:off x="8092240" y="1087693"/>
            <a:ext cx="3746834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" name="Rounded Rectangle 4"/>
          <p:cNvSpPr txBox="1"/>
          <p:nvPr/>
        </p:nvSpPr>
        <p:spPr>
          <a:xfrm>
            <a:off x="1931186" y="1213876"/>
            <a:ext cx="291716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>
                <a:solidFill>
                  <a:prstClr val="white"/>
                </a:solidFill>
              </a:rPr>
              <a:t>Luc (</a:t>
            </a:r>
            <a:r>
              <a:rPr lang="en-US" sz="4000" err="1">
                <a:solidFill>
                  <a:prstClr val="white"/>
                </a:solidFill>
              </a:rPr>
              <a:t>aller</a:t>
            </a:r>
            <a:r>
              <a:rPr lang="en-US" sz="4000">
                <a:solidFill>
                  <a:prstClr val="white"/>
                </a:solidFill>
              </a:rPr>
              <a:t>) </a:t>
            </a:r>
            <a:r>
              <a:rPr lang="en-US" sz="4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4000">
                <a:solidFill>
                  <a:prstClr val="white"/>
                </a:solidFill>
              </a:rPr>
              <a:t> Nice.</a:t>
            </a:r>
            <a:endParaRPr lang="en-US" sz="4000" kern="1200"/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978384B-29EE-40DC-BBF9-2700BFC92CFE}"/>
              </a:ext>
            </a:extLst>
          </p:cNvPr>
          <p:cNvSpPr txBox="1"/>
          <p:nvPr/>
        </p:nvSpPr>
        <p:spPr>
          <a:xfrm>
            <a:off x="4955059" y="1202118"/>
            <a:ext cx="3019306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>
                <a:solidFill>
                  <a:schemeClr val="bg1"/>
                </a:solidFill>
              </a:rPr>
              <a:t>Tu (</a:t>
            </a:r>
            <a:r>
              <a:rPr lang="en-US" sz="4000" err="1">
                <a:solidFill>
                  <a:schemeClr val="bg1"/>
                </a:solidFill>
              </a:rPr>
              <a:t>aller</a:t>
            </a:r>
            <a:r>
              <a:rPr lang="en-US" sz="4000">
                <a:solidFill>
                  <a:schemeClr val="bg1"/>
                </a:solidFill>
              </a:rPr>
              <a:t>) </a:t>
            </a:r>
            <a:r>
              <a:rPr lang="en-US" sz="4000">
                <a:solidFill>
                  <a:prstClr val="white"/>
                </a:solidFill>
              </a:rPr>
              <a:t>au zoo.</a:t>
            </a:r>
            <a:endParaRPr lang="en-US" sz="4000"/>
          </a:p>
        </p:txBody>
      </p:sp>
      <p:sp>
        <p:nvSpPr>
          <p:cNvPr id="13" name="Rounded Rectangle 4"/>
          <p:cNvSpPr txBox="1"/>
          <p:nvPr/>
        </p:nvSpPr>
        <p:spPr>
          <a:xfrm>
            <a:off x="8124110" y="1142688"/>
            <a:ext cx="364109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err="1">
                <a:solidFill>
                  <a:prstClr val="white"/>
                </a:solidFill>
              </a:rPr>
              <a:t>Vous</a:t>
            </a:r>
            <a:r>
              <a:rPr lang="en-US" sz="4000">
                <a:solidFill>
                  <a:prstClr val="white"/>
                </a:solidFill>
              </a:rPr>
              <a:t> (</a:t>
            </a:r>
            <a:r>
              <a:rPr lang="en-US" sz="4000" err="1">
                <a:solidFill>
                  <a:prstClr val="white"/>
                </a:solidFill>
              </a:rPr>
              <a:t>aller</a:t>
            </a:r>
            <a:r>
              <a:rPr lang="en-US" sz="4000">
                <a:solidFill>
                  <a:prstClr val="white"/>
                </a:solidFill>
              </a:rPr>
              <a:t>) </a:t>
            </a:r>
            <a:r>
              <a:rPr lang="en-US" sz="4000" err="1">
                <a:solidFill>
                  <a:prstClr val="white"/>
                </a:solidFill>
              </a:rPr>
              <a:t>en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 err="1">
                <a:solidFill>
                  <a:prstClr val="white"/>
                </a:solidFill>
              </a:rPr>
              <a:t>Espagne</a:t>
            </a:r>
            <a:r>
              <a:rPr lang="en-US" sz="4000">
                <a:solidFill>
                  <a:prstClr val="white"/>
                </a:solidFill>
              </a:rPr>
              <a:t>.</a:t>
            </a:r>
            <a:endParaRPr lang="en-US" sz="4000" kern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9E735E-6233-47B2-802E-E2AD52D94463}"/>
              </a:ext>
            </a:extLst>
          </p:cNvPr>
          <p:cNvSpPr/>
          <p:nvPr/>
        </p:nvSpPr>
        <p:spPr>
          <a:xfrm>
            <a:off x="-147224" y="2754741"/>
            <a:ext cx="11986297" cy="2763463"/>
          </a:xfrm>
          <a:custGeom>
            <a:avLst/>
            <a:gdLst>
              <a:gd name="connsiteX0" fmla="*/ 0 w 10483383"/>
              <a:gd name="connsiteY0" fmla="*/ 0 h 1146146"/>
              <a:gd name="connsiteX1" fmla="*/ 9910310 w 10483383"/>
              <a:gd name="connsiteY1" fmla="*/ 0 h 1146146"/>
              <a:gd name="connsiteX2" fmla="*/ 10483383 w 10483383"/>
              <a:gd name="connsiteY2" fmla="*/ 573073 h 1146146"/>
              <a:gd name="connsiteX3" fmla="*/ 9910310 w 10483383"/>
              <a:gd name="connsiteY3" fmla="*/ 1146146 h 1146146"/>
              <a:gd name="connsiteX4" fmla="*/ 0 w 10483383"/>
              <a:gd name="connsiteY4" fmla="*/ 1146146 h 1146146"/>
              <a:gd name="connsiteX5" fmla="*/ 0 w 10483383"/>
              <a:gd name="connsiteY5" fmla="*/ 0 h 11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3383" h="1146146">
                <a:moveTo>
                  <a:pt x="10483383" y="1146145"/>
                </a:moveTo>
                <a:lnTo>
                  <a:pt x="573073" y="1146145"/>
                </a:lnTo>
                <a:lnTo>
                  <a:pt x="0" y="573073"/>
                </a:lnTo>
                <a:lnTo>
                  <a:pt x="573073" y="1"/>
                </a:lnTo>
                <a:lnTo>
                  <a:pt x="10483383" y="1"/>
                </a:lnTo>
                <a:lnTo>
                  <a:pt x="10483383" y="11461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094" tIns="106681" rIns="199136" bIns="10668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57746B-CB96-4320-BFBC-084F2401C19B}"/>
              </a:ext>
            </a:extLst>
          </p:cNvPr>
          <p:cNvSpPr txBox="1"/>
          <p:nvPr/>
        </p:nvSpPr>
        <p:spPr>
          <a:xfrm>
            <a:off x="1915427" y="2784762"/>
            <a:ext cx="665671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>
                <a:solidFill>
                  <a:prstClr val="white"/>
                </a:solidFill>
              </a:rPr>
              <a:t>Luc </a:t>
            </a:r>
            <a:r>
              <a:rPr lang="en-US" sz="4000">
                <a:solidFill>
                  <a:srgbClr val="FF0000"/>
                </a:solidFill>
              </a:rPr>
              <a:t>ne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 err="1">
                <a:solidFill>
                  <a:prstClr val="white"/>
                </a:solidFill>
              </a:rPr>
              <a:t>va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pas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4000">
                <a:solidFill>
                  <a:prstClr val="white"/>
                </a:solidFill>
              </a:rPr>
              <a:t> Nice.</a:t>
            </a:r>
            <a:endParaRPr lang="en-US" sz="4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0FF36-E096-46FB-9EE7-32F36C013E51}"/>
              </a:ext>
            </a:extLst>
          </p:cNvPr>
          <p:cNvSpPr txBox="1"/>
          <p:nvPr/>
        </p:nvSpPr>
        <p:spPr>
          <a:xfrm>
            <a:off x="4883398" y="3466726"/>
            <a:ext cx="665671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prstClr val="white"/>
                </a:solidFill>
              </a:rPr>
              <a:t>Tu </a:t>
            </a:r>
            <a:r>
              <a:rPr lang="en-US" sz="4000">
                <a:solidFill>
                  <a:srgbClr val="FF0000"/>
                </a:solidFill>
              </a:rPr>
              <a:t>ne</a:t>
            </a:r>
            <a:r>
              <a:rPr lang="en-US" sz="4000">
                <a:solidFill>
                  <a:prstClr val="white"/>
                </a:solidFill>
              </a:rPr>
              <a:t> vas </a:t>
            </a:r>
            <a:r>
              <a:rPr lang="en-US" sz="4000">
                <a:solidFill>
                  <a:srgbClr val="FF0000"/>
                </a:solidFill>
              </a:rPr>
              <a:t>pas</a:t>
            </a:r>
            <a:r>
              <a:rPr lang="en-US" sz="4000">
                <a:solidFill>
                  <a:prstClr val="white"/>
                </a:solidFill>
              </a:rPr>
              <a:t> au zoo.</a:t>
            </a:r>
            <a:endParaRPr lang="en-US" sz="4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3FEEF5-0CBB-4FEC-8755-B059651223A6}"/>
              </a:ext>
            </a:extLst>
          </p:cNvPr>
          <p:cNvSpPr txBox="1"/>
          <p:nvPr/>
        </p:nvSpPr>
        <p:spPr>
          <a:xfrm>
            <a:off x="8012305" y="4293745"/>
            <a:ext cx="386470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err="1">
                <a:solidFill>
                  <a:prstClr val="white"/>
                </a:solidFill>
              </a:rPr>
              <a:t>Vous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n’</a:t>
            </a:r>
            <a:r>
              <a:rPr lang="en-US" sz="4000" err="1">
                <a:solidFill>
                  <a:prstClr val="white"/>
                </a:solidFill>
              </a:rPr>
              <a:t>allez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pas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 err="1">
                <a:solidFill>
                  <a:prstClr val="white"/>
                </a:solidFill>
              </a:rPr>
              <a:t>en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 err="1">
                <a:solidFill>
                  <a:prstClr val="white"/>
                </a:solidFill>
              </a:rPr>
              <a:t>Espagne</a:t>
            </a:r>
            <a:r>
              <a:rPr lang="en-US" sz="4000">
                <a:solidFill>
                  <a:prstClr val="white"/>
                </a:solidFill>
              </a:rPr>
              <a:t>.</a:t>
            </a:r>
            <a:endParaRPr lang="en-US" sz="4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37A9E6-2AC9-419B-95C0-50EE452A9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1" y="1184865"/>
            <a:ext cx="1272392" cy="1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selon</a:t>
            </a:r>
            <a:r>
              <a:rPr lang="en-US">
                <a:solidFill>
                  <a:srgbClr val="1E4783"/>
                </a:solidFill>
                <a:latin typeface="+mn-lt"/>
              </a:rPr>
              <a:t> la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forme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23875" y="1099017"/>
          <a:ext cx="8920915" cy="47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4"/>
          <p:cNvSpPr txBox="1"/>
          <p:nvPr/>
        </p:nvSpPr>
        <p:spPr>
          <a:xfrm>
            <a:off x="4976949" y="2299062"/>
            <a:ext cx="2765413" cy="256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2" name="Rounded Rectangle 11"/>
          <p:cNvSpPr/>
          <p:nvPr/>
        </p:nvSpPr>
        <p:spPr>
          <a:xfrm>
            <a:off x="1944576" y="1110341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2B9B9E34-81D9-4F10-B91E-7F91B0BF6875}"/>
              </a:ext>
            </a:extLst>
          </p:cNvPr>
          <p:cNvSpPr/>
          <p:nvPr/>
        </p:nvSpPr>
        <p:spPr>
          <a:xfrm>
            <a:off x="5018408" y="1099017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A33173E-293C-4D3F-B699-4719F89A43BC}"/>
              </a:ext>
            </a:extLst>
          </p:cNvPr>
          <p:cNvSpPr/>
          <p:nvPr/>
        </p:nvSpPr>
        <p:spPr>
          <a:xfrm>
            <a:off x="8092240" y="1087693"/>
            <a:ext cx="2945239" cy="1445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" name="Rounded Rectangle 4"/>
          <p:cNvSpPr txBox="1"/>
          <p:nvPr/>
        </p:nvSpPr>
        <p:spPr>
          <a:xfrm>
            <a:off x="1931186" y="1213876"/>
            <a:ext cx="291716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Nous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à </a:t>
            </a:r>
            <a:r>
              <a:rPr lang="en-US" sz="4000" err="1"/>
              <a:t>l’école</a:t>
            </a:r>
            <a:r>
              <a:rPr lang="en-US" sz="4000"/>
              <a:t>.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978384B-29EE-40DC-BBF9-2700BFC92CFE}"/>
              </a:ext>
            </a:extLst>
          </p:cNvPr>
          <p:cNvSpPr txBox="1"/>
          <p:nvPr/>
        </p:nvSpPr>
        <p:spPr>
          <a:xfrm>
            <a:off x="4955059" y="1202118"/>
            <a:ext cx="3019306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 err="1"/>
              <a:t>Elles</a:t>
            </a:r>
            <a:r>
              <a:rPr lang="en-US" sz="4000"/>
              <a:t> (</a:t>
            </a:r>
            <a:r>
              <a:rPr lang="en-US" sz="4000" err="1"/>
              <a:t>aller</a:t>
            </a:r>
            <a:r>
              <a:rPr lang="en-US" sz="4000"/>
              <a:t>) </a:t>
            </a:r>
            <a:br>
              <a:rPr lang="en-US" sz="4000"/>
            </a:br>
            <a:r>
              <a:rPr lang="en-US" sz="4000"/>
              <a:t>à Lyon.</a:t>
            </a:r>
          </a:p>
        </p:txBody>
      </p:sp>
      <p:sp>
        <p:nvSpPr>
          <p:cNvPr id="13" name="Rounded Rectangle 4"/>
          <p:cNvSpPr txBox="1"/>
          <p:nvPr/>
        </p:nvSpPr>
        <p:spPr>
          <a:xfrm>
            <a:off x="8124110" y="1142688"/>
            <a:ext cx="2899979" cy="1360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algn="ctr"/>
            <a:r>
              <a:rPr lang="en-US" sz="4000"/>
              <a:t>Tu (</a:t>
            </a:r>
            <a:r>
              <a:rPr lang="en-US" sz="4000" err="1"/>
              <a:t>aller</a:t>
            </a:r>
            <a:r>
              <a:rPr lang="en-US" sz="4000"/>
              <a:t>)</a:t>
            </a:r>
            <a:br>
              <a:rPr lang="en-US" sz="4000"/>
            </a:br>
            <a:r>
              <a:rPr lang="en-US" sz="4000"/>
              <a:t>aux </a:t>
            </a:r>
            <a:r>
              <a:rPr lang="en-US" sz="4000" err="1"/>
              <a:t>musées</a:t>
            </a:r>
            <a:r>
              <a:rPr lang="en-US" sz="4000"/>
              <a:t>.</a:t>
            </a:r>
            <a:endParaRPr lang="en-IE" sz="40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9E735E-6233-47B2-802E-E2AD52D94463}"/>
              </a:ext>
            </a:extLst>
          </p:cNvPr>
          <p:cNvSpPr/>
          <p:nvPr/>
        </p:nvSpPr>
        <p:spPr>
          <a:xfrm>
            <a:off x="-147223" y="2754742"/>
            <a:ext cx="11171312" cy="2827074"/>
          </a:xfrm>
          <a:custGeom>
            <a:avLst/>
            <a:gdLst>
              <a:gd name="connsiteX0" fmla="*/ 0 w 10483383"/>
              <a:gd name="connsiteY0" fmla="*/ 0 h 1146146"/>
              <a:gd name="connsiteX1" fmla="*/ 9910310 w 10483383"/>
              <a:gd name="connsiteY1" fmla="*/ 0 h 1146146"/>
              <a:gd name="connsiteX2" fmla="*/ 10483383 w 10483383"/>
              <a:gd name="connsiteY2" fmla="*/ 573073 h 1146146"/>
              <a:gd name="connsiteX3" fmla="*/ 9910310 w 10483383"/>
              <a:gd name="connsiteY3" fmla="*/ 1146146 h 1146146"/>
              <a:gd name="connsiteX4" fmla="*/ 0 w 10483383"/>
              <a:gd name="connsiteY4" fmla="*/ 1146146 h 1146146"/>
              <a:gd name="connsiteX5" fmla="*/ 0 w 10483383"/>
              <a:gd name="connsiteY5" fmla="*/ 0 h 11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3383" h="1146146">
                <a:moveTo>
                  <a:pt x="10483383" y="1146145"/>
                </a:moveTo>
                <a:lnTo>
                  <a:pt x="573073" y="1146145"/>
                </a:lnTo>
                <a:lnTo>
                  <a:pt x="0" y="573073"/>
                </a:lnTo>
                <a:lnTo>
                  <a:pt x="573073" y="1"/>
                </a:lnTo>
                <a:lnTo>
                  <a:pt x="10483383" y="1"/>
                </a:lnTo>
                <a:lnTo>
                  <a:pt x="10483383" y="11461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094" tIns="106681" rIns="199136" bIns="10668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57746B-CB96-4320-BFBC-084F2401C19B}"/>
              </a:ext>
            </a:extLst>
          </p:cNvPr>
          <p:cNvSpPr txBox="1"/>
          <p:nvPr/>
        </p:nvSpPr>
        <p:spPr>
          <a:xfrm>
            <a:off x="1915427" y="2784762"/>
            <a:ext cx="665671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prstClr val="white"/>
                </a:solidFill>
              </a:rPr>
              <a:t>Allons-nous </a:t>
            </a:r>
            <a:r>
              <a:rPr lang="en-US" sz="4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en-US" sz="400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l’école</a:t>
            </a:r>
            <a:r>
              <a:rPr lang="en-US" sz="4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IE" sz="4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0FF36-E096-46FB-9EE7-32F36C013E51}"/>
              </a:ext>
            </a:extLst>
          </p:cNvPr>
          <p:cNvSpPr txBox="1"/>
          <p:nvPr/>
        </p:nvSpPr>
        <p:spPr>
          <a:xfrm>
            <a:off x="4883398" y="3466726"/>
            <a:ext cx="665671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prstClr val="white"/>
                </a:solidFill>
              </a:rPr>
              <a:t>Vont-elles</a:t>
            </a:r>
            <a:r>
              <a:rPr lang="en-US" sz="4000">
                <a:solidFill>
                  <a:prstClr val="white"/>
                </a:solidFill>
              </a:rPr>
              <a:t> </a:t>
            </a:r>
            <a:r>
              <a:rPr lang="en-US" sz="4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Lyon ?</a:t>
            </a:r>
            <a:endParaRPr lang="en-IE" sz="4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3FEEF5-0CBB-4FEC-8755-B059651223A6}"/>
              </a:ext>
            </a:extLst>
          </p:cNvPr>
          <p:cNvSpPr txBox="1"/>
          <p:nvPr/>
        </p:nvSpPr>
        <p:spPr>
          <a:xfrm>
            <a:off x="7974365" y="4108201"/>
            <a:ext cx="2970425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prstClr val="white"/>
                </a:solidFill>
              </a:rPr>
              <a:t>Vas-</a:t>
            </a:r>
            <a:r>
              <a:rPr lang="en-US" sz="4000" err="1">
                <a:solidFill>
                  <a:prstClr val="white"/>
                </a:solidFill>
              </a:rPr>
              <a:t>tu</a:t>
            </a:r>
            <a:r>
              <a:rPr lang="en-US" sz="4000">
                <a:solidFill>
                  <a:prstClr val="white"/>
                </a:solidFill>
              </a:rPr>
              <a:t> aux </a:t>
            </a:r>
            <a:r>
              <a:rPr lang="en-US" sz="4000" err="1">
                <a:solidFill>
                  <a:prstClr val="white"/>
                </a:solidFill>
              </a:rPr>
              <a:t>musées</a:t>
            </a:r>
            <a:r>
              <a:rPr lang="en-US" sz="4000">
                <a:solidFill>
                  <a:prstClr val="white"/>
                </a:solidFill>
              </a:rPr>
              <a:t> ?</a:t>
            </a:r>
            <a:endParaRPr lang="en-IE" sz="4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0047CB-138C-48A9-834F-C48941FA4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1163632"/>
            <a:ext cx="1221758" cy="12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9F1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err="1">
                <a:solidFill>
                  <a:schemeClr val="bg1"/>
                </a:solidFill>
              </a:rPr>
              <a:t>Aller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+ article </a:t>
            </a:r>
            <a:r>
              <a:rPr lang="en-US" sz="5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défini</a:t>
            </a:r>
            <a:endParaRPr lang="en-US" sz="5400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Using </a:t>
            </a:r>
            <a:r>
              <a:rPr lang="en-US" i="1" err="1">
                <a:solidFill>
                  <a:schemeClr val="bg1"/>
                </a:solidFill>
                <a:latin typeface="+mn-lt"/>
              </a:rPr>
              <a:t>aller</a:t>
            </a:r>
            <a:r>
              <a:rPr lang="en-US" i="1">
                <a:solidFill>
                  <a:schemeClr val="bg1"/>
                </a:solidFill>
                <a:latin typeface="+mn-lt"/>
              </a:rPr>
              <a:t> à </a:t>
            </a:r>
            <a:r>
              <a:rPr lang="en-US">
                <a:solidFill>
                  <a:schemeClr val="bg1"/>
                </a:solidFill>
                <a:latin typeface="+mn-lt"/>
              </a:rPr>
              <a:t>with the definite article</a:t>
            </a:r>
          </a:p>
        </p:txBody>
      </p:sp>
    </p:spTree>
    <p:extLst>
      <p:ext uri="{BB962C8B-B14F-4D97-AF65-F5344CB8AC3E}">
        <p14:creationId xmlns:p14="http://schemas.microsoft.com/office/powerpoint/2010/main" val="1248655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Aller</a:t>
            </a:r>
            <a:r>
              <a:rPr lang="en-US">
                <a:solidFill>
                  <a:srgbClr val="1E4783"/>
                </a:solidFill>
                <a:latin typeface="+mn-lt"/>
              </a:rPr>
              <a:t> à : les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règles</a:t>
            </a:r>
            <a:endParaRPr lang="en-US">
              <a:solidFill>
                <a:srgbClr val="1E4783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29672"/>
              </p:ext>
            </p:extLst>
          </p:nvPr>
        </p:nvGraphicFramePr>
        <p:xfrm>
          <a:off x="581629" y="1257687"/>
          <a:ext cx="10918296" cy="433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709322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baseline="0">
                          <a:latin typeface="+mn-lt"/>
                        </a:rPr>
                        <a:t>Form of the preposition à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err="1"/>
                        <a:t>Exemple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669915">
                <a:tc>
                  <a:txBody>
                    <a:bodyPr/>
                    <a:lstStyle/>
                    <a:p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city, town or area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Je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vais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Bordeaux.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669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au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– masculine singular noun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allons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au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cinéma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669915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 la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– feminine singular noun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err="1">
                          <a:solidFill>
                            <a:schemeClr val="tx1"/>
                          </a:solidFill>
                          <a:latin typeface="+mn-lt"/>
                        </a:rPr>
                        <a:t>Elles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vont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 la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piscine.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669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 l’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– singular noun starting with a    vowel or silent h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Noah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l’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</a:rPr>
                        <a:t>école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669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aux 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– all plural nouns</a:t>
                      </a:r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vas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aux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magasins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2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413D20A-9D45-FC4A-B60D-2DD3E7D1C99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1A3190-B0D1-4295-A06D-72E4B0A53CBA}"/>
              </a:ext>
            </a:extLst>
          </p:cNvPr>
          <p:cNvSpPr/>
          <p:nvPr/>
        </p:nvSpPr>
        <p:spPr>
          <a:xfrm>
            <a:off x="77000" y="1184501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042F38-7775-49F7-BC08-31456258AE1B}"/>
              </a:ext>
            </a:extLst>
          </p:cNvPr>
          <p:cNvSpPr/>
          <p:nvPr/>
        </p:nvSpPr>
        <p:spPr>
          <a:xfrm>
            <a:off x="6156960" y="1184502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71D827-69C2-4812-AA0A-81B3E7E994E8}"/>
              </a:ext>
            </a:extLst>
          </p:cNvPr>
          <p:cNvSpPr/>
          <p:nvPr/>
        </p:nvSpPr>
        <p:spPr>
          <a:xfrm>
            <a:off x="60960" y="2704968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87AEB3-385B-40DE-8C26-A6D06565340A}"/>
              </a:ext>
            </a:extLst>
          </p:cNvPr>
          <p:cNvSpPr/>
          <p:nvPr/>
        </p:nvSpPr>
        <p:spPr>
          <a:xfrm>
            <a:off x="6140920" y="2704969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13C7CBA-C65D-4F3C-877A-9BD3B114F614}"/>
              </a:ext>
            </a:extLst>
          </p:cNvPr>
          <p:cNvSpPr/>
          <p:nvPr/>
        </p:nvSpPr>
        <p:spPr>
          <a:xfrm>
            <a:off x="60960" y="4222082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DCD98D-F344-4D27-8721-AD71A20DBC90}"/>
              </a:ext>
            </a:extLst>
          </p:cNvPr>
          <p:cNvSpPr/>
          <p:nvPr/>
        </p:nvSpPr>
        <p:spPr>
          <a:xfrm>
            <a:off x="6140920" y="4222083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387088-351B-42B4-BF47-2BD601819F32}"/>
              </a:ext>
            </a:extLst>
          </p:cNvPr>
          <p:cNvSpPr/>
          <p:nvPr/>
        </p:nvSpPr>
        <p:spPr>
          <a:xfrm>
            <a:off x="201154" y="2849774"/>
            <a:ext cx="1517793" cy="115845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pic>
        <p:nvPicPr>
          <p:cNvPr id="26" name="Picture 25" descr="A picture containing sky, outdoor, way, scene&#10;&#10;Description automatically generated">
            <a:extLst>
              <a:ext uri="{FF2B5EF4-FFF2-40B4-BE49-F238E27FC236}">
                <a16:creationId xmlns:a16="http://schemas.microsoft.com/office/drawing/2014/main" id="{C63FAB26-43D4-47F8-91A0-84FBF110B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2" y="4366888"/>
            <a:ext cx="1507061" cy="115844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D60934-7097-40C3-BCCF-A7BA5CC357EB}"/>
              </a:ext>
            </a:extLst>
          </p:cNvPr>
          <p:cNvSpPr/>
          <p:nvPr/>
        </p:nvSpPr>
        <p:spPr>
          <a:xfrm>
            <a:off x="6329236" y="1292503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5D5187-CEFD-4DDC-8098-A0773C4BA94E}"/>
              </a:ext>
            </a:extLst>
          </p:cNvPr>
          <p:cNvSpPr/>
          <p:nvPr/>
        </p:nvSpPr>
        <p:spPr>
          <a:xfrm>
            <a:off x="6329236" y="2809846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5873F2-B395-4D91-8589-6EBEA536ABB3}"/>
              </a:ext>
            </a:extLst>
          </p:cNvPr>
          <p:cNvSpPr/>
          <p:nvPr/>
        </p:nvSpPr>
        <p:spPr>
          <a:xfrm>
            <a:off x="6329236" y="4330084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2576DAF6-2BFA-46F4-9A5F-6D9B1EB81801}"/>
              </a:ext>
            </a:extLst>
          </p:cNvPr>
          <p:cNvSpPr txBox="1"/>
          <p:nvPr/>
        </p:nvSpPr>
        <p:spPr>
          <a:xfrm>
            <a:off x="1931186" y="1213876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/>
              <a:t> </a:t>
            </a:r>
            <a:r>
              <a:rPr lang="en-US" sz="3200"/>
              <a:t>Je </a:t>
            </a:r>
            <a:r>
              <a:rPr lang="en-US" sz="3200" err="1"/>
              <a:t>vais</a:t>
            </a:r>
            <a:r>
              <a:rPr lang="en-US" sz="3200"/>
              <a:t> ... </a:t>
            </a:r>
            <a:endParaRPr lang="en-US" sz="3200" kern="1200"/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26179DCB-702B-427F-AB9D-8296C541A8F9}"/>
              </a:ext>
            </a:extLst>
          </p:cNvPr>
          <p:cNvSpPr txBox="1"/>
          <p:nvPr/>
        </p:nvSpPr>
        <p:spPr>
          <a:xfrm>
            <a:off x="1931186" y="2716531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err="1"/>
              <a:t>Ils</a:t>
            </a:r>
            <a:r>
              <a:rPr lang="en-US" sz="3200" kern="1200"/>
              <a:t> </a:t>
            </a:r>
            <a:r>
              <a:rPr lang="en-US" sz="3200" kern="1200" err="1"/>
              <a:t>vont</a:t>
            </a:r>
            <a:r>
              <a:rPr lang="en-US" sz="3200" kern="1200"/>
              <a:t> </a:t>
            </a:r>
            <a:r>
              <a:rPr lang="en-US" sz="3200"/>
              <a:t>…</a:t>
            </a:r>
            <a:endParaRPr lang="en-IE" sz="3200"/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24D7F2E4-C8FF-4680-8529-B22F5A37A874}"/>
              </a:ext>
            </a:extLst>
          </p:cNvPr>
          <p:cNvSpPr txBox="1"/>
          <p:nvPr/>
        </p:nvSpPr>
        <p:spPr>
          <a:xfrm>
            <a:off x="1931186" y="4238851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/>
              <a:t>Nous</a:t>
            </a:r>
            <a:r>
              <a:rPr lang="en-US" sz="3200" kern="1200"/>
              <a:t> </a:t>
            </a:r>
            <a:r>
              <a:rPr lang="en-US" sz="3200" kern="1200" err="1"/>
              <a:t>allons</a:t>
            </a:r>
            <a:r>
              <a:rPr lang="en-US" sz="3200" kern="1200"/>
              <a:t> </a:t>
            </a:r>
            <a:r>
              <a:rPr lang="en-US" sz="3200" b="0" u="none"/>
              <a:t>…</a:t>
            </a:r>
            <a:endParaRPr lang="en-IE" sz="3200"/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ADA8B059-AB67-41F4-B527-202CE88F73D9}"/>
              </a:ext>
            </a:extLst>
          </p:cNvPr>
          <p:cNvSpPr txBox="1"/>
          <p:nvPr/>
        </p:nvSpPr>
        <p:spPr>
          <a:xfrm>
            <a:off x="8120232" y="1222490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/>
              <a:t>Elle </a:t>
            </a:r>
            <a:r>
              <a:rPr lang="en-US" sz="3200" kern="1200" err="1"/>
              <a:t>va</a:t>
            </a:r>
            <a:r>
              <a:rPr lang="en-US" sz="3200" kern="1200"/>
              <a:t> </a:t>
            </a:r>
            <a:r>
              <a:rPr lang="en-US" sz="3200" b="0"/>
              <a:t>..</a:t>
            </a:r>
            <a:r>
              <a:rPr lang="en-US" sz="3200"/>
              <a:t>.</a:t>
            </a:r>
            <a:endParaRPr lang="en-IE" sz="3200"/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ADC8760-4994-40E4-807E-5EB2990E308A}"/>
              </a:ext>
            </a:extLst>
          </p:cNvPr>
          <p:cNvSpPr txBox="1"/>
          <p:nvPr/>
        </p:nvSpPr>
        <p:spPr>
          <a:xfrm>
            <a:off x="8120232" y="2725145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err="1"/>
              <a:t>Vous</a:t>
            </a:r>
            <a:r>
              <a:rPr lang="en-US" sz="3200" kern="1200"/>
              <a:t> </a:t>
            </a:r>
            <a:r>
              <a:rPr lang="en-US" sz="3200" kern="1200" err="1"/>
              <a:t>allez</a:t>
            </a:r>
            <a:r>
              <a:rPr lang="en-US" sz="3200" kern="1200"/>
              <a:t> 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3200"/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444B3DDB-172A-41DA-AEFE-9888E2020D21}"/>
              </a:ext>
            </a:extLst>
          </p:cNvPr>
          <p:cNvSpPr txBox="1"/>
          <p:nvPr/>
        </p:nvSpPr>
        <p:spPr>
          <a:xfrm>
            <a:off x="8120232" y="4247465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/>
              <a:t>Tu vas </a:t>
            </a:r>
            <a:r>
              <a:rPr lang="en-US" sz="3200"/>
              <a:t>…</a:t>
            </a:r>
            <a:endParaRPr lang="en-IE" sz="32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B608A1-6AA7-4740-AFCB-50680C5E8F2C}"/>
              </a:ext>
            </a:extLst>
          </p:cNvPr>
          <p:cNvSpPr/>
          <p:nvPr/>
        </p:nvSpPr>
        <p:spPr>
          <a:xfrm>
            <a:off x="251395" y="1292279"/>
            <a:ext cx="1517793" cy="115845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4C455F6-A531-408B-8D0A-04750AAC53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9" y="1333889"/>
            <a:ext cx="1433849" cy="1077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068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413D20A-9D45-FC4A-B60D-2DD3E7D1C99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des phrases.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1A3190-B0D1-4295-A06D-72E4B0A53CBA}"/>
              </a:ext>
            </a:extLst>
          </p:cNvPr>
          <p:cNvSpPr/>
          <p:nvPr/>
        </p:nvSpPr>
        <p:spPr>
          <a:xfrm>
            <a:off x="77000" y="1184501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042F38-7775-49F7-BC08-31456258AE1B}"/>
              </a:ext>
            </a:extLst>
          </p:cNvPr>
          <p:cNvSpPr/>
          <p:nvPr/>
        </p:nvSpPr>
        <p:spPr>
          <a:xfrm>
            <a:off x="6156960" y="1184502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71D827-69C2-4812-AA0A-81B3E7E994E8}"/>
              </a:ext>
            </a:extLst>
          </p:cNvPr>
          <p:cNvSpPr/>
          <p:nvPr/>
        </p:nvSpPr>
        <p:spPr>
          <a:xfrm>
            <a:off x="60960" y="2704968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87AEB3-385B-40DE-8C26-A6D06565340A}"/>
              </a:ext>
            </a:extLst>
          </p:cNvPr>
          <p:cNvSpPr/>
          <p:nvPr/>
        </p:nvSpPr>
        <p:spPr>
          <a:xfrm>
            <a:off x="6140920" y="2704969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13C7CBA-C65D-4F3C-877A-9BD3B114F614}"/>
              </a:ext>
            </a:extLst>
          </p:cNvPr>
          <p:cNvSpPr/>
          <p:nvPr/>
        </p:nvSpPr>
        <p:spPr>
          <a:xfrm>
            <a:off x="60960" y="4222082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DCD98D-F344-4D27-8721-AD71A20DBC90}"/>
              </a:ext>
            </a:extLst>
          </p:cNvPr>
          <p:cNvSpPr/>
          <p:nvPr/>
        </p:nvSpPr>
        <p:spPr>
          <a:xfrm>
            <a:off x="6140920" y="4222083"/>
            <a:ext cx="6035040" cy="1448063"/>
          </a:xfrm>
          <a:custGeom>
            <a:avLst/>
            <a:gdLst>
              <a:gd name="connsiteX0" fmla="*/ 0 w 4934856"/>
              <a:gd name="connsiteY0" fmla="*/ 144806 h 1448063"/>
              <a:gd name="connsiteX1" fmla="*/ 144806 w 4934856"/>
              <a:gd name="connsiteY1" fmla="*/ 0 h 1448063"/>
              <a:gd name="connsiteX2" fmla="*/ 4790050 w 4934856"/>
              <a:gd name="connsiteY2" fmla="*/ 0 h 1448063"/>
              <a:gd name="connsiteX3" fmla="*/ 4934856 w 4934856"/>
              <a:gd name="connsiteY3" fmla="*/ 144806 h 1448063"/>
              <a:gd name="connsiteX4" fmla="*/ 4934856 w 4934856"/>
              <a:gd name="connsiteY4" fmla="*/ 1303257 h 1448063"/>
              <a:gd name="connsiteX5" fmla="*/ 4790050 w 4934856"/>
              <a:gd name="connsiteY5" fmla="*/ 1448063 h 1448063"/>
              <a:gd name="connsiteX6" fmla="*/ 144806 w 4934856"/>
              <a:gd name="connsiteY6" fmla="*/ 1448063 h 1448063"/>
              <a:gd name="connsiteX7" fmla="*/ 0 w 4934856"/>
              <a:gd name="connsiteY7" fmla="*/ 1303257 h 1448063"/>
              <a:gd name="connsiteX8" fmla="*/ 0 w 4934856"/>
              <a:gd name="connsiteY8" fmla="*/ 144806 h 14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6" h="1448063">
                <a:moveTo>
                  <a:pt x="0" y="144806"/>
                </a:moveTo>
                <a:cubicBezTo>
                  <a:pt x="0" y="64832"/>
                  <a:pt x="64832" y="0"/>
                  <a:pt x="144806" y="0"/>
                </a:cubicBezTo>
                <a:lnTo>
                  <a:pt x="4790050" y="0"/>
                </a:lnTo>
                <a:cubicBezTo>
                  <a:pt x="4870024" y="0"/>
                  <a:pt x="4934856" y="64832"/>
                  <a:pt x="4934856" y="144806"/>
                </a:cubicBezTo>
                <a:lnTo>
                  <a:pt x="4934856" y="1303257"/>
                </a:lnTo>
                <a:cubicBezTo>
                  <a:pt x="4934856" y="1383231"/>
                  <a:pt x="4870024" y="1448063"/>
                  <a:pt x="4790050" y="1448063"/>
                </a:cubicBezTo>
                <a:lnTo>
                  <a:pt x="144806" y="1448063"/>
                </a:lnTo>
                <a:cubicBezTo>
                  <a:pt x="64832" y="1448063"/>
                  <a:pt x="0" y="1383231"/>
                  <a:pt x="0" y="1303257"/>
                </a:cubicBezTo>
                <a:lnTo>
                  <a:pt x="0" y="144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458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387088-351B-42B4-BF47-2BD601819F32}"/>
              </a:ext>
            </a:extLst>
          </p:cNvPr>
          <p:cNvSpPr/>
          <p:nvPr/>
        </p:nvSpPr>
        <p:spPr>
          <a:xfrm>
            <a:off x="201154" y="2849774"/>
            <a:ext cx="1517793" cy="115845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pic>
        <p:nvPicPr>
          <p:cNvPr id="26" name="Picture 25" descr="A picture containing sky, outdoor, way, scene&#10;&#10;Description automatically generated">
            <a:extLst>
              <a:ext uri="{FF2B5EF4-FFF2-40B4-BE49-F238E27FC236}">
                <a16:creationId xmlns:a16="http://schemas.microsoft.com/office/drawing/2014/main" id="{C63FAB26-43D4-47F8-91A0-84FBF110B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94" y="4366888"/>
            <a:ext cx="1517793" cy="1158449"/>
          </a:xfrm>
          <a:prstGeom prst="roundRect">
            <a:avLst>
              <a:gd name="adj" fmla="val 16667"/>
            </a:avLst>
          </a:prstGeom>
          <a:blipFill rotWithShape="1">
            <a:blip r:embed="rId2"/>
            <a:stretch>
              <a:fillRect/>
            </a:stretch>
          </a:blipFill>
          <a:ln w="28575">
            <a:solidFill>
              <a:schemeClr val="bg1"/>
            </a:solidFill>
          </a:ln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D60934-7097-40C3-BCCF-A7BA5CC357EB}"/>
              </a:ext>
            </a:extLst>
          </p:cNvPr>
          <p:cNvSpPr/>
          <p:nvPr/>
        </p:nvSpPr>
        <p:spPr>
          <a:xfrm>
            <a:off x="6329236" y="1292503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5D5187-CEFD-4DDC-8098-A0773C4BA94E}"/>
              </a:ext>
            </a:extLst>
          </p:cNvPr>
          <p:cNvSpPr/>
          <p:nvPr/>
        </p:nvSpPr>
        <p:spPr>
          <a:xfrm>
            <a:off x="6329236" y="2809846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5873F2-B395-4D91-8589-6EBEA536ABB3}"/>
              </a:ext>
            </a:extLst>
          </p:cNvPr>
          <p:cNvSpPr/>
          <p:nvPr/>
        </p:nvSpPr>
        <p:spPr>
          <a:xfrm>
            <a:off x="6329236" y="4330084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159E80C8-BB58-49E9-A0B0-82CC808B74F8}"/>
              </a:ext>
            </a:extLst>
          </p:cNvPr>
          <p:cNvSpPr txBox="1"/>
          <p:nvPr/>
        </p:nvSpPr>
        <p:spPr>
          <a:xfrm>
            <a:off x="1931186" y="1213876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lvl="0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 </a:t>
            </a:r>
            <a:r>
              <a:rPr lang="en-US" sz="3200" dirty="0"/>
              <a:t>Je </a:t>
            </a:r>
            <a:r>
              <a:rPr lang="en-US" sz="3200" dirty="0" err="1"/>
              <a:t>vais</a:t>
            </a:r>
            <a:r>
              <a:rPr lang="en-US" sz="3200" dirty="0"/>
              <a:t> </a:t>
            </a:r>
            <a:r>
              <a:rPr lang="en-US" sz="3200" b="0" u="sng" dirty="0"/>
              <a:t>au</a:t>
            </a:r>
            <a:r>
              <a:rPr lang="en-US" sz="3200" b="0" dirty="0"/>
              <a:t> </a:t>
            </a:r>
            <a:r>
              <a:rPr lang="en-US" sz="3200" dirty="0" err="1"/>
              <a:t>cinéma</a:t>
            </a:r>
            <a:r>
              <a:rPr lang="en-US" sz="3200" dirty="0"/>
              <a:t>. </a:t>
            </a:r>
            <a:endParaRPr lang="en-US" sz="3200" kern="1200" dirty="0"/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AD5F772D-EA94-40C1-BE16-4A7C7D7E026A}"/>
              </a:ext>
            </a:extLst>
          </p:cNvPr>
          <p:cNvSpPr txBox="1"/>
          <p:nvPr/>
        </p:nvSpPr>
        <p:spPr>
          <a:xfrm>
            <a:off x="1931186" y="2716531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err="1"/>
              <a:t>Ils</a:t>
            </a:r>
            <a:r>
              <a:rPr lang="en-US" sz="3200" kern="1200"/>
              <a:t> </a:t>
            </a:r>
            <a:r>
              <a:rPr lang="en-US" sz="3200" kern="1200" err="1"/>
              <a:t>vont</a:t>
            </a:r>
            <a:r>
              <a:rPr lang="en-US" sz="3200" kern="1200"/>
              <a:t> </a:t>
            </a:r>
            <a:r>
              <a:rPr lang="en-US" sz="3200" b="0" u="sng">
                <a:latin typeface="Calibri" panose="020F0502020204030204" pitchFamily="34" charset="0"/>
                <a:cs typeface="Calibri" panose="020F0502020204030204" pitchFamily="34" charset="0"/>
              </a:rPr>
              <a:t>à la</a:t>
            </a:r>
            <a:r>
              <a:rPr lang="en-US" sz="3200" b="0" u="none">
                <a:latin typeface="Calibri" panose="020F0502020204030204" pitchFamily="34" charset="0"/>
                <a:cs typeface="Calibri" panose="020F0502020204030204" pitchFamily="34" charset="0"/>
              </a:rPr>
              <a:t> poste</a:t>
            </a:r>
            <a:r>
              <a:rPr lang="en-US" sz="3200"/>
              <a:t>.</a:t>
            </a:r>
            <a:endParaRPr lang="en-IE" sz="320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E41F69DA-6B42-4D53-924D-4558F4D879C7}"/>
              </a:ext>
            </a:extLst>
          </p:cNvPr>
          <p:cNvSpPr txBox="1"/>
          <p:nvPr/>
        </p:nvSpPr>
        <p:spPr>
          <a:xfrm>
            <a:off x="1931186" y="4238851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/>
              <a:t>Nous</a:t>
            </a:r>
            <a:r>
              <a:rPr lang="en-US" sz="3200" kern="1200"/>
              <a:t> </a:t>
            </a:r>
            <a:r>
              <a:rPr lang="en-US" sz="3200" kern="1200" err="1"/>
              <a:t>allons</a:t>
            </a:r>
            <a:r>
              <a:rPr lang="en-US" sz="3200" kern="1200"/>
              <a:t> </a:t>
            </a:r>
            <a:r>
              <a:rPr lang="en-US" sz="3200" b="0" u="sng"/>
              <a:t>à</a:t>
            </a:r>
            <a:r>
              <a:rPr lang="en-US" sz="3200" b="0" u="none"/>
              <a:t> Paris.</a:t>
            </a:r>
            <a:endParaRPr lang="en-IE" sz="3200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701ECA69-0691-4842-AB88-9E70A3C92876}"/>
              </a:ext>
            </a:extLst>
          </p:cNvPr>
          <p:cNvSpPr txBox="1"/>
          <p:nvPr/>
        </p:nvSpPr>
        <p:spPr>
          <a:xfrm>
            <a:off x="8120232" y="1222490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/>
              <a:t>Elle </a:t>
            </a:r>
            <a:r>
              <a:rPr lang="en-US" sz="3200" kern="1200" err="1"/>
              <a:t>va</a:t>
            </a:r>
            <a:r>
              <a:rPr lang="en-US" sz="3200" kern="1200"/>
              <a:t> </a:t>
            </a:r>
            <a:r>
              <a:rPr lang="en-US" sz="3200" b="0" u="sng"/>
              <a:t>aux</a:t>
            </a:r>
            <a:r>
              <a:rPr lang="en-US" sz="3200"/>
              <a:t> </a:t>
            </a:r>
            <a:r>
              <a:rPr lang="en-US" sz="3200" err="1"/>
              <a:t>magasins</a:t>
            </a:r>
            <a:r>
              <a:rPr lang="en-US" sz="3200"/>
              <a:t>.</a:t>
            </a:r>
            <a:endParaRPr lang="en-IE" sz="3200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9E82B629-8156-45A5-A5B5-7B42FC4C81A8}"/>
              </a:ext>
            </a:extLst>
          </p:cNvPr>
          <p:cNvSpPr txBox="1"/>
          <p:nvPr/>
        </p:nvSpPr>
        <p:spPr>
          <a:xfrm>
            <a:off x="8120232" y="2725145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err="1"/>
              <a:t>Vous</a:t>
            </a:r>
            <a:r>
              <a:rPr lang="en-US" sz="3200" kern="1200"/>
              <a:t> </a:t>
            </a:r>
            <a:r>
              <a:rPr lang="en-US" sz="3200" kern="1200" err="1"/>
              <a:t>allez</a:t>
            </a:r>
            <a:r>
              <a:rPr lang="en-US" sz="3200" kern="1200"/>
              <a:t> </a:t>
            </a:r>
            <a:r>
              <a:rPr lang="en-US" sz="3200" b="0" u="sng">
                <a:latin typeface="Calibri" panose="020F0502020204030204" pitchFamily="34" charset="0"/>
                <a:cs typeface="Calibri" panose="020F0502020204030204" pitchFamily="34" charset="0"/>
              </a:rPr>
              <a:t>à la</a:t>
            </a:r>
            <a:r>
              <a:rPr lang="en-US" sz="3200" b="0" u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err="1">
                <a:latin typeface="Calibri" panose="020F0502020204030204" pitchFamily="34" charset="0"/>
                <a:cs typeface="Calibri" panose="020F0502020204030204" pitchFamily="34" charset="0"/>
              </a:rPr>
              <a:t>gare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3200"/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C7C5BCB3-B496-4C7F-8C2A-699880046C54}"/>
              </a:ext>
            </a:extLst>
          </p:cNvPr>
          <p:cNvSpPr txBox="1"/>
          <p:nvPr/>
        </p:nvSpPr>
        <p:spPr>
          <a:xfrm>
            <a:off x="8120232" y="4247465"/>
            <a:ext cx="4055728" cy="141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0" tIns="104775" rIns="139700" bIns="104775" numCol="1" spcCol="1270" anchor="ctr" anchorCtr="0">
            <a:noAutofit/>
          </a:bodyPr>
          <a:lstStyle/>
          <a:p>
            <a:pPr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/>
              <a:t>Tu vas </a:t>
            </a:r>
            <a:r>
              <a:rPr lang="en-US" sz="3200" b="0" u="sng"/>
              <a:t>à </a:t>
            </a:r>
            <a:r>
              <a:rPr lang="en-US" sz="3200" b="0" u="sng" err="1"/>
              <a:t>l‘</a:t>
            </a:r>
            <a:r>
              <a:rPr lang="en-US" sz="3200" b="0" err="1"/>
              <a:t>école</a:t>
            </a:r>
            <a:r>
              <a:rPr lang="en-US" sz="3200"/>
              <a:t>.</a:t>
            </a:r>
            <a:endParaRPr lang="en-IE" sz="32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43EDE-1F6C-4039-A43A-4CDD913D3008}"/>
              </a:ext>
            </a:extLst>
          </p:cNvPr>
          <p:cNvSpPr/>
          <p:nvPr/>
        </p:nvSpPr>
        <p:spPr>
          <a:xfrm>
            <a:off x="6331545" y="2812155"/>
            <a:ext cx="1553900" cy="123205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/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970D2943-1569-4E13-ACA5-1A2246275E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94" y="1306517"/>
            <a:ext cx="1517793" cy="114092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35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09F049-3898-4160-8509-DE1F1D914B42}"/>
              </a:ext>
            </a:extLst>
          </p:cNvPr>
          <p:cNvSpPr/>
          <p:nvPr/>
        </p:nvSpPr>
        <p:spPr>
          <a:xfrm>
            <a:off x="0" y="0"/>
            <a:ext cx="12192000" cy="5853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Les mots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interrogatifs</a:t>
            </a:r>
            <a:endParaRPr lang="en-US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E5D3A-1F88-4743-A679-33E2CABB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679">
            <a:off x="741987" y="1485289"/>
            <a:ext cx="3105150" cy="107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7CF0E-59B5-48E4-932C-39BC9F22D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7077">
            <a:off x="6860621" y="913919"/>
            <a:ext cx="4943475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15203-E3D6-4E94-B540-D04867140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090">
            <a:off x="4163722" y="1772903"/>
            <a:ext cx="31813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F2D1E-BB12-4287-88FB-45EA1C542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13862">
            <a:off x="93526" y="3635725"/>
            <a:ext cx="3219450" cy="1047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19EFA-DC4A-4EB7-8EF9-07AC52C0E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24190">
            <a:off x="8503388" y="3910242"/>
            <a:ext cx="3209925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164DF8-B344-40A9-88A7-343E7DD0B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12464">
            <a:off x="2779396" y="3792034"/>
            <a:ext cx="3057525" cy="1076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0D84DA-28F9-421C-A12A-3709E10D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059332">
            <a:off x="6103192" y="3221324"/>
            <a:ext cx="30956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Traduis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87964"/>
              </p:ext>
            </p:extLst>
          </p:nvPr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err="1">
                          <a:latin typeface="+mn-lt"/>
                        </a:rPr>
                        <a:t>Anglais</a:t>
                      </a:r>
                      <a:r>
                        <a:rPr lang="en-US" sz="3000" b="1" i="0">
                          <a:latin typeface="+mn-lt"/>
                        </a:rPr>
                        <a:t> 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err="1"/>
                        <a:t>Fran</a:t>
                      </a:r>
                      <a:r>
                        <a:rPr lang="en-US" sz="3000" b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1. I go to the restaurant.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2. We go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to the library.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3. They go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to the town hall. (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You go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the shops. (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The girls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go to the café. 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He goes to the train station.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15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Traduis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1450"/>
              </p:ext>
            </p:extLst>
          </p:nvPr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err="1">
                          <a:latin typeface="+mn-lt"/>
                        </a:rPr>
                        <a:t>Anglais</a:t>
                      </a:r>
                      <a:r>
                        <a:rPr lang="en-US" sz="3000" b="1" i="0">
                          <a:latin typeface="+mn-lt"/>
                        </a:rPr>
                        <a:t> 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err="1"/>
                        <a:t>Fran</a:t>
                      </a:r>
                      <a:r>
                        <a:rPr lang="en-US" sz="3000" b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1. I go to the restaurant.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2. We go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to the library.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3. They go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 to the town hall. (</a:t>
                      </a:r>
                      <a:r>
                        <a:rPr lang="en-US" sz="2800" b="0" i="0" baseline="0" err="1">
                          <a:solidFill>
                            <a:schemeClr val="tx1"/>
                          </a:solidFill>
                          <a:latin typeface="+mn-lt"/>
                        </a:rPr>
                        <a:t>ils</a:t>
                      </a:r>
                      <a:r>
                        <a:rPr lang="en-US" sz="2800" b="0" i="0" baseline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You go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the shops. (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The girls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go to the café. 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He goes to the train station.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CED3E2-3C4A-4C4F-A5E3-090435EDC35A}"/>
              </a:ext>
            </a:extLst>
          </p:cNvPr>
          <p:cNvSpPr txBox="1"/>
          <p:nvPr/>
        </p:nvSpPr>
        <p:spPr>
          <a:xfrm>
            <a:off x="6095999" y="1794175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latin typeface="+mn-lt"/>
              </a:rPr>
              <a:t>a. </a:t>
            </a:r>
            <a:r>
              <a:rPr lang="en-US" sz="2800"/>
              <a:t>Je </a:t>
            </a:r>
            <a:r>
              <a:rPr lang="en-US" sz="2800" err="1"/>
              <a:t>vais</a:t>
            </a:r>
            <a:r>
              <a:rPr lang="en-US" sz="2800"/>
              <a:t> </a:t>
            </a:r>
            <a:r>
              <a:rPr lang="en-US" sz="2800" b="1" u="sng"/>
              <a:t>au</a:t>
            </a:r>
            <a:r>
              <a:rPr lang="en-US" sz="2800"/>
              <a:t> restaurant. </a:t>
            </a:r>
            <a:endParaRPr lang="en-IE" sz="28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F9D60-DBBB-4E06-93BD-DE4AA6756E30}"/>
              </a:ext>
            </a:extLst>
          </p:cNvPr>
          <p:cNvSpPr txBox="1"/>
          <p:nvPr/>
        </p:nvSpPr>
        <p:spPr>
          <a:xfrm>
            <a:off x="6095999" y="2330663"/>
            <a:ext cx="54039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/>
              <a:t>b</a:t>
            </a:r>
            <a:r>
              <a:rPr lang="en-GB" sz="2800">
                <a:latin typeface="+mn-lt"/>
              </a:rPr>
              <a:t>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Nous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allons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/>
              <a:t>à la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bibliothèque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E" sz="28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FCD4B-2FAF-4D63-BBD2-280D00CA3E01}"/>
              </a:ext>
            </a:extLst>
          </p:cNvPr>
          <p:cNvSpPr txBox="1"/>
          <p:nvPr/>
        </p:nvSpPr>
        <p:spPr>
          <a:xfrm>
            <a:off x="6095999" y="2824877"/>
            <a:ext cx="54039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/>
              <a:t>c</a:t>
            </a:r>
            <a:r>
              <a:rPr lang="en-GB" sz="2800">
                <a:latin typeface="+mn-lt"/>
              </a:rPr>
              <a:t>.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vont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/>
              <a:t>à </a:t>
            </a:r>
            <a:r>
              <a:rPr lang="en-US" sz="2800" b="1" u="sng" err="1"/>
              <a:t>l’</a:t>
            </a:r>
            <a:r>
              <a:rPr lang="en-US" sz="2800" err="1"/>
              <a:t>hôtel</a:t>
            </a:r>
            <a:r>
              <a:rPr lang="en-US" sz="2800"/>
              <a:t>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ville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280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5639E-1FF2-4A1C-B035-D39A2786FE28}"/>
              </a:ext>
            </a:extLst>
          </p:cNvPr>
          <p:cNvSpPr txBox="1"/>
          <p:nvPr/>
        </p:nvSpPr>
        <p:spPr>
          <a:xfrm>
            <a:off x="6095999" y="3363014"/>
            <a:ext cx="54039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/>
              <a:t>d</a:t>
            </a:r>
            <a:r>
              <a:rPr lang="en-GB" sz="2800">
                <a:latin typeface="+mn-lt"/>
              </a:rPr>
              <a:t>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Tu vas </a:t>
            </a:r>
            <a:r>
              <a:rPr 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magasins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E" sz="280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6972D-BDBB-408D-B908-FC1ACDAACCBE}"/>
              </a:ext>
            </a:extLst>
          </p:cNvPr>
          <p:cNvSpPr txBox="1"/>
          <p:nvPr/>
        </p:nvSpPr>
        <p:spPr>
          <a:xfrm>
            <a:off x="6095999" y="3877540"/>
            <a:ext cx="54039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/>
              <a:t>e</a:t>
            </a:r>
            <a:r>
              <a:rPr lang="en-GB" sz="2800">
                <a:latin typeface="+mn-lt"/>
              </a:rPr>
              <a:t>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Les filles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vont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café. </a:t>
            </a:r>
            <a:endParaRPr lang="en-IE" sz="280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F3B23-C186-4D65-A0F8-F134748510D0}"/>
              </a:ext>
            </a:extLst>
          </p:cNvPr>
          <p:cNvSpPr txBox="1"/>
          <p:nvPr/>
        </p:nvSpPr>
        <p:spPr>
          <a:xfrm>
            <a:off x="6095999" y="4405335"/>
            <a:ext cx="54039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/>
              <a:t>f</a:t>
            </a:r>
            <a:r>
              <a:rPr lang="en-GB" sz="2800">
                <a:latin typeface="+mn-lt"/>
              </a:rPr>
              <a:t>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à la </a:t>
            </a:r>
            <a:r>
              <a:rPr 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gare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E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9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1" y="1"/>
            <a:ext cx="12192000" cy="588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5" y="2322655"/>
            <a:ext cx="11260275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1E4783"/>
                </a:solidFill>
                <a:latin typeface="+mn-lt"/>
              </a:rPr>
              <a:t>Mini-quiz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</a:p>
          <a:p>
            <a:pPr algn="ctr"/>
            <a:endParaRPr lang="en-US">
              <a:solidFill>
                <a:srgbClr val="1E4783"/>
              </a:solidFill>
              <a:latin typeface="+mn-lt"/>
            </a:endParaRPr>
          </a:p>
          <a:p>
            <a:pPr algn="ctr"/>
            <a:r>
              <a:rPr lang="en-US">
                <a:solidFill>
                  <a:srgbClr val="1E4783"/>
                </a:solidFill>
                <a:latin typeface="+mn-lt"/>
              </a:rPr>
              <a:t>Complete the following exercises and </a:t>
            </a:r>
          </a:p>
          <a:p>
            <a:pPr algn="ctr"/>
            <a:r>
              <a:rPr lang="en-US">
                <a:solidFill>
                  <a:srgbClr val="1E4783"/>
                </a:solidFill>
                <a:latin typeface="+mn-lt"/>
              </a:rPr>
              <a:t>assess your learning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E2AFCB3-1E4B-4950-98D4-153576FD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8" y="662991"/>
            <a:ext cx="2408514" cy="22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0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Les mots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interrogatifs</a:t>
            </a:r>
            <a:r>
              <a:rPr lang="en-US">
                <a:solidFill>
                  <a:srgbClr val="1E4783"/>
                </a:solidFill>
                <a:latin typeface="+mn-lt"/>
              </a:rPr>
              <a:t> -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anagrammes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37800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err="1">
                          <a:latin typeface="+mn-lt"/>
                        </a:rPr>
                        <a:t>L’anagramme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err="1"/>
                        <a:t>En</a:t>
                      </a:r>
                      <a:r>
                        <a:rPr lang="en-US" sz="3000" b="1"/>
                        <a:t> </a:t>
                      </a:r>
                      <a:r>
                        <a:rPr lang="en-US" sz="3000" b="1" err="1"/>
                        <a:t>Fran</a:t>
                      </a:r>
                      <a:r>
                        <a:rPr lang="en-US" sz="3000" b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ùo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uiquroop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iqu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duqan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bimcone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nomemct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lequ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BF4F04-C2CD-4D84-A74E-BE1F2204B155}"/>
              </a:ext>
            </a:extLst>
          </p:cNvPr>
          <p:cNvSpPr txBox="1"/>
          <p:nvPr/>
        </p:nvSpPr>
        <p:spPr>
          <a:xfrm>
            <a:off x="6095999" y="1794175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</a:t>
            </a:r>
            <a:r>
              <a:rPr lang="en-US" sz="2800" err="1"/>
              <a:t>où</a:t>
            </a:r>
            <a:r>
              <a:rPr lang="en-US" sz="2800"/>
              <a:t> ?</a:t>
            </a:r>
            <a:endParaRPr lang="en-IE" sz="28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A4849-3052-4B6C-8265-230348E6FF38}"/>
              </a:ext>
            </a:extLst>
          </p:cNvPr>
          <p:cNvSpPr txBox="1"/>
          <p:nvPr/>
        </p:nvSpPr>
        <p:spPr>
          <a:xfrm>
            <a:off x="6095999" y="2308517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</a:t>
            </a:r>
            <a:r>
              <a:rPr lang="en-US" sz="2800" err="1"/>
              <a:t>pourquoi</a:t>
            </a:r>
            <a:r>
              <a:rPr lang="en-US" sz="2800"/>
              <a:t> ?</a:t>
            </a:r>
            <a:endParaRPr lang="en-IE" sz="28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39A46-66ED-44A0-961A-BD19A485B4DA}"/>
              </a:ext>
            </a:extLst>
          </p:cNvPr>
          <p:cNvSpPr txBox="1"/>
          <p:nvPr/>
        </p:nvSpPr>
        <p:spPr>
          <a:xfrm>
            <a:off x="6095998" y="2829721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qui ?</a:t>
            </a:r>
            <a:endParaRPr lang="en-IE" sz="280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60A6B-1A37-4798-9F92-63549712B674}"/>
              </a:ext>
            </a:extLst>
          </p:cNvPr>
          <p:cNvSpPr txBox="1"/>
          <p:nvPr/>
        </p:nvSpPr>
        <p:spPr>
          <a:xfrm>
            <a:off x="6095999" y="3347576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</a:t>
            </a:r>
            <a:r>
              <a:rPr lang="en-US" sz="2800" err="1"/>
              <a:t>quand</a:t>
            </a:r>
            <a:r>
              <a:rPr lang="en-US" sz="2800"/>
              <a:t> ?</a:t>
            </a:r>
            <a:endParaRPr lang="en-IE" sz="280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E4FEB-19BC-4325-B2EB-6950289E907B}"/>
              </a:ext>
            </a:extLst>
          </p:cNvPr>
          <p:cNvSpPr txBox="1"/>
          <p:nvPr/>
        </p:nvSpPr>
        <p:spPr>
          <a:xfrm>
            <a:off x="6095999" y="3861171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</a:t>
            </a:r>
            <a:r>
              <a:rPr lang="en-US" sz="2800" err="1"/>
              <a:t>combien</a:t>
            </a:r>
            <a:r>
              <a:rPr lang="en-US" sz="2800"/>
              <a:t> ?</a:t>
            </a:r>
            <a:endParaRPr lang="en-IE" sz="280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74433-8031-4254-B163-80B55D404B1D}"/>
              </a:ext>
            </a:extLst>
          </p:cNvPr>
          <p:cNvSpPr txBox="1"/>
          <p:nvPr/>
        </p:nvSpPr>
        <p:spPr>
          <a:xfrm>
            <a:off x="6095999" y="4401856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comment ?</a:t>
            </a:r>
            <a:endParaRPr lang="en-IE" sz="28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807C6-3DDC-4049-82D0-EA60557DC891}"/>
              </a:ext>
            </a:extLst>
          </p:cNvPr>
          <p:cNvSpPr txBox="1"/>
          <p:nvPr/>
        </p:nvSpPr>
        <p:spPr>
          <a:xfrm>
            <a:off x="6095999" y="4930823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= </a:t>
            </a:r>
            <a:r>
              <a:rPr lang="en-US" sz="2800" err="1"/>
              <a:t>quel</a:t>
            </a:r>
            <a:r>
              <a:rPr lang="en-US" sz="2800"/>
              <a:t> ?</a:t>
            </a:r>
            <a:endParaRPr lang="en-IE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verbe</a:t>
            </a:r>
            <a:r>
              <a:rPr lang="en-US">
                <a:solidFill>
                  <a:srgbClr val="1E4783"/>
                </a:solidFill>
                <a:latin typeface="+mn-lt"/>
              </a:rPr>
              <a:t> faire :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remplis</a:t>
            </a:r>
            <a:r>
              <a:rPr lang="en-US">
                <a:solidFill>
                  <a:srgbClr val="1E4783"/>
                </a:solidFill>
                <a:latin typeface="+mn-lt"/>
              </a:rPr>
              <a:t> la grille.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2383"/>
              </p:ext>
            </p:extLst>
          </p:nvPr>
        </p:nvGraphicFramePr>
        <p:xfrm>
          <a:off x="1071151" y="1257687"/>
          <a:ext cx="952282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7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17427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3174275">
                  <a:extLst>
                    <a:ext uri="{9D8B030D-6E8A-4147-A177-3AD203B41FA5}">
                      <a16:colId xmlns:a16="http://schemas.microsoft.com/office/drawing/2014/main" val="3240732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fait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fait-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?/fait-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faites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lang="en-US" sz="2800" b="0" i="0" kern="1200" baseline="0">
                          <a:solidFill>
                            <a:srgbClr val="E8414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font-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?/font-</a:t>
                      </a:r>
                      <a:r>
                        <a:rPr lang="en-US" sz="2800" b="0" i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22" y="1270293"/>
            <a:ext cx="898739" cy="910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3" y="1247419"/>
            <a:ext cx="938844" cy="956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677" y="1211940"/>
            <a:ext cx="964795" cy="968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6C1FF-03FD-4E67-B25A-1AF7077C292C}"/>
              </a:ext>
            </a:extLst>
          </p:cNvPr>
          <p:cNvSpPr txBox="1"/>
          <p:nvPr/>
        </p:nvSpPr>
        <p:spPr>
          <a:xfrm>
            <a:off x="4228698" y="2201437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je </a:t>
            </a:r>
            <a:r>
              <a:rPr lang="en-US" sz="2800" b="1">
                <a:solidFill>
                  <a:srgbClr val="FF0000"/>
                </a:solidFill>
              </a:rPr>
              <a:t>ne</a:t>
            </a:r>
            <a:r>
              <a:rPr lang="en-US" sz="2800">
                <a:solidFill>
                  <a:srgbClr val="E84141"/>
                </a:solidFill>
              </a:rPr>
              <a:t> </a:t>
            </a:r>
            <a:r>
              <a:rPr lang="en-US" sz="2800" err="1"/>
              <a:t>fais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pas</a:t>
            </a:r>
            <a:r>
              <a:rPr lang="en-US" sz="28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E19E7-12F8-4E6F-8520-62E46E78C9D4}"/>
              </a:ext>
            </a:extLst>
          </p:cNvPr>
          <p:cNvSpPr txBox="1"/>
          <p:nvPr/>
        </p:nvSpPr>
        <p:spPr>
          <a:xfrm>
            <a:off x="7411337" y="2180858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fais</a:t>
            </a:r>
            <a:r>
              <a:rPr lang="en-US" sz="2800"/>
              <a:t>-je?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2FA37-8D2D-467E-9058-E183D7018E47}"/>
              </a:ext>
            </a:extLst>
          </p:cNvPr>
          <p:cNvSpPr txBox="1"/>
          <p:nvPr/>
        </p:nvSpPr>
        <p:spPr>
          <a:xfrm>
            <a:off x="1046059" y="2678941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tu</a:t>
            </a:r>
            <a:r>
              <a:rPr lang="en-US" sz="2800"/>
              <a:t> </a:t>
            </a:r>
            <a:r>
              <a:rPr lang="en-US" sz="2800" err="1"/>
              <a:t>fais</a:t>
            </a:r>
            <a:r>
              <a:rPr lang="en-US" sz="280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8B30A-C438-4F4E-900F-FE1ACDD0958E}"/>
              </a:ext>
            </a:extLst>
          </p:cNvPr>
          <p:cNvSpPr txBox="1"/>
          <p:nvPr/>
        </p:nvSpPr>
        <p:spPr>
          <a:xfrm>
            <a:off x="7411337" y="2697143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fais-tu</a:t>
            </a:r>
            <a:r>
              <a:rPr lang="en-US" sz="2800"/>
              <a:t>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C74DF-1062-466B-BB35-B8A89C9223F2}"/>
              </a:ext>
            </a:extLst>
          </p:cNvPr>
          <p:cNvSpPr txBox="1"/>
          <p:nvPr/>
        </p:nvSpPr>
        <p:spPr>
          <a:xfrm>
            <a:off x="4228697" y="3261454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il/</a:t>
            </a:r>
            <a:r>
              <a:rPr lang="en-US" sz="2800" err="1"/>
              <a:t>elle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ne</a:t>
            </a:r>
            <a:r>
              <a:rPr lang="en-US" sz="2800"/>
              <a:t> fait </a:t>
            </a:r>
            <a:r>
              <a:rPr lang="en-US" sz="2800" b="1">
                <a:solidFill>
                  <a:srgbClr val="FF0000"/>
                </a:solidFill>
              </a:rPr>
              <a:t>pas</a:t>
            </a: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3FE74-BB33-4BC3-A0E5-CCC2FD81B690}"/>
              </a:ext>
            </a:extLst>
          </p:cNvPr>
          <p:cNvSpPr txBox="1"/>
          <p:nvPr/>
        </p:nvSpPr>
        <p:spPr>
          <a:xfrm>
            <a:off x="1046058" y="3776262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nous </a:t>
            </a:r>
            <a:r>
              <a:rPr lang="en-US" sz="2800" err="1"/>
              <a:t>faisons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01B50-DF94-4ADE-A50E-60ADE0829A8F}"/>
              </a:ext>
            </a:extLst>
          </p:cNvPr>
          <p:cNvSpPr txBox="1"/>
          <p:nvPr/>
        </p:nvSpPr>
        <p:spPr>
          <a:xfrm>
            <a:off x="4228698" y="3776262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nous </a:t>
            </a:r>
            <a:r>
              <a:rPr lang="en-US" sz="2800" b="1">
                <a:solidFill>
                  <a:srgbClr val="FF0000"/>
                </a:solidFill>
              </a:rPr>
              <a:t>ne</a:t>
            </a:r>
            <a:r>
              <a:rPr lang="en-US" sz="2800"/>
              <a:t> </a:t>
            </a:r>
            <a:r>
              <a:rPr lang="en-US" sz="2800" err="1"/>
              <a:t>faisons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pas</a:t>
            </a:r>
            <a:r>
              <a:rPr lang="en-US" sz="280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F96B9-117A-482E-9797-7A678DEF1528}"/>
              </a:ext>
            </a:extLst>
          </p:cNvPr>
          <p:cNvSpPr txBox="1"/>
          <p:nvPr/>
        </p:nvSpPr>
        <p:spPr>
          <a:xfrm>
            <a:off x="7386243" y="3767476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faisons</a:t>
            </a:r>
            <a:r>
              <a:rPr lang="en-US" sz="2800"/>
              <a:t>-nous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310693-B9A9-4EAD-A3F2-0335B90BE4C1}"/>
              </a:ext>
            </a:extLst>
          </p:cNvPr>
          <p:cNvSpPr txBox="1"/>
          <p:nvPr/>
        </p:nvSpPr>
        <p:spPr>
          <a:xfrm>
            <a:off x="1020965" y="4285242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vous</a:t>
            </a:r>
            <a:r>
              <a:rPr lang="en-US" sz="2800"/>
              <a:t> </a:t>
            </a:r>
            <a:r>
              <a:rPr lang="en-US" sz="2800" err="1"/>
              <a:t>faites</a:t>
            </a:r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8C604-C5C7-491E-9203-75BD22257489}"/>
              </a:ext>
            </a:extLst>
          </p:cNvPr>
          <p:cNvSpPr txBox="1"/>
          <p:nvPr/>
        </p:nvSpPr>
        <p:spPr>
          <a:xfrm>
            <a:off x="7411337" y="4273498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faites-vous</a:t>
            </a:r>
            <a:r>
              <a:rPr lang="en-US" sz="2800"/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9DC21-002D-4274-A85E-0FA7CBB1D657}"/>
              </a:ext>
            </a:extLst>
          </p:cNvPr>
          <p:cNvSpPr txBox="1"/>
          <p:nvPr/>
        </p:nvSpPr>
        <p:spPr>
          <a:xfrm>
            <a:off x="1033511" y="4765449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ils</a:t>
            </a:r>
            <a:r>
              <a:rPr lang="en-US" sz="2800"/>
              <a:t>/</a:t>
            </a:r>
            <a:r>
              <a:rPr lang="en-US" sz="2800" err="1"/>
              <a:t>elles</a:t>
            </a:r>
            <a:r>
              <a:rPr lang="en-US" sz="2800"/>
              <a:t> font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D1AEE-921E-4B0F-8753-8A1E7EAF1B17}"/>
              </a:ext>
            </a:extLst>
          </p:cNvPr>
          <p:cNvSpPr txBox="1"/>
          <p:nvPr/>
        </p:nvSpPr>
        <p:spPr>
          <a:xfrm>
            <a:off x="4242013" y="4765449"/>
            <a:ext cx="45206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ils</a:t>
            </a:r>
            <a:r>
              <a:rPr lang="en-US" sz="2800"/>
              <a:t>/</a:t>
            </a:r>
            <a:r>
              <a:rPr lang="en-US" sz="2800" err="1"/>
              <a:t>elles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ne</a:t>
            </a:r>
            <a:r>
              <a:rPr lang="en-US" sz="2800"/>
              <a:t> font </a:t>
            </a:r>
            <a:r>
              <a:rPr lang="en-US" sz="2800" b="1">
                <a:solidFill>
                  <a:srgbClr val="FF0000"/>
                </a:solidFill>
              </a:rPr>
              <a:t>pas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591551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41" y="1402300"/>
            <a:ext cx="692263" cy="70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26" y="1393944"/>
            <a:ext cx="704967" cy="718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161" y="3605349"/>
            <a:ext cx="721294" cy="7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1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Écris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 – les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réponses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41" y="1402300"/>
            <a:ext cx="692263" cy="70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26" y="1393944"/>
            <a:ext cx="704967" cy="718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161" y="3605349"/>
            <a:ext cx="721294" cy="7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8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Assess your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5" y="970163"/>
            <a:ext cx="1024127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E" sz="2800" dirty="0"/>
              <a:t>Now that you have revised the four grammar topics, choose a colour to represent where you feel you are in your learning.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4923727"/>
              </p:ext>
            </p:extLst>
          </p:nvPr>
        </p:nvGraphicFramePr>
        <p:xfrm>
          <a:off x="2338250" y="2155372"/>
          <a:ext cx="6139543" cy="354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3646" y="5094514"/>
            <a:ext cx="453367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IE" sz="2000" b="1" dirty="0"/>
              <a:t>How well do I know the grammar topics?</a:t>
            </a:r>
          </a:p>
        </p:txBody>
      </p:sp>
    </p:spTree>
    <p:extLst>
      <p:ext uri="{BB962C8B-B14F-4D97-AF65-F5344CB8AC3E}">
        <p14:creationId xmlns:p14="http://schemas.microsoft.com/office/powerpoint/2010/main" val="911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Les mots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interrogatifs</a:t>
            </a:r>
            <a:endParaRPr lang="en-US">
              <a:solidFill>
                <a:srgbClr val="1E4783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09972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714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860766">
                  <a:extLst>
                    <a:ext uri="{9D8B030D-6E8A-4147-A177-3AD203B41FA5}">
                      <a16:colId xmlns:a16="http://schemas.microsoft.com/office/drawing/2014/main" val="2266078549"/>
                    </a:ext>
                  </a:extLst>
                </a:gridCol>
                <a:gridCol w="5242816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>
                          <a:latin typeface="+mn-lt"/>
                        </a:rPr>
                        <a:t>Question</a:t>
                      </a: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err="1">
                          <a:latin typeface="+mn-lt"/>
                        </a:rPr>
                        <a:t>Anglais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err="1"/>
                        <a:t>Exemple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où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 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l"/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US" sz="2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</a:rPr>
                        <a:t>quel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qui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combien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comment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pourquoi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5947301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40AD8C-50E2-454D-8F9F-B905106D0A51}"/>
              </a:ext>
            </a:extLst>
          </p:cNvPr>
          <p:cNvSpPr txBox="1"/>
          <p:nvPr/>
        </p:nvSpPr>
        <p:spPr>
          <a:xfrm>
            <a:off x="3404438" y="1813905"/>
            <a:ext cx="16538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where?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78A1C-F817-4610-A237-7FDD8BDC3785}"/>
              </a:ext>
            </a:extLst>
          </p:cNvPr>
          <p:cNvSpPr txBox="1"/>
          <p:nvPr/>
        </p:nvSpPr>
        <p:spPr>
          <a:xfrm>
            <a:off x="6306755" y="1814913"/>
            <a:ext cx="30042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err="1"/>
              <a:t>Où</a:t>
            </a:r>
            <a:r>
              <a:rPr lang="en-US" sz="2800"/>
              <a:t> </a:t>
            </a:r>
            <a:r>
              <a:rPr lang="en-US" sz="2800" err="1"/>
              <a:t>habites-tu</a:t>
            </a:r>
            <a:r>
              <a:rPr lang="en-US" sz="2800"/>
              <a:t> 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BB097-65CB-4B2C-A762-A73C908A31D1}"/>
              </a:ext>
            </a:extLst>
          </p:cNvPr>
          <p:cNvSpPr txBox="1"/>
          <p:nvPr/>
        </p:nvSpPr>
        <p:spPr>
          <a:xfrm>
            <a:off x="3404438" y="2323312"/>
            <a:ext cx="16538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what?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B4A9E-2A0B-472C-A136-FB4C9DDA4113}"/>
              </a:ext>
            </a:extLst>
          </p:cNvPr>
          <p:cNvSpPr txBox="1"/>
          <p:nvPr/>
        </p:nvSpPr>
        <p:spPr>
          <a:xfrm>
            <a:off x="6306754" y="2323312"/>
            <a:ext cx="30042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Quel</a:t>
            </a:r>
            <a:r>
              <a:rPr lang="en-US" sz="2800"/>
              <a:t> </a:t>
            </a:r>
            <a:r>
              <a:rPr lang="en-US" sz="2800" err="1"/>
              <a:t>âge</a:t>
            </a:r>
            <a:r>
              <a:rPr lang="en-US" sz="2800"/>
              <a:t> as-</a:t>
            </a:r>
            <a:r>
              <a:rPr lang="en-US" sz="2800" err="1"/>
              <a:t>tu</a:t>
            </a:r>
            <a:r>
              <a:rPr lang="en-US" sz="2800"/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22517-5067-482C-B76C-50E3B1DA75FC}"/>
              </a:ext>
            </a:extLst>
          </p:cNvPr>
          <p:cNvSpPr txBox="1"/>
          <p:nvPr/>
        </p:nvSpPr>
        <p:spPr>
          <a:xfrm>
            <a:off x="3404438" y="2822347"/>
            <a:ext cx="16538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who?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9D0B7-5A57-4A73-A452-F9F75B16EB4E}"/>
              </a:ext>
            </a:extLst>
          </p:cNvPr>
          <p:cNvSpPr txBox="1"/>
          <p:nvPr/>
        </p:nvSpPr>
        <p:spPr>
          <a:xfrm>
            <a:off x="6306753" y="2839627"/>
            <a:ext cx="30042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Qui </a:t>
            </a:r>
            <a:r>
              <a:rPr lang="en-US" sz="2800" err="1"/>
              <a:t>va</a:t>
            </a:r>
            <a:r>
              <a:rPr lang="en-US" sz="2800"/>
              <a:t> au </a:t>
            </a:r>
            <a:r>
              <a:rPr lang="en-US" sz="2800" err="1"/>
              <a:t>cinéma</a:t>
            </a:r>
            <a:r>
              <a:rPr lang="en-US" sz="2800"/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CA9F9-DA5C-47D5-B1C0-7BB6D1AE4B0C}"/>
              </a:ext>
            </a:extLst>
          </p:cNvPr>
          <p:cNvSpPr txBox="1"/>
          <p:nvPr/>
        </p:nvSpPr>
        <p:spPr>
          <a:xfrm>
            <a:off x="3404437" y="3367252"/>
            <a:ext cx="20978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how many?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8F2CC-C523-49C1-A8D8-82726D3233C7}"/>
              </a:ext>
            </a:extLst>
          </p:cNvPr>
          <p:cNvSpPr txBox="1"/>
          <p:nvPr/>
        </p:nvSpPr>
        <p:spPr>
          <a:xfrm>
            <a:off x="6306755" y="3378702"/>
            <a:ext cx="42684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Combien</a:t>
            </a:r>
            <a:r>
              <a:rPr lang="en-US" sz="2800"/>
              <a:t> de </a:t>
            </a:r>
            <a:r>
              <a:rPr lang="en-US" sz="2800" err="1"/>
              <a:t>sœurs</a:t>
            </a:r>
            <a:r>
              <a:rPr lang="en-US" sz="2800"/>
              <a:t> as-</a:t>
            </a:r>
            <a:r>
              <a:rPr lang="en-US" sz="2800" err="1"/>
              <a:t>tu</a:t>
            </a:r>
            <a:r>
              <a:rPr lang="en-US" sz="280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AAE60-AC59-468B-A41D-64008652CF96}"/>
              </a:ext>
            </a:extLst>
          </p:cNvPr>
          <p:cNvSpPr txBox="1"/>
          <p:nvPr/>
        </p:nvSpPr>
        <p:spPr>
          <a:xfrm>
            <a:off x="3404438" y="3907815"/>
            <a:ext cx="20978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what/how?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01DCE-1FE3-4355-BE98-3EBD2B7ADA3D}"/>
              </a:ext>
            </a:extLst>
          </p:cNvPr>
          <p:cNvSpPr txBox="1"/>
          <p:nvPr/>
        </p:nvSpPr>
        <p:spPr>
          <a:xfrm>
            <a:off x="6306753" y="3890472"/>
            <a:ext cx="42684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Comment </a:t>
            </a:r>
            <a:r>
              <a:rPr lang="en-US" sz="2800" err="1"/>
              <a:t>tu</a:t>
            </a:r>
            <a:r>
              <a:rPr lang="en-US" sz="2800"/>
              <a:t> </a:t>
            </a:r>
            <a:r>
              <a:rPr lang="en-US" sz="2800" err="1"/>
              <a:t>t’appelles</a:t>
            </a:r>
            <a:r>
              <a:rPr lang="en-US" sz="2800"/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6AD08-DC44-44BE-B401-0964ED663DE4}"/>
              </a:ext>
            </a:extLst>
          </p:cNvPr>
          <p:cNvSpPr txBox="1"/>
          <p:nvPr/>
        </p:nvSpPr>
        <p:spPr>
          <a:xfrm>
            <a:off x="3404438" y="4403032"/>
            <a:ext cx="20978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when?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37854-22D9-48B8-9CAE-F0E4E594DBD4}"/>
              </a:ext>
            </a:extLst>
          </p:cNvPr>
          <p:cNvSpPr txBox="1"/>
          <p:nvPr/>
        </p:nvSpPr>
        <p:spPr>
          <a:xfrm>
            <a:off x="6306753" y="4407899"/>
            <a:ext cx="51330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Quand</a:t>
            </a:r>
            <a:r>
              <a:rPr lang="en-US" sz="2800"/>
              <a:t> </a:t>
            </a:r>
            <a:r>
              <a:rPr lang="en-US" sz="2800" err="1"/>
              <a:t>est-ce</a:t>
            </a:r>
            <a:r>
              <a:rPr lang="en-US" sz="2800"/>
              <a:t> que Sophie arrive?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1EF26-1522-4F5C-9C3D-BDF38528809B}"/>
              </a:ext>
            </a:extLst>
          </p:cNvPr>
          <p:cNvSpPr txBox="1"/>
          <p:nvPr/>
        </p:nvSpPr>
        <p:spPr>
          <a:xfrm>
            <a:off x="3437523" y="4891228"/>
            <a:ext cx="209786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why?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A859D-26D3-4931-BAB0-A004EF94E9EB}"/>
              </a:ext>
            </a:extLst>
          </p:cNvPr>
          <p:cNvSpPr txBox="1"/>
          <p:nvPr/>
        </p:nvSpPr>
        <p:spPr>
          <a:xfrm>
            <a:off x="6336813" y="4891228"/>
            <a:ext cx="51330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err="1"/>
              <a:t>Pourquoi</a:t>
            </a:r>
            <a:r>
              <a:rPr lang="en-US" sz="2800"/>
              <a:t> </a:t>
            </a:r>
            <a:r>
              <a:rPr lang="en-US" sz="2800" err="1"/>
              <a:t>aimes-tu</a:t>
            </a:r>
            <a:r>
              <a:rPr lang="en-US" sz="2800"/>
              <a:t> la danse ?</a:t>
            </a:r>
          </a:p>
        </p:txBody>
      </p:sp>
    </p:spTree>
    <p:extLst>
      <p:ext uri="{BB962C8B-B14F-4D97-AF65-F5344CB8AC3E}">
        <p14:creationId xmlns:p14="http://schemas.microsoft.com/office/powerpoint/2010/main" val="27724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Trouve</a:t>
            </a:r>
            <a:r>
              <a:rPr lang="en-US">
                <a:solidFill>
                  <a:srgbClr val="1E4783"/>
                </a:solidFill>
                <a:latin typeface="+mn-lt"/>
              </a:rPr>
              <a:t> les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bonnes</a:t>
            </a:r>
            <a:r>
              <a:rPr lang="en-US">
                <a:solidFill>
                  <a:srgbClr val="1E4783"/>
                </a:solidFill>
                <a:latin typeface="+mn-lt"/>
              </a:rPr>
              <a:t> </a:t>
            </a:r>
            <a:r>
              <a:rPr lang="en-US" err="1">
                <a:solidFill>
                  <a:srgbClr val="1E4783"/>
                </a:solidFill>
                <a:latin typeface="+mn-lt"/>
              </a:rPr>
              <a:t>paires</a:t>
            </a:r>
            <a:r>
              <a:rPr lang="en-US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58709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914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59148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err="1"/>
                        <a:t>Fran</a:t>
                      </a:r>
                      <a:r>
                        <a:rPr lang="en-US" sz="3000" b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err="1">
                          <a:latin typeface="+mn-lt"/>
                        </a:rPr>
                        <a:t>Anglais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who?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pourquoi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when?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</a:rPr>
                        <a:t>où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? </a:t>
                      </a: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what?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what/how?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combien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where?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 ?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why?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quel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how many?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7B70BD-7C59-45E1-9AA6-B9DE183A2875}"/>
              </a:ext>
            </a:extLst>
          </p:cNvPr>
          <p:cNvCxnSpPr/>
          <p:nvPr/>
        </p:nvCxnSpPr>
        <p:spPr>
          <a:xfrm>
            <a:off x="2727297" y="2099144"/>
            <a:ext cx="3283889" cy="1502797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4C5217-7517-400A-AD1B-BC5568915D20}"/>
              </a:ext>
            </a:extLst>
          </p:cNvPr>
          <p:cNvCxnSpPr>
            <a:cxnSpLocks/>
          </p:cNvCxnSpPr>
          <p:nvPr/>
        </p:nvCxnSpPr>
        <p:spPr>
          <a:xfrm>
            <a:off x="2615979" y="2655736"/>
            <a:ext cx="3395207" cy="2043485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0BEB43-F203-4F0D-92E9-657EF4DABC79}"/>
              </a:ext>
            </a:extLst>
          </p:cNvPr>
          <p:cNvCxnSpPr>
            <a:cxnSpLocks/>
          </p:cNvCxnSpPr>
          <p:nvPr/>
        </p:nvCxnSpPr>
        <p:spPr>
          <a:xfrm>
            <a:off x="1773141" y="3085106"/>
            <a:ext cx="4238045" cy="1041621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5C3AAE-56A1-4FE2-AEA2-403BF9EF97C1}"/>
              </a:ext>
            </a:extLst>
          </p:cNvPr>
          <p:cNvCxnSpPr>
            <a:cxnSpLocks/>
          </p:cNvCxnSpPr>
          <p:nvPr/>
        </p:nvCxnSpPr>
        <p:spPr>
          <a:xfrm flipV="1">
            <a:off x="2250218" y="2584174"/>
            <a:ext cx="3790559" cy="105752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8DA97D-C677-4182-B540-79404DA8725D}"/>
              </a:ext>
            </a:extLst>
          </p:cNvPr>
          <p:cNvCxnSpPr>
            <a:cxnSpLocks/>
          </p:cNvCxnSpPr>
          <p:nvPr/>
        </p:nvCxnSpPr>
        <p:spPr>
          <a:xfrm>
            <a:off x="2615979" y="4126727"/>
            <a:ext cx="3395207" cy="1089329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DE253A-E091-4D07-93BB-46AD575C85F8}"/>
              </a:ext>
            </a:extLst>
          </p:cNvPr>
          <p:cNvCxnSpPr>
            <a:cxnSpLocks/>
          </p:cNvCxnSpPr>
          <p:nvPr/>
        </p:nvCxnSpPr>
        <p:spPr>
          <a:xfrm flipV="1">
            <a:off x="1773141" y="2099144"/>
            <a:ext cx="4238045" cy="255634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10568A-2399-451E-BA4F-5906208174A4}"/>
              </a:ext>
            </a:extLst>
          </p:cNvPr>
          <p:cNvCxnSpPr>
            <a:cxnSpLocks/>
          </p:cNvCxnSpPr>
          <p:nvPr/>
        </p:nvCxnSpPr>
        <p:spPr>
          <a:xfrm flipV="1">
            <a:off x="1942771" y="3112936"/>
            <a:ext cx="4068415" cy="2025593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6"/>
            <a:ext cx="6923343" cy="46523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	 ________ </a:t>
            </a:r>
            <a:r>
              <a:rPr lang="en-US" sz="2800" b="0" i="0" err="1">
                <a:solidFill>
                  <a:srgbClr val="1E4783"/>
                </a:solidFill>
                <a:latin typeface="+mn-lt"/>
              </a:rPr>
              <a:t>elle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b="0" i="0" err="1">
                <a:solidFill>
                  <a:srgbClr val="1E4783"/>
                </a:solidFill>
                <a:latin typeface="+mn-lt"/>
              </a:rPr>
              <a:t>s’appelle</a:t>
            </a:r>
            <a:r>
              <a:rPr lang="en-US" sz="2800" b="0" i="0">
                <a:solidFill>
                  <a:srgbClr val="1E4783"/>
                </a:solidFill>
                <a:latin typeface="+mn-lt"/>
              </a:rPr>
              <a:t> ?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2.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 </a:t>
            </a:r>
            <a:r>
              <a:rPr lang="en-US" sz="2800">
                <a:solidFill>
                  <a:srgbClr val="1E4783"/>
                </a:solidFill>
              </a:rPr>
              <a:t>________ </a:t>
            </a:r>
            <a:r>
              <a:rPr lang="en-US" sz="2800" err="1">
                <a:solidFill>
                  <a:srgbClr val="1E4783"/>
                </a:solidFill>
              </a:rPr>
              <a:t>est-ce</a:t>
            </a:r>
            <a:r>
              <a:rPr lang="en-US" sz="2800">
                <a:solidFill>
                  <a:srgbClr val="1E4783"/>
                </a:solidFill>
              </a:rPr>
              <a:t> que </a:t>
            </a:r>
            <a:r>
              <a:rPr lang="en-US" sz="2800" err="1">
                <a:solidFill>
                  <a:srgbClr val="1E4783"/>
                </a:solidFill>
              </a:rPr>
              <a:t>tu</a:t>
            </a:r>
            <a:r>
              <a:rPr lang="en-US" sz="2800">
                <a:solidFill>
                  <a:srgbClr val="1E4783"/>
                </a:solidFill>
              </a:rPr>
              <a:t> arrives </a:t>
            </a:r>
            <a:r>
              <a:rPr lang="en-US" sz="2800" err="1">
                <a:solidFill>
                  <a:srgbClr val="1E4783"/>
                </a:solidFill>
              </a:rPr>
              <a:t>en</a:t>
            </a:r>
            <a:r>
              <a:rPr lang="en-US" sz="2800">
                <a:solidFill>
                  <a:srgbClr val="1E4783"/>
                </a:solidFill>
              </a:rPr>
              <a:t> France ?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 </a:t>
            </a:r>
            <a:r>
              <a:rPr lang="en-US" sz="2800">
                <a:solidFill>
                  <a:srgbClr val="1E4783"/>
                </a:solidFill>
              </a:rPr>
              <a:t>________ </a:t>
            </a:r>
            <a:r>
              <a:rPr lang="en-US" sz="2800" err="1">
                <a:solidFill>
                  <a:srgbClr val="1E4783"/>
                </a:solidFill>
              </a:rPr>
              <a:t>est</a:t>
            </a:r>
            <a:r>
              <a:rPr lang="en-US" sz="2800">
                <a:solidFill>
                  <a:srgbClr val="1E4783"/>
                </a:solidFill>
              </a:rPr>
              <a:t> ton </a:t>
            </a:r>
            <a:r>
              <a:rPr lang="en-US" sz="2800" err="1">
                <a:solidFill>
                  <a:srgbClr val="1E4783"/>
                </a:solidFill>
              </a:rPr>
              <a:t>chanteur</a:t>
            </a:r>
            <a:r>
              <a:rPr lang="en-US" sz="2800">
                <a:solidFill>
                  <a:srgbClr val="1E4783"/>
                </a:solidFill>
              </a:rPr>
              <a:t> </a:t>
            </a:r>
            <a:r>
              <a:rPr lang="en-US" sz="2800" err="1">
                <a:solidFill>
                  <a:srgbClr val="1E4783"/>
                </a:solidFill>
              </a:rPr>
              <a:t>préféré</a:t>
            </a:r>
            <a:r>
              <a:rPr lang="en-US" sz="2800">
                <a:solidFill>
                  <a:srgbClr val="1E4783"/>
                </a:solidFill>
              </a:rPr>
              <a:t> ?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4.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 </a:t>
            </a:r>
            <a:r>
              <a:rPr lang="en-US" sz="2800">
                <a:solidFill>
                  <a:srgbClr val="1E4783"/>
                </a:solidFill>
              </a:rPr>
              <a:t>________ </a:t>
            </a:r>
            <a:r>
              <a:rPr lang="en-US" sz="2800" err="1">
                <a:solidFill>
                  <a:srgbClr val="1E4783"/>
                </a:solidFill>
              </a:rPr>
              <a:t>habite-elle</a:t>
            </a:r>
            <a:r>
              <a:rPr lang="en-US" sz="2800">
                <a:solidFill>
                  <a:srgbClr val="1E4783"/>
                </a:solidFill>
              </a:rPr>
              <a:t> ?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5.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 </a:t>
            </a:r>
            <a:r>
              <a:rPr lang="en-US" sz="2800">
                <a:solidFill>
                  <a:srgbClr val="1E4783"/>
                </a:solidFill>
              </a:rPr>
              <a:t>________ </a:t>
            </a:r>
            <a:r>
              <a:rPr lang="en-US" sz="2800" err="1">
                <a:solidFill>
                  <a:srgbClr val="1E4783"/>
                </a:solidFill>
              </a:rPr>
              <a:t>aimes-tu</a:t>
            </a:r>
            <a:r>
              <a:rPr lang="en-US" sz="2800">
                <a:solidFill>
                  <a:srgbClr val="1E4783"/>
                </a:solidFill>
              </a:rPr>
              <a:t> la France ?</a:t>
            </a:r>
            <a:endParaRPr lang="en-US" sz="280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>
                <a:solidFill>
                  <a:srgbClr val="1E4783"/>
                </a:solidFill>
                <a:latin typeface="+mn-lt"/>
              </a:rPr>
              <a:t>6. </a:t>
            </a:r>
            <a:r>
              <a:rPr lang="en-US" sz="2800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>
                <a:solidFill>
                  <a:srgbClr val="1E4783"/>
                </a:solidFill>
              </a:rPr>
              <a:t>________ de frères as-</a:t>
            </a:r>
            <a:r>
              <a:rPr lang="en-US" sz="2800" err="1">
                <a:solidFill>
                  <a:srgbClr val="1E4783"/>
                </a:solidFill>
              </a:rPr>
              <a:t>tu</a:t>
            </a:r>
            <a:r>
              <a:rPr lang="en-US" sz="2800">
                <a:solidFill>
                  <a:srgbClr val="1E4783"/>
                </a:solidFill>
              </a:rPr>
              <a:t> ?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>
                <a:solidFill>
                  <a:srgbClr val="1E4783"/>
                </a:solidFill>
              </a:rPr>
              <a:t>7. ________ temps fait-</a:t>
            </a:r>
            <a:r>
              <a:rPr lang="en-US" sz="2800" err="1">
                <a:solidFill>
                  <a:srgbClr val="1E4783"/>
                </a:solidFill>
              </a:rPr>
              <a:t>il</a:t>
            </a:r>
            <a:r>
              <a:rPr lang="en-US" sz="2800">
                <a:solidFill>
                  <a:srgbClr val="1E4783"/>
                </a:solidFill>
              </a:rPr>
              <a:t> ?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>
              <a:solidFill>
                <a:srgbClr val="1E4783"/>
              </a:solidFill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Complète</a:t>
            </a:r>
            <a:r>
              <a:rPr lang="en-US">
                <a:solidFill>
                  <a:srgbClr val="1E4783"/>
                </a:solidFill>
                <a:latin typeface="+mn-lt"/>
              </a:rPr>
              <a:t> les phrases.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57761-69AE-4E69-B874-036D641390C6}"/>
              </a:ext>
            </a:extLst>
          </p:cNvPr>
          <p:cNvSpPr txBox="1"/>
          <p:nvPr/>
        </p:nvSpPr>
        <p:spPr>
          <a:xfrm>
            <a:off x="946205" y="1176907"/>
            <a:ext cx="16538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Comment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0078C-866A-4777-93C0-1E25CE1C235B}"/>
              </a:ext>
            </a:extLst>
          </p:cNvPr>
          <p:cNvSpPr txBox="1"/>
          <p:nvPr/>
        </p:nvSpPr>
        <p:spPr>
          <a:xfrm>
            <a:off x="946205" y="1823754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Quand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EC704-48FB-43AA-8C2F-E2B8020B74BE}"/>
              </a:ext>
            </a:extLst>
          </p:cNvPr>
          <p:cNvSpPr txBox="1"/>
          <p:nvPr/>
        </p:nvSpPr>
        <p:spPr>
          <a:xfrm>
            <a:off x="946204" y="2486503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+mn-lt"/>
              </a:rPr>
              <a:t>Qui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DD3D4-04DD-4926-9E8E-D4843315F374}"/>
              </a:ext>
            </a:extLst>
          </p:cNvPr>
          <p:cNvSpPr txBox="1"/>
          <p:nvPr/>
        </p:nvSpPr>
        <p:spPr>
          <a:xfrm>
            <a:off x="946205" y="3133898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Où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A38E7-354B-4045-8D08-202B091C551C}"/>
              </a:ext>
            </a:extLst>
          </p:cNvPr>
          <p:cNvSpPr txBox="1"/>
          <p:nvPr/>
        </p:nvSpPr>
        <p:spPr>
          <a:xfrm>
            <a:off x="946205" y="3787092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Pourquoi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B1CE6-6159-4F07-B399-1A3FAD7A2374}"/>
              </a:ext>
            </a:extLst>
          </p:cNvPr>
          <p:cNvSpPr txBox="1"/>
          <p:nvPr/>
        </p:nvSpPr>
        <p:spPr>
          <a:xfrm>
            <a:off x="907772" y="4435882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Combien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D99-31BB-482E-81C1-CEF14089C219}"/>
              </a:ext>
            </a:extLst>
          </p:cNvPr>
          <p:cNvSpPr txBox="1"/>
          <p:nvPr/>
        </p:nvSpPr>
        <p:spPr>
          <a:xfrm>
            <a:off x="915722" y="5097653"/>
            <a:ext cx="15027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Quel</a:t>
            </a:r>
            <a:endParaRPr lang="en-IE" sz="24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77D2A42-0EB3-4F09-9770-B892EB0CD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490" y="232377"/>
            <a:ext cx="3182754" cy="3182754"/>
          </a:xfrm>
          <a:prstGeom prst="rect">
            <a:avLst/>
          </a:prstGeom>
        </p:spPr>
      </p:pic>
      <p:pic>
        <p:nvPicPr>
          <p:cNvPr id="15" name="Picture 14" descr="A person and a child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88B635AE-8F22-45EA-BD01-1C15BAE36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911" y="3605631"/>
            <a:ext cx="3163704" cy="21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Trouve</a:t>
            </a:r>
            <a:r>
              <a:rPr lang="en-US">
                <a:solidFill>
                  <a:srgbClr val="1E4783"/>
                </a:solidFill>
                <a:latin typeface="+mn-lt"/>
              </a:rPr>
              <a:t> la bonne question.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46906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341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Question 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err="1">
                          <a:latin typeface="+mn-lt"/>
                        </a:rPr>
                        <a:t>Réponse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2D6214-8AAB-47AD-B016-4AD03FDBBFAA}"/>
              </a:ext>
            </a:extLst>
          </p:cNvPr>
          <p:cNvSpPr txBox="1"/>
          <p:nvPr/>
        </p:nvSpPr>
        <p:spPr>
          <a:xfrm>
            <a:off x="683811" y="491022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7. Comment </a:t>
            </a:r>
            <a:r>
              <a:rPr lang="en-US" sz="2800" err="1"/>
              <a:t>tu</a:t>
            </a:r>
            <a:r>
              <a:rPr lang="en-US" sz="2800"/>
              <a:t> </a:t>
            </a:r>
            <a:r>
              <a:rPr lang="en-US" sz="2800" err="1"/>
              <a:t>t’appelles</a:t>
            </a:r>
            <a:r>
              <a:rPr lang="en-US" sz="2800"/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552B0-F311-4494-951B-DD869ABA4224}"/>
              </a:ext>
            </a:extLst>
          </p:cNvPr>
          <p:cNvSpPr txBox="1"/>
          <p:nvPr/>
        </p:nvSpPr>
        <p:spPr>
          <a:xfrm>
            <a:off x="652007" y="2346421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2. </a:t>
            </a:r>
            <a:r>
              <a:rPr lang="en-US" sz="2800" err="1"/>
              <a:t>Quel</a:t>
            </a:r>
            <a:r>
              <a:rPr lang="en-US" sz="2800"/>
              <a:t> </a:t>
            </a:r>
            <a:r>
              <a:rPr lang="en-US" sz="2800" err="1"/>
              <a:t>âge</a:t>
            </a:r>
            <a:r>
              <a:rPr lang="en-US" sz="2800"/>
              <a:t> as-</a:t>
            </a:r>
            <a:r>
              <a:rPr lang="en-US" sz="2800" err="1"/>
              <a:t>tu</a:t>
            </a:r>
            <a:r>
              <a:rPr lang="en-US" sz="280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D53F-D8AC-4908-85B1-0875FBD9D7A7}"/>
              </a:ext>
            </a:extLst>
          </p:cNvPr>
          <p:cNvSpPr txBox="1"/>
          <p:nvPr/>
        </p:nvSpPr>
        <p:spPr>
          <a:xfrm>
            <a:off x="652007" y="1827690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1. </a:t>
            </a:r>
            <a:r>
              <a:rPr lang="en-US" sz="2800" err="1"/>
              <a:t>Où</a:t>
            </a:r>
            <a:r>
              <a:rPr lang="en-US" sz="2800"/>
              <a:t> </a:t>
            </a:r>
            <a:r>
              <a:rPr lang="en-US" sz="2800" err="1"/>
              <a:t>habites-tu</a:t>
            </a:r>
            <a:r>
              <a:rPr lang="en-US" sz="2800"/>
              <a:t> ?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53D56-8C02-47C7-B565-C72626FBBFF7}"/>
              </a:ext>
            </a:extLst>
          </p:cNvPr>
          <p:cNvSpPr txBox="1"/>
          <p:nvPr/>
        </p:nvSpPr>
        <p:spPr>
          <a:xfrm>
            <a:off x="652007" y="386878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5. </a:t>
            </a:r>
            <a:r>
              <a:rPr lang="en-US" sz="2800" err="1"/>
              <a:t>Combien</a:t>
            </a:r>
            <a:r>
              <a:rPr lang="en-US" sz="2800"/>
              <a:t> de frères as-</a:t>
            </a:r>
            <a:r>
              <a:rPr lang="en-US" sz="2800" err="1"/>
              <a:t>tu</a:t>
            </a:r>
            <a:r>
              <a:rPr lang="en-US" sz="2800"/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3FC3F-231A-4DFC-94DD-1BB235943389}"/>
              </a:ext>
            </a:extLst>
          </p:cNvPr>
          <p:cNvSpPr txBox="1"/>
          <p:nvPr/>
        </p:nvSpPr>
        <p:spPr>
          <a:xfrm>
            <a:off x="652007" y="3345567"/>
            <a:ext cx="544399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4. </a:t>
            </a:r>
            <a:r>
              <a:rPr lang="en-US" sz="2800" err="1"/>
              <a:t>Quand</a:t>
            </a:r>
            <a:r>
              <a:rPr lang="en-US" sz="2800"/>
              <a:t> </a:t>
            </a:r>
            <a:r>
              <a:rPr lang="en-US" sz="2800" err="1"/>
              <a:t>est-ce</a:t>
            </a:r>
            <a:r>
              <a:rPr lang="en-US" sz="2800"/>
              <a:t> que Sophie arrive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B874F-055C-47C2-A962-BBF87AD98AB0}"/>
              </a:ext>
            </a:extLst>
          </p:cNvPr>
          <p:cNvSpPr txBox="1"/>
          <p:nvPr/>
        </p:nvSpPr>
        <p:spPr>
          <a:xfrm>
            <a:off x="611939" y="2840174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/>
              <a:t>3. Qui </a:t>
            </a:r>
            <a:r>
              <a:rPr lang="en-US" sz="2800" err="1"/>
              <a:t>est</a:t>
            </a:r>
            <a:r>
              <a:rPr lang="en-US" sz="2800"/>
              <a:t> ton chanteur </a:t>
            </a:r>
            <a:r>
              <a:rPr lang="en-US" sz="2800" err="1"/>
              <a:t>préféré</a:t>
            </a:r>
            <a:r>
              <a:rPr lang="en-US" sz="2800"/>
              <a:t> ?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17EC4-3754-4FBF-ADD9-889D9A5329A2}"/>
              </a:ext>
            </a:extLst>
          </p:cNvPr>
          <p:cNvSpPr txBox="1"/>
          <p:nvPr/>
        </p:nvSpPr>
        <p:spPr>
          <a:xfrm>
            <a:off x="652005" y="441712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6. </a:t>
            </a:r>
            <a:r>
              <a:rPr lang="en-US" sz="2800" err="1"/>
              <a:t>Pourquoi</a:t>
            </a:r>
            <a:r>
              <a:rPr lang="en-US" sz="2800"/>
              <a:t> </a:t>
            </a:r>
            <a:r>
              <a:rPr lang="en-US" sz="2800" err="1"/>
              <a:t>est</a:t>
            </a:r>
            <a:r>
              <a:rPr lang="en-US" sz="2800"/>
              <a:t>-il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à Paris </a:t>
            </a:r>
            <a:r>
              <a:rPr lang="en-US" sz="280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2A490-560B-47A9-A4BF-B79D6841F3B9}"/>
              </a:ext>
            </a:extLst>
          </p:cNvPr>
          <p:cNvSpPr txBox="1"/>
          <p:nvPr/>
        </p:nvSpPr>
        <p:spPr>
          <a:xfrm>
            <a:off x="6108121" y="382149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e</a:t>
            </a:r>
            <a:r>
              <a:rPr lang="en-US" sz="2800">
                <a:solidFill>
                  <a:schemeClr val="tx1"/>
                </a:solidFill>
              </a:rPr>
              <a:t>. Where do you live?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BF436-41EE-4779-95A5-B4A1E1AA6A27}"/>
              </a:ext>
            </a:extLst>
          </p:cNvPr>
          <p:cNvSpPr txBox="1"/>
          <p:nvPr/>
        </p:nvSpPr>
        <p:spPr>
          <a:xfrm>
            <a:off x="6099976" y="4863444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g</a:t>
            </a:r>
            <a:r>
              <a:rPr lang="en-US" sz="2800">
                <a:solidFill>
                  <a:schemeClr val="tx1"/>
                </a:solidFill>
              </a:rPr>
              <a:t>. How old are you?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318A2-13B6-4F0B-9AFA-CE99758E55FA}"/>
              </a:ext>
            </a:extLst>
          </p:cNvPr>
          <p:cNvSpPr txBox="1"/>
          <p:nvPr/>
        </p:nvSpPr>
        <p:spPr>
          <a:xfrm>
            <a:off x="6099976" y="179145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a. Who is your </a:t>
            </a:r>
            <a:r>
              <a:rPr lang="en-US" sz="2800" err="1"/>
              <a:t>favourite</a:t>
            </a:r>
            <a:r>
              <a:rPr lang="en-US" sz="2800"/>
              <a:t> singer?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181FD-A66A-42D3-B1D5-B430B027741E}"/>
              </a:ext>
            </a:extLst>
          </p:cNvPr>
          <p:cNvSpPr txBox="1"/>
          <p:nvPr/>
        </p:nvSpPr>
        <p:spPr>
          <a:xfrm>
            <a:off x="6099976" y="432466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f</a:t>
            </a:r>
            <a:r>
              <a:rPr lang="en-US" sz="2800">
                <a:solidFill>
                  <a:schemeClr val="tx1"/>
                </a:solidFill>
              </a:rPr>
              <a:t>. What is your name?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CAC9F-9F5F-4650-929E-C130ADB18FA7}"/>
              </a:ext>
            </a:extLst>
          </p:cNvPr>
          <p:cNvSpPr txBox="1"/>
          <p:nvPr/>
        </p:nvSpPr>
        <p:spPr>
          <a:xfrm>
            <a:off x="6108122" y="2294102"/>
            <a:ext cx="544399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>
                <a:solidFill>
                  <a:schemeClr val="tx1"/>
                </a:solidFill>
              </a:rPr>
              <a:t>. How many brothers do you have?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854C9-B6D0-42A1-A5CC-D4CA64217E6D}"/>
              </a:ext>
            </a:extLst>
          </p:cNvPr>
          <p:cNvSpPr txBox="1"/>
          <p:nvPr/>
        </p:nvSpPr>
        <p:spPr>
          <a:xfrm>
            <a:off x="6108122" y="2807469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c. When will Sophie arrive?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086C19-F052-45BB-A093-2723628FDF0A}"/>
              </a:ext>
            </a:extLst>
          </p:cNvPr>
          <p:cNvSpPr txBox="1"/>
          <p:nvPr/>
        </p:nvSpPr>
        <p:spPr>
          <a:xfrm>
            <a:off x="6099975" y="3320836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d. Why is he in Paris?</a:t>
            </a:r>
            <a:endParaRPr lang="en-US" sz="2800" i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08AB2A-2506-4921-81F2-54E6D5B8FBD9}"/>
              </a:ext>
            </a:extLst>
          </p:cNvPr>
          <p:cNvCxnSpPr>
            <a:cxnSpLocks/>
          </p:cNvCxnSpPr>
          <p:nvPr/>
        </p:nvCxnSpPr>
        <p:spPr>
          <a:xfrm>
            <a:off x="3331595" y="2133529"/>
            <a:ext cx="2679591" cy="198608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E899C-9210-4BF4-873B-A59BD8473167}"/>
              </a:ext>
            </a:extLst>
          </p:cNvPr>
          <p:cNvCxnSpPr>
            <a:cxnSpLocks/>
          </p:cNvCxnSpPr>
          <p:nvPr/>
        </p:nvCxnSpPr>
        <p:spPr>
          <a:xfrm>
            <a:off x="3483995" y="2637322"/>
            <a:ext cx="2495385" cy="2560320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02857C-1742-4190-82BB-7B45A17DF3EE}"/>
              </a:ext>
            </a:extLst>
          </p:cNvPr>
          <p:cNvCxnSpPr>
            <a:cxnSpLocks/>
          </p:cNvCxnSpPr>
          <p:nvPr/>
        </p:nvCxnSpPr>
        <p:spPr>
          <a:xfrm flipV="1">
            <a:off x="5438274" y="2133529"/>
            <a:ext cx="572912" cy="1007586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6DD4A6-9568-4669-96AB-FB9900CF8E4C}"/>
              </a:ext>
            </a:extLst>
          </p:cNvPr>
          <p:cNvCxnSpPr>
            <a:cxnSpLocks/>
          </p:cNvCxnSpPr>
          <p:nvPr/>
        </p:nvCxnSpPr>
        <p:spPr>
          <a:xfrm flipV="1">
            <a:off x="5926166" y="3126571"/>
            <a:ext cx="237420" cy="48210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EB5BE3-DB55-46E3-A9F3-E57EF0EF66BA}"/>
              </a:ext>
            </a:extLst>
          </p:cNvPr>
          <p:cNvCxnSpPr>
            <a:cxnSpLocks/>
          </p:cNvCxnSpPr>
          <p:nvPr/>
        </p:nvCxnSpPr>
        <p:spPr>
          <a:xfrm flipV="1">
            <a:off x="4899259" y="2627356"/>
            <a:ext cx="1196741" cy="1520015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184388-FAE0-4F6D-B6EB-387803C20CDF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524355" y="3607177"/>
            <a:ext cx="1571645" cy="1139592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F18C49-8B59-4083-B91A-8C0EC4DBEA9C}"/>
              </a:ext>
            </a:extLst>
          </p:cNvPr>
          <p:cNvCxnSpPr>
            <a:cxnSpLocks/>
          </p:cNvCxnSpPr>
          <p:nvPr/>
        </p:nvCxnSpPr>
        <p:spPr>
          <a:xfrm flipV="1">
            <a:off x="4731687" y="4638344"/>
            <a:ext cx="1316099" cy="53349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rgbClr val="1E4783"/>
                </a:solidFill>
                <a:latin typeface="+mn-lt"/>
              </a:rPr>
              <a:t>Trouve</a:t>
            </a:r>
            <a:r>
              <a:rPr lang="en-US">
                <a:solidFill>
                  <a:srgbClr val="1E4783"/>
                </a:solidFill>
                <a:latin typeface="+mn-lt"/>
              </a:rPr>
              <a:t> la bonne </a:t>
            </a:r>
            <a:r>
              <a:rPr lang="fr-FR">
                <a:solidFill>
                  <a:srgbClr val="1E4783"/>
                </a:solidFill>
                <a:latin typeface="+mn-lt"/>
              </a:rPr>
              <a:t>réponse</a:t>
            </a:r>
            <a:r>
              <a:rPr lang="en-US">
                <a:solidFill>
                  <a:srgbClr val="1E4783"/>
                </a:solidFill>
                <a:latin typeface="+mn-lt"/>
              </a:rPr>
              <a:t>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29398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341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Question 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err="1">
                          <a:latin typeface="+mn-lt"/>
                        </a:rPr>
                        <a:t>Réponse</a:t>
                      </a:r>
                      <a:endParaRPr lang="en-US" sz="3000" b="1" i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Je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m’appelle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Conor. 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J’ai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treize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ans. 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J’habite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à Lyon. </a:t>
                      </a: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 frère.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Sophie arrive 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à 10h30.</a:t>
                      </a: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Mon chanteur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Drake.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Pour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voir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tante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fran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çaise. </a:t>
                      </a:r>
                      <a:endParaRPr lang="en-US" sz="28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362E03-D135-466C-ADEE-10A02596A192}"/>
              </a:ext>
            </a:extLst>
          </p:cNvPr>
          <p:cNvSpPr txBox="1"/>
          <p:nvPr/>
        </p:nvSpPr>
        <p:spPr>
          <a:xfrm>
            <a:off x="683811" y="491022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/>
              <a:t>7. Comment </a:t>
            </a:r>
            <a:r>
              <a:rPr lang="en-US" sz="2800" err="1"/>
              <a:t>tu</a:t>
            </a:r>
            <a:r>
              <a:rPr lang="en-US" sz="2800"/>
              <a:t> </a:t>
            </a:r>
            <a:r>
              <a:rPr lang="en-US" sz="2800" err="1"/>
              <a:t>t’appelles</a:t>
            </a:r>
            <a:r>
              <a:rPr lang="en-US" sz="2800"/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0F336-BC70-40B8-9746-2DBBB18BA152}"/>
              </a:ext>
            </a:extLst>
          </p:cNvPr>
          <p:cNvSpPr txBox="1"/>
          <p:nvPr/>
        </p:nvSpPr>
        <p:spPr>
          <a:xfrm>
            <a:off x="652007" y="2346421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2. </a:t>
            </a:r>
            <a:r>
              <a:rPr lang="en-US" sz="2800" err="1"/>
              <a:t>Quel</a:t>
            </a:r>
            <a:r>
              <a:rPr lang="en-US" sz="2800"/>
              <a:t> </a:t>
            </a:r>
            <a:r>
              <a:rPr lang="en-US" sz="2800" err="1"/>
              <a:t>âge</a:t>
            </a:r>
            <a:r>
              <a:rPr lang="en-US" sz="2800"/>
              <a:t> as-</a:t>
            </a:r>
            <a:r>
              <a:rPr lang="en-US" sz="2800" err="1"/>
              <a:t>tu</a:t>
            </a:r>
            <a:r>
              <a:rPr lang="en-US" sz="280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24566-2657-46CB-84DC-1369BD5A0F94}"/>
              </a:ext>
            </a:extLst>
          </p:cNvPr>
          <p:cNvSpPr txBox="1"/>
          <p:nvPr/>
        </p:nvSpPr>
        <p:spPr>
          <a:xfrm>
            <a:off x="652007" y="1827690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1. Où habites-tu ?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5140D-6DD1-4D24-ACCF-2EEC2DC3A4F0}"/>
              </a:ext>
            </a:extLst>
          </p:cNvPr>
          <p:cNvSpPr txBox="1"/>
          <p:nvPr/>
        </p:nvSpPr>
        <p:spPr>
          <a:xfrm>
            <a:off x="652007" y="386878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5. </a:t>
            </a:r>
            <a:r>
              <a:rPr lang="en-US" sz="2800" err="1"/>
              <a:t>Combien</a:t>
            </a:r>
            <a:r>
              <a:rPr lang="en-US" sz="2800"/>
              <a:t> de frères as-</a:t>
            </a:r>
            <a:r>
              <a:rPr lang="en-US" sz="2800" err="1"/>
              <a:t>tu</a:t>
            </a:r>
            <a:r>
              <a:rPr lang="en-US" sz="2800"/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CE4FE-4EFB-4B7D-A933-B5DA98AA35D5}"/>
              </a:ext>
            </a:extLst>
          </p:cNvPr>
          <p:cNvSpPr txBox="1"/>
          <p:nvPr/>
        </p:nvSpPr>
        <p:spPr>
          <a:xfrm>
            <a:off x="652007" y="3345567"/>
            <a:ext cx="544399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4. </a:t>
            </a:r>
            <a:r>
              <a:rPr lang="en-US" sz="2800" err="1"/>
              <a:t>Quand</a:t>
            </a:r>
            <a:r>
              <a:rPr lang="en-US" sz="2800"/>
              <a:t> </a:t>
            </a:r>
            <a:r>
              <a:rPr lang="en-US" sz="2800" err="1"/>
              <a:t>est-ce</a:t>
            </a:r>
            <a:r>
              <a:rPr lang="en-US" sz="2800"/>
              <a:t> que Sophie arrive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30C06-B96C-450F-8D66-09922ED53D66}"/>
              </a:ext>
            </a:extLst>
          </p:cNvPr>
          <p:cNvSpPr txBox="1"/>
          <p:nvPr/>
        </p:nvSpPr>
        <p:spPr>
          <a:xfrm>
            <a:off x="611939" y="2840174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/>
              <a:t>3. Qui </a:t>
            </a:r>
            <a:r>
              <a:rPr lang="en-US" sz="2800" err="1"/>
              <a:t>est</a:t>
            </a:r>
            <a:r>
              <a:rPr lang="en-US" sz="2800"/>
              <a:t> ton chanteur </a:t>
            </a:r>
            <a:r>
              <a:rPr lang="en-US" sz="2800" err="1"/>
              <a:t>préféré</a:t>
            </a:r>
            <a:r>
              <a:rPr lang="en-US" sz="2800"/>
              <a:t> ?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43EAB-8695-46BB-A23B-063619969E8B}"/>
              </a:ext>
            </a:extLst>
          </p:cNvPr>
          <p:cNvSpPr txBox="1"/>
          <p:nvPr/>
        </p:nvSpPr>
        <p:spPr>
          <a:xfrm>
            <a:off x="652005" y="441712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/>
              <a:t>6. </a:t>
            </a:r>
            <a:r>
              <a:rPr lang="en-US" sz="2800" err="1"/>
              <a:t>Pourquoi</a:t>
            </a:r>
            <a:r>
              <a:rPr lang="en-US" sz="2800"/>
              <a:t> </a:t>
            </a:r>
            <a:r>
              <a:rPr lang="en-US" sz="2800" err="1"/>
              <a:t>est</a:t>
            </a:r>
            <a:r>
              <a:rPr lang="en-US" sz="2800"/>
              <a:t>-il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à Paris </a:t>
            </a:r>
            <a:r>
              <a:rPr lang="en-US" sz="2800"/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F28E43-4EC3-4375-8000-52304A18B400}"/>
              </a:ext>
            </a:extLst>
          </p:cNvPr>
          <p:cNvCxnSpPr>
            <a:cxnSpLocks/>
          </p:cNvCxnSpPr>
          <p:nvPr/>
        </p:nvCxnSpPr>
        <p:spPr>
          <a:xfrm>
            <a:off x="3331595" y="2133529"/>
            <a:ext cx="2679591" cy="1004307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485876-9AA3-4832-AA86-847A6BF23F80}"/>
              </a:ext>
            </a:extLst>
          </p:cNvPr>
          <p:cNvCxnSpPr>
            <a:cxnSpLocks/>
          </p:cNvCxnSpPr>
          <p:nvPr/>
        </p:nvCxnSpPr>
        <p:spPr>
          <a:xfrm>
            <a:off x="3374003" y="2646947"/>
            <a:ext cx="2637183" cy="0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0B9DA8-C4A8-450B-ADFA-A8B2E9ADA4A8}"/>
              </a:ext>
            </a:extLst>
          </p:cNvPr>
          <p:cNvCxnSpPr>
            <a:cxnSpLocks/>
          </p:cNvCxnSpPr>
          <p:nvPr/>
        </p:nvCxnSpPr>
        <p:spPr>
          <a:xfrm>
            <a:off x="5444450" y="3192367"/>
            <a:ext cx="566736" cy="139888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9F71DF-F550-446F-8F94-893BBC2944C2}"/>
              </a:ext>
            </a:extLst>
          </p:cNvPr>
          <p:cNvCxnSpPr>
            <a:cxnSpLocks/>
          </p:cNvCxnSpPr>
          <p:nvPr/>
        </p:nvCxnSpPr>
        <p:spPr>
          <a:xfrm>
            <a:off x="5871380" y="3681808"/>
            <a:ext cx="169397" cy="479267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716EC2-CFCB-4986-B7DF-91E4D7AB490A}"/>
              </a:ext>
            </a:extLst>
          </p:cNvPr>
          <p:cNvCxnSpPr>
            <a:cxnSpLocks/>
          </p:cNvCxnSpPr>
          <p:nvPr/>
        </p:nvCxnSpPr>
        <p:spPr>
          <a:xfrm flipV="1">
            <a:off x="4880008" y="3699635"/>
            <a:ext cx="1171246" cy="43382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F3F653-E867-436A-B21D-52F430684CDD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533499" y="4678734"/>
            <a:ext cx="1445881" cy="493103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BEDDBA-957A-48A3-AB66-C647FF40C52C}"/>
              </a:ext>
            </a:extLst>
          </p:cNvPr>
          <p:cNvCxnSpPr>
            <a:cxnSpLocks/>
          </p:cNvCxnSpPr>
          <p:nvPr/>
        </p:nvCxnSpPr>
        <p:spPr>
          <a:xfrm flipV="1">
            <a:off x="4692594" y="2133529"/>
            <a:ext cx="1295048" cy="3065925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9F1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Le </a:t>
            </a:r>
            <a:r>
              <a:rPr lang="en-US" sz="5400" err="1">
                <a:solidFill>
                  <a:schemeClr val="bg1"/>
                </a:solidFill>
              </a:rPr>
              <a:t>verbe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err="1">
                <a:solidFill>
                  <a:schemeClr val="bg1"/>
                </a:solidFill>
              </a:rPr>
              <a:t>irrégulier</a:t>
            </a:r>
            <a:r>
              <a:rPr lang="en-US" sz="5400">
                <a:solidFill>
                  <a:schemeClr val="bg1"/>
                </a:solidFill>
              </a:rPr>
              <a:t> : faire</a:t>
            </a:r>
          </a:p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The irregular verb </a:t>
            </a:r>
            <a:r>
              <a:rPr lang="en-US" i="1">
                <a:solidFill>
                  <a:schemeClr val="bg1"/>
                </a:solidFill>
                <a:latin typeface="+mn-lt"/>
              </a:rPr>
              <a:t>faire</a:t>
            </a:r>
            <a:r>
              <a:rPr lang="en-US">
                <a:solidFill>
                  <a:schemeClr val="bg1"/>
                </a:solidFill>
                <a:latin typeface="+mn-lt"/>
              </a:rPr>
              <a:t> (to do/make)</a:t>
            </a:r>
          </a:p>
        </p:txBody>
      </p:sp>
    </p:spTree>
    <p:extLst>
      <p:ext uri="{BB962C8B-B14F-4D97-AF65-F5344CB8AC3E}">
        <p14:creationId xmlns:p14="http://schemas.microsoft.com/office/powerpoint/2010/main" val="41015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93d494-c9c2-4a64-a039-21a66334a7e7">
      <Terms xmlns="http://schemas.microsoft.com/office/infopath/2007/PartnerControls"/>
    </lcf76f155ced4ddcb4097134ff3c332f>
    <TaxCatchAll xmlns="43e09040-28f4-4e36-876c-47ddf48ab6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037D0297CCE40A08376BF676D8BDD" ma:contentTypeVersion="13" ma:contentTypeDescription="Create a new document." ma:contentTypeScope="" ma:versionID="032bd4e7864990af2d2a2b7dfcc0c383">
  <xsd:schema xmlns:xsd="http://www.w3.org/2001/XMLSchema" xmlns:xs="http://www.w3.org/2001/XMLSchema" xmlns:p="http://schemas.microsoft.com/office/2006/metadata/properties" xmlns:ns2="43e09040-28f4-4e36-876c-47ddf48ab69b" xmlns:ns3="8293d494-c9c2-4a64-a039-21a66334a7e7" targetNamespace="http://schemas.microsoft.com/office/2006/metadata/properties" ma:root="true" ma:fieldsID="0282d380228906ecb2565c45c6020524" ns2:_="" ns3:_="">
    <xsd:import namespace="43e09040-28f4-4e36-876c-47ddf48ab69b"/>
    <xsd:import namespace="8293d494-c9c2-4a64-a039-21a66334a7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09040-28f4-4e36-876c-47ddf48a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42606b66-f6df-4422-acc1-71244259f799}" ma:internalName="TaxCatchAll" ma:showField="CatchAllData" ma:web="43e09040-28f4-4e36-876c-47ddf48ab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d494-c9c2-4a64-a039-21a66334a7e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73323-DF7E-443D-875B-DCA41AE8F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B957D-E1BD-4BA2-965C-0AF48854C659}">
  <ds:schemaRefs>
    <ds:schemaRef ds:uri="59b834fd-58d6-4590-ac6f-89f86cd40cb3"/>
    <ds:schemaRef ds:uri="67b0c872-5cd1-43b5-9f21-fcf1f492a4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b864457-f0b5-42b8-bd08-299d5df32364"/>
    <ds:schemaRef ds:uri="57b84fbd-f422-4c99-ab25-a090cea6572a"/>
    <ds:schemaRef ds:uri="8293d494-c9c2-4a64-a039-21a66334a7e7"/>
    <ds:schemaRef ds:uri="43e09040-28f4-4e36-876c-47ddf48ab69b"/>
  </ds:schemaRefs>
</ds:datastoreItem>
</file>

<file path=customXml/itemProps3.xml><?xml version="1.0" encoding="utf-8"?>
<ds:datastoreItem xmlns:ds="http://schemas.openxmlformats.org/officeDocument/2006/customXml" ds:itemID="{E56C2643-8E6E-4BDA-B88D-38D552F57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09040-28f4-4e36-876c-47ddf48ab69b"/>
    <ds:schemaRef ds:uri="8293d494-c9c2-4a64-a039-21a66334a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1866</Words>
  <Application>Microsoft Office PowerPoint</Application>
  <PresentationFormat>Widescreen</PresentationFormat>
  <Paragraphs>388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Unité 5 - En Ville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Ciaran Deane</cp:lastModifiedBy>
  <cp:revision>73</cp:revision>
  <dcterms:created xsi:type="dcterms:W3CDTF">2021-10-04T12:15:27Z</dcterms:created>
  <dcterms:modified xsi:type="dcterms:W3CDTF">2024-02-01T15:40:56Z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0x010100409037D0297CCE40A08376BF676D8BDD</vt:lpwstr>
  </property>
  <property fmtid="{D5CDD505-2E9C-101B-9397-08002B2CF9AE}" pid="3" name="MediaServiceImageTags">
    <vt:lpwstr/>
  </property>
</Properties>
</file>