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69" r:id="rId5"/>
    <p:sldId id="352" r:id="rId6"/>
    <p:sldId id="272" r:id="rId7"/>
    <p:sldId id="471" r:id="rId8"/>
    <p:sldId id="362" r:id="rId9"/>
    <p:sldId id="469" r:id="rId10"/>
    <p:sldId id="467" r:id="rId11"/>
    <p:sldId id="470" r:id="rId12"/>
    <p:sldId id="406" r:id="rId13"/>
    <p:sldId id="308" r:id="rId14"/>
    <p:sldId id="475" r:id="rId15"/>
    <p:sldId id="476" r:id="rId16"/>
    <p:sldId id="375" r:id="rId17"/>
    <p:sldId id="354" r:id="rId18"/>
    <p:sldId id="394" r:id="rId19"/>
    <p:sldId id="278" r:id="rId20"/>
    <p:sldId id="372" r:id="rId21"/>
    <p:sldId id="473" r:id="rId22"/>
    <p:sldId id="472" r:id="rId23"/>
    <p:sldId id="474" r:id="rId24"/>
    <p:sldId id="373" r:id="rId25"/>
    <p:sldId id="377" r:id="rId26"/>
    <p:sldId id="405" r:id="rId27"/>
    <p:sldId id="374" r:id="rId28"/>
    <p:sldId id="408" r:id="rId29"/>
    <p:sldId id="329" r:id="rId30"/>
    <p:sldId id="407" r:id="rId31"/>
    <p:sldId id="477" r:id="rId32"/>
    <p:sldId id="4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AA86D-D951-C28B-50B9-4EF81BB990BB}" name="veronique gauthier" initials="vg" userId="aebd768dfba45d0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ornage" initials="EF" lastIdx="10" clrIdx="0">
    <p:extLst>
      <p:ext uri="{19B8F6BF-5375-455C-9EA6-DF929625EA0E}">
        <p15:presenceInfo xmlns:p15="http://schemas.microsoft.com/office/powerpoint/2012/main" userId="e084d2778001b6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7F"/>
    <a:srgbClr val="9F1231"/>
    <a:srgbClr val="E84141"/>
    <a:srgbClr val="1E4783"/>
    <a:srgbClr val="FFDE3B"/>
    <a:srgbClr val="F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9307" autoAdjust="0"/>
  </p:normalViewPr>
  <p:slideViewPr>
    <p:cSldViewPr snapToGrid="0" snapToObjects="1">
      <p:cViewPr varScale="1">
        <p:scale>
          <a:sx n="102" d="100"/>
          <a:sy n="102" d="100"/>
        </p:scale>
        <p:origin x="15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Le bus… </a:t>
          </a:r>
          <a:r>
            <a:rPr lang="en-US" sz="3200" dirty="0" err="1">
              <a:solidFill>
                <a:srgbClr val="1A437F"/>
              </a:solidFill>
            </a:rPr>
            <a:t>à...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Nous… en…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 Je…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…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Le bus part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  </a:t>
          </a:r>
        </a:p>
        <a:p>
          <a:r>
            <a:rPr lang="en-US" sz="3200" dirty="0">
              <a:solidFill>
                <a:srgbClr val="1A437F"/>
              </a:solidFill>
            </a:rPr>
            <a:t>7 </a:t>
          </a:r>
          <a:r>
            <a:rPr lang="en-US" sz="3200" dirty="0" err="1">
              <a:solidFill>
                <a:srgbClr val="1A437F"/>
              </a:solidFill>
            </a:rPr>
            <a:t>heures</a:t>
          </a:r>
          <a:r>
            <a:rPr lang="en-US" sz="3200" dirty="0">
              <a:solidFill>
                <a:srgbClr val="1A437F"/>
              </a:solidFill>
            </a:rPr>
            <a:t>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 partons en train.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Je pars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 France.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Je … chez </a:t>
          </a:r>
          <a:r>
            <a:rPr lang="en-US" sz="3200" dirty="0" err="1">
              <a:solidFill>
                <a:srgbClr val="1A437F"/>
              </a:solidFill>
            </a:rPr>
            <a:t>toi</a:t>
          </a:r>
          <a:r>
            <a:rPr lang="en-US" sz="3200" dirty="0">
              <a:solidFill>
                <a:srgbClr val="1A437F"/>
              </a:solidFill>
            </a:rPr>
            <a:t> à ...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… au restaurant en … ?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 </a:t>
          </a:r>
          <a:r>
            <a:rPr lang="en-US" sz="3200" dirty="0" err="1">
              <a:solidFill>
                <a:srgbClr val="1A437F"/>
              </a:solidFill>
            </a:rPr>
            <a:t>Elles</a:t>
          </a:r>
          <a:r>
            <a:rPr lang="en-US" sz="3200" dirty="0">
              <a:solidFill>
                <a:srgbClr val="1A437F"/>
              </a:solidFill>
            </a:rPr>
            <a:t> … à </a:t>
          </a:r>
          <a:r>
            <a:rPr lang="en-US" sz="3200" dirty="0" err="1">
              <a:solidFill>
                <a:srgbClr val="1A437F"/>
              </a:solidFill>
            </a:rPr>
            <a:t>l’école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 …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Je </a:t>
          </a:r>
          <a:r>
            <a:rPr lang="en-US" sz="3200" dirty="0" err="1">
              <a:solidFill>
                <a:srgbClr val="1A437F"/>
              </a:solidFill>
            </a:rPr>
            <a:t>viens</a:t>
          </a:r>
          <a:r>
            <a:rPr lang="en-US" sz="3200" dirty="0">
              <a:solidFill>
                <a:srgbClr val="1A437F"/>
              </a:solidFill>
            </a:rPr>
            <a:t> chez </a:t>
          </a:r>
          <a:r>
            <a:rPr lang="en-US" sz="3200" dirty="0" err="1">
              <a:solidFill>
                <a:srgbClr val="1A437F"/>
              </a:solidFill>
            </a:rPr>
            <a:t>toi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12h20.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venez au restaurant en taxi ?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 err="1">
              <a:solidFill>
                <a:srgbClr val="1A437F"/>
              </a:solidFill>
            </a:rPr>
            <a:t>Elles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viennent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l’école</a:t>
          </a:r>
          <a:r>
            <a:rPr lang="en-US" sz="3200" dirty="0">
              <a:solidFill>
                <a:srgbClr val="1A437F"/>
              </a:solidFill>
            </a:rPr>
            <a:t>    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uniforme</a:t>
          </a:r>
          <a:r>
            <a:rPr lang="en-US" sz="3200" dirty="0">
              <a:solidFill>
                <a:srgbClr val="1A437F"/>
              </a:solidFill>
            </a:rPr>
            <a:t>.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36F74-63E1-4137-AECE-43717E43B7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64FE39-86DF-40B3-A331-ADF56890A44B}">
      <dgm:prSet phldrT="[Text]"/>
      <dgm:spPr/>
      <dgm:t>
        <a:bodyPr/>
        <a:lstStyle/>
        <a:p>
          <a:r>
            <a:rPr lang="en-US"/>
            <a:t>I need more help.</a:t>
          </a:r>
        </a:p>
      </dgm:t>
    </dgm:pt>
    <dgm:pt modelId="{84C106C9-43D6-42D9-9841-9C7DBCA2BDA6}" type="parTrans" cxnId="{B8BEC720-F23E-485D-980C-9E1AF40A46F5}">
      <dgm:prSet/>
      <dgm:spPr/>
      <dgm:t>
        <a:bodyPr/>
        <a:lstStyle/>
        <a:p>
          <a:endParaRPr lang="en-US"/>
        </a:p>
      </dgm:t>
    </dgm:pt>
    <dgm:pt modelId="{105B96B1-1B3B-47A0-8FC4-12272C93E77A}" type="sibTrans" cxnId="{B8BEC720-F23E-485D-980C-9E1AF40A46F5}">
      <dgm:prSet/>
      <dgm:spPr/>
      <dgm:t>
        <a:bodyPr/>
        <a:lstStyle/>
        <a:p>
          <a:endParaRPr lang="en-US"/>
        </a:p>
      </dgm:t>
    </dgm:pt>
    <dgm:pt modelId="{5D4461E6-1559-428C-ACCB-D232FD832C8D}">
      <dgm:prSet phldrT="[Text]"/>
      <dgm:spPr/>
      <dgm:t>
        <a:bodyPr/>
        <a:lstStyle/>
        <a:p>
          <a:r>
            <a:rPr lang="en-US"/>
            <a:t>I’m getting there.</a:t>
          </a:r>
        </a:p>
      </dgm:t>
    </dgm:pt>
    <dgm:pt modelId="{4DC30D96-38EA-4A33-89D5-4E9263F7DAFC}" type="parTrans" cxnId="{D0C21BA3-0708-4AA6-B505-4259F5C19398}">
      <dgm:prSet/>
      <dgm:spPr/>
      <dgm:t>
        <a:bodyPr/>
        <a:lstStyle/>
        <a:p>
          <a:endParaRPr lang="en-US"/>
        </a:p>
      </dgm:t>
    </dgm:pt>
    <dgm:pt modelId="{D57CB95C-21D8-4FDD-8DAE-07A8339BA7FB}" type="sibTrans" cxnId="{D0C21BA3-0708-4AA6-B505-4259F5C19398}">
      <dgm:prSet/>
      <dgm:spPr/>
      <dgm:t>
        <a:bodyPr/>
        <a:lstStyle/>
        <a:p>
          <a:endParaRPr lang="en-US"/>
        </a:p>
      </dgm:t>
    </dgm:pt>
    <dgm:pt modelId="{D50806CA-B8D7-427C-83E7-7E6A792BD1FC}">
      <dgm:prSet phldrT="[Text]"/>
      <dgm:spPr/>
      <dgm:t>
        <a:bodyPr/>
        <a:lstStyle/>
        <a:p>
          <a:r>
            <a:rPr lang="en-US"/>
            <a:t>I can do this!</a:t>
          </a:r>
        </a:p>
      </dgm:t>
    </dgm:pt>
    <dgm:pt modelId="{1341DFF9-4567-4A54-9CA2-E6FF3CC43663}" type="parTrans" cxnId="{65FDB9CD-3374-4588-AED3-F02942EEE040}">
      <dgm:prSet/>
      <dgm:spPr/>
      <dgm:t>
        <a:bodyPr/>
        <a:lstStyle/>
        <a:p>
          <a:endParaRPr lang="en-US"/>
        </a:p>
      </dgm:t>
    </dgm:pt>
    <dgm:pt modelId="{CFAE0977-E132-417C-AF7E-DDA3FB49C77F}" type="sibTrans" cxnId="{65FDB9CD-3374-4588-AED3-F02942EEE040}">
      <dgm:prSet/>
      <dgm:spPr/>
      <dgm:t>
        <a:bodyPr/>
        <a:lstStyle/>
        <a:p>
          <a:endParaRPr lang="en-US"/>
        </a:p>
      </dgm:t>
    </dgm:pt>
    <dgm:pt modelId="{7BAC069B-A19F-446F-B207-21B3671AF109}" type="pres">
      <dgm:prSet presAssocID="{DAD36F74-63E1-4137-AECE-43717E43B77F}" presName="Name0" presStyleCnt="0">
        <dgm:presLayoutVars>
          <dgm:dir/>
          <dgm:resizeHandles val="exact"/>
        </dgm:presLayoutVars>
      </dgm:prSet>
      <dgm:spPr/>
    </dgm:pt>
    <dgm:pt modelId="{B7B34D0E-01CC-4E9C-A1A8-AB9401FF919B}" type="pres">
      <dgm:prSet presAssocID="{DAD36F74-63E1-4137-AECE-43717E43B77F}" presName="fgShape" presStyleLbl="fgShp" presStyleIdx="0" presStyleCnt="1" custScaleY="166667"/>
      <dgm:spPr/>
    </dgm:pt>
    <dgm:pt modelId="{2F15390A-AD99-47E0-A2AB-9E266556C6EF}" type="pres">
      <dgm:prSet presAssocID="{DAD36F74-63E1-4137-AECE-43717E43B77F}" presName="linComp" presStyleCnt="0"/>
      <dgm:spPr/>
    </dgm:pt>
    <dgm:pt modelId="{A19725D2-D3C5-4279-89B5-2A15E3BC3792}" type="pres">
      <dgm:prSet presAssocID="{D464FE39-86DF-40B3-A331-ADF56890A44B}" presName="compNode" presStyleCnt="0"/>
      <dgm:spPr/>
    </dgm:pt>
    <dgm:pt modelId="{A6099294-0361-4A4B-8D7D-AC2C5F5F93D4}" type="pres">
      <dgm:prSet presAssocID="{D464FE39-86DF-40B3-A331-ADF56890A44B}" presName="bkgdShape" presStyleLbl="node1" presStyleIdx="0" presStyleCnt="3" custLinFactNeighborX="-64" custLinFactNeighborY="-807"/>
      <dgm:spPr/>
    </dgm:pt>
    <dgm:pt modelId="{17B7C906-1635-4F18-8AA6-69A895F94EBA}" type="pres">
      <dgm:prSet presAssocID="{D464FE39-86DF-40B3-A331-ADF56890A44B}" presName="nodeTx" presStyleLbl="node1" presStyleIdx="0" presStyleCnt="3">
        <dgm:presLayoutVars>
          <dgm:bulletEnabled val="1"/>
        </dgm:presLayoutVars>
      </dgm:prSet>
      <dgm:spPr/>
    </dgm:pt>
    <dgm:pt modelId="{08F28D0C-3B2F-4E61-8482-6A5096D2B52F}" type="pres">
      <dgm:prSet presAssocID="{D464FE39-86DF-40B3-A331-ADF56890A44B}" presName="invisiNode" presStyleLbl="node1" presStyleIdx="0" presStyleCnt="3"/>
      <dgm:spPr/>
    </dgm:pt>
    <dgm:pt modelId="{C897C18F-8EE0-47F9-87F3-B4EEF0CA402A}" type="pres">
      <dgm:prSet presAssocID="{D464FE39-86DF-40B3-A331-ADF56890A44B}" presName="imagNode" presStyleLbl="fgImgPlace1" presStyleIdx="0" presStyleCnt="3"/>
      <dgm:spPr>
        <a:solidFill>
          <a:srgbClr val="FF0000"/>
        </a:solidFill>
      </dgm:spPr>
    </dgm:pt>
    <dgm:pt modelId="{E49B2C74-A5D7-4ED3-BE47-1E80F78BD66B}" type="pres">
      <dgm:prSet presAssocID="{105B96B1-1B3B-47A0-8FC4-12272C93E77A}" presName="sibTrans" presStyleLbl="sibTrans2D1" presStyleIdx="0" presStyleCnt="0"/>
      <dgm:spPr/>
    </dgm:pt>
    <dgm:pt modelId="{58D8034B-45A4-4A44-B508-84DEDFB3762D}" type="pres">
      <dgm:prSet presAssocID="{5D4461E6-1559-428C-ACCB-D232FD832C8D}" presName="compNode" presStyleCnt="0"/>
      <dgm:spPr/>
    </dgm:pt>
    <dgm:pt modelId="{735E6324-297D-45A3-A660-5C1C5D4279F8}" type="pres">
      <dgm:prSet presAssocID="{5D4461E6-1559-428C-ACCB-D232FD832C8D}" presName="bkgdShape" presStyleLbl="node1" presStyleIdx="1" presStyleCnt="3"/>
      <dgm:spPr/>
    </dgm:pt>
    <dgm:pt modelId="{724595D9-30A4-4514-B86C-EDDA692FA28A}" type="pres">
      <dgm:prSet presAssocID="{5D4461E6-1559-428C-ACCB-D232FD832C8D}" presName="nodeTx" presStyleLbl="node1" presStyleIdx="1" presStyleCnt="3">
        <dgm:presLayoutVars>
          <dgm:bulletEnabled val="1"/>
        </dgm:presLayoutVars>
      </dgm:prSet>
      <dgm:spPr/>
    </dgm:pt>
    <dgm:pt modelId="{E8862C2D-8AB5-4E92-8829-2D46E5D3F7DA}" type="pres">
      <dgm:prSet presAssocID="{5D4461E6-1559-428C-ACCB-D232FD832C8D}" presName="invisiNode" presStyleLbl="node1" presStyleIdx="1" presStyleCnt="3"/>
      <dgm:spPr/>
    </dgm:pt>
    <dgm:pt modelId="{889D4507-A052-499D-B90D-FD2AF58F7330}" type="pres">
      <dgm:prSet presAssocID="{5D4461E6-1559-428C-ACCB-D232FD832C8D}" presName="imagNode" presStyleLbl="fgImgPlace1" presStyleIdx="1" presStyleCnt="3"/>
      <dgm:spPr>
        <a:solidFill>
          <a:srgbClr val="FFFF00"/>
        </a:solidFill>
      </dgm:spPr>
    </dgm:pt>
    <dgm:pt modelId="{39F6F886-9A27-4DFE-8176-DB6402CD27F8}" type="pres">
      <dgm:prSet presAssocID="{D57CB95C-21D8-4FDD-8DAE-07A8339BA7FB}" presName="sibTrans" presStyleLbl="sibTrans2D1" presStyleIdx="0" presStyleCnt="0"/>
      <dgm:spPr/>
    </dgm:pt>
    <dgm:pt modelId="{430BE019-5749-4AC3-81A2-89B1CC13344F}" type="pres">
      <dgm:prSet presAssocID="{D50806CA-B8D7-427C-83E7-7E6A792BD1FC}" presName="compNode" presStyleCnt="0"/>
      <dgm:spPr/>
    </dgm:pt>
    <dgm:pt modelId="{094FFFC9-5B42-4AC3-9FBD-F1DE397A6EF9}" type="pres">
      <dgm:prSet presAssocID="{D50806CA-B8D7-427C-83E7-7E6A792BD1FC}" presName="bkgdShape" presStyleLbl="node1" presStyleIdx="2" presStyleCnt="3"/>
      <dgm:spPr/>
    </dgm:pt>
    <dgm:pt modelId="{8323312D-5C41-41BD-87F7-686DC9003164}" type="pres">
      <dgm:prSet presAssocID="{D50806CA-B8D7-427C-83E7-7E6A792BD1FC}" presName="nodeTx" presStyleLbl="node1" presStyleIdx="2" presStyleCnt="3">
        <dgm:presLayoutVars>
          <dgm:bulletEnabled val="1"/>
        </dgm:presLayoutVars>
      </dgm:prSet>
      <dgm:spPr/>
    </dgm:pt>
    <dgm:pt modelId="{68967CE8-5F90-4CC7-8C5B-917D6D8F39BF}" type="pres">
      <dgm:prSet presAssocID="{D50806CA-B8D7-427C-83E7-7E6A792BD1FC}" presName="invisiNode" presStyleLbl="node1" presStyleIdx="2" presStyleCnt="3"/>
      <dgm:spPr/>
    </dgm:pt>
    <dgm:pt modelId="{9088D241-94D5-435E-AA14-880D0CF07CB9}" type="pres">
      <dgm:prSet presAssocID="{D50806CA-B8D7-427C-83E7-7E6A792BD1FC}" presName="imagNode" presStyleLbl="fgImgPlace1" presStyleIdx="2" presStyleCnt="3"/>
      <dgm:spPr>
        <a:solidFill>
          <a:srgbClr val="00B050"/>
        </a:solidFill>
      </dgm:spPr>
    </dgm:pt>
  </dgm:ptLst>
  <dgm:cxnLst>
    <dgm:cxn modelId="{A0678615-8730-44CB-AD0E-B1690A0E99FA}" type="presOf" srcId="{D57CB95C-21D8-4FDD-8DAE-07A8339BA7FB}" destId="{39F6F886-9A27-4DFE-8176-DB6402CD27F8}" srcOrd="0" destOrd="0" presId="urn:microsoft.com/office/officeart/2005/8/layout/hList7"/>
    <dgm:cxn modelId="{B8BEC720-F23E-485D-980C-9E1AF40A46F5}" srcId="{DAD36F74-63E1-4137-AECE-43717E43B77F}" destId="{D464FE39-86DF-40B3-A331-ADF56890A44B}" srcOrd="0" destOrd="0" parTransId="{84C106C9-43D6-42D9-9841-9C7DBCA2BDA6}" sibTransId="{105B96B1-1B3B-47A0-8FC4-12272C93E77A}"/>
    <dgm:cxn modelId="{90D40332-5AC1-4A84-A88D-2096CF506263}" type="presOf" srcId="{5D4461E6-1559-428C-ACCB-D232FD832C8D}" destId="{735E6324-297D-45A3-A660-5C1C5D4279F8}" srcOrd="0" destOrd="0" presId="urn:microsoft.com/office/officeart/2005/8/layout/hList7"/>
    <dgm:cxn modelId="{2B9DFE36-064B-4A09-B84E-7476E588F378}" type="presOf" srcId="{5D4461E6-1559-428C-ACCB-D232FD832C8D}" destId="{724595D9-30A4-4514-B86C-EDDA692FA28A}" srcOrd="1" destOrd="0" presId="urn:microsoft.com/office/officeart/2005/8/layout/hList7"/>
    <dgm:cxn modelId="{40693744-05A8-4A41-AE7D-F648044BF01B}" type="presOf" srcId="{DAD36F74-63E1-4137-AECE-43717E43B77F}" destId="{7BAC069B-A19F-446F-B207-21B3671AF109}" srcOrd="0" destOrd="0" presId="urn:microsoft.com/office/officeart/2005/8/layout/hList7"/>
    <dgm:cxn modelId="{9B05A688-BB3D-4610-B642-83736E93EC82}" type="presOf" srcId="{D464FE39-86DF-40B3-A331-ADF56890A44B}" destId="{A6099294-0361-4A4B-8D7D-AC2C5F5F93D4}" srcOrd="0" destOrd="0" presId="urn:microsoft.com/office/officeart/2005/8/layout/hList7"/>
    <dgm:cxn modelId="{B3465E97-8751-4393-8F32-ACD38A6FB167}" type="presOf" srcId="{D50806CA-B8D7-427C-83E7-7E6A792BD1FC}" destId="{8323312D-5C41-41BD-87F7-686DC9003164}" srcOrd="1" destOrd="0" presId="urn:microsoft.com/office/officeart/2005/8/layout/hList7"/>
    <dgm:cxn modelId="{CF396C9B-87BA-41BC-BA8E-30C228EBC006}" type="presOf" srcId="{105B96B1-1B3B-47A0-8FC4-12272C93E77A}" destId="{E49B2C74-A5D7-4ED3-BE47-1E80F78BD66B}" srcOrd="0" destOrd="0" presId="urn:microsoft.com/office/officeart/2005/8/layout/hList7"/>
    <dgm:cxn modelId="{D0C21BA3-0708-4AA6-B505-4259F5C19398}" srcId="{DAD36F74-63E1-4137-AECE-43717E43B77F}" destId="{5D4461E6-1559-428C-ACCB-D232FD832C8D}" srcOrd="1" destOrd="0" parTransId="{4DC30D96-38EA-4A33-89D5-4E9263F7DAFC}" sibTransId="{D57CB95C-21D8-4FDD-8DAE-07A8339BA7FB}"/>
    <dgm:cxn modelId="{B819B7C1-B298-4545-BE7C-490C9271EE94}" type="presOf" srcId="{D464FE39-86DF-40B3-A331-ADF56890A44B}" destId="{17B7C906-1635-4F18-8AA6-69A895F94EBA}" srcOrd="1" destOrd="0" presId="urn:microsoft.com/office/officeart/2005/8/layout/hList7"/>
    <dgm:cxn modelId="{65FDB9CD-3374-4588-AED3-F02942EEE040}" srcId="{DAD36F74-63E1-4137-AECE-43717E43B77F}" destId="{D50806CA-B8D7-427C-83E7-7E6A792BD1FC}" srcOrd="2" destOrd="0" parTransId="{1341DFF9-4567-4A54-9CA2-E6FF3CC43663}" sibTransId="{CFAE0977-E132-417C-AF7E-DDA3FB49C77F}"/>
    <dgm:cxn modelId="{3AFBD4D1-A505-497C-B732-1D83C8E07EBB}" type="presOf" srcId="{D50806CA-B8D7-427C-83E7-7E6A792BD1FC}" destId="{094FFFC9-5B42-4AC3-9FBD-F1DE397A6EF9}" srcOrd="0" destOrd="0" presId="urn:microsoft.com/office/officeart/2005/8/layout/hList7"/>
    <dgm:cxn modelId="{EB2390C3-50C8-42A7-89E7-EBE0C350080F}" type="presParOf" srcId="{7BAC069B-A19F-446F-B207-21B3671AF109}" destId="{B7B34D0E-01CC-4E9C-A1A8-AB9401FF919B}" srcOrd="0" destOrd="0" presId="urn:microsoft.com/office/officeart/2005/8/layout/hList7"/>
    <dgm:cxn modelId="{6FAAE196-B5B4-40F7-AD47-72C01B05B291}" type="presParOf" srcId="{7BAC069B-A19F-446F-B207-21B3671AF109}" destId="{2F15390A-AD99-47E0-A2AB-9E266556C6EF}" srcOrd="1" destOrd="0" presId="urn:microsoft.com/office/officeart/2005/8/layout/hList7"/>
    <dgm:cxn modelId="{FE073E03-0524-4D43-BAC3-814243185C5D}" type="presParOf" srcId="{2F15390A-AD99-47E0-A2AB-9E266556C6EF}" destId="{A19725D2-D3C5-4279-89B5-2A15E3BC3792}" srcOrd="0" destOrd="0" presId="urn:microsoft.com/office/officeart/2005/8/layout/hList7"/>
    <dgm:cxn modelId="{176CADDE-D4DB-4ED5-9979-86CC7BCFBE07}" type="presParOf" srcId="{A19725D2-D3C5-4279-89B5-2A15E3BC3792}" destId="{A6099294-0361-4A4B-8D7D-AC2C5F5F93D4}" srcOrd="0" destOrd="0" presId="urn:microsoft.com/office/officeart/2005/8/layout/hList7"/>
    <dgm:cxn modelId="{E9489175-8DF1-40A4-9FDC-7ED5EDF9A3D2}" type="presParOf" srcId="{A19725D2-D3C5-4279-89B5-2A15E3BC3792}" destId="{17B7C906-1635-4F18-8AA6-69A895F94EBA}" srcOrd="1" destOrd="0" presId="urn:microsoft.com/office/officeart/2005/8/layout/hList7"/>
    <dgm:cxn modelId="{9EFF4F88-CADB-4FD1-AFCE-444F63D47E4B}" type="presParOf" srcId="{A19725D2-D3C5-4279-89B5-2A15E3BC3792}" destId="{08F28D0C-3B2F-4E61-8482-6A5096D2B52F}" srcOrd="2" destOrd="0" presId="urn:microsoft.com/office/officeart/2005/8/layout/hList7"/>
    <dgm:cxn modelId="{E2ACCC04-D155-4308-BDA9-F2AE4C1F6DB5}" type="presParOf" srcId="{A19725D2-D3C5-4279-89B5-2A15E3BC3792}" destId="{C897C18F-8EE0-47F9-87F3-B4EEF0CA402A}" srcOrd="3" destOrd="0" presId="urn:microsoft.com/office/officeart/2005/8/layout/hList7"/>
    <dgm:cxn modelId="{BC0B7BEC-6053-45E0-BFD5-4C4E8CA1A21D}" type="presParOf" srcId="{2F15390A-AD99-47E0-A2AB-9E266556C6EF}" destId="{E49B2C74-A5D7-4ED3-BE47-1E80F78BD66B}" srcOrd="1" destOrd="0" presId="urn:microsoft.com/office/officeart/2005/8/layout/hList7"/>
    <dgm:cxn modelId="{A9356D2B-05D2-4129-A0EB-5495300518D9}" type="presParOf" srcId="{2F15390A-AD99-47E0-A2AB-9E266556C6EF}" destId="{58D8034B-45A4-4A44-B508-84DEDFB3762D}" srcOrd="2" destOrd="0" presId="urn:microsoft.com/office/officeart/2005/8/layout/hList7"/>
    <dgm:cxn modelId="{525D0FE0-19EE-4F01-B9BC-2DAC8E62FD5D}" type="presParOf" srcId="{58D8034B-45A4-4A44-B508-84DEDFB3762D}" destId="{735E6324-297D-45A3-A660-5C1C5D4279F8}" srcOrd="0" destOrd="0" presId="urn:microsoft.com/office/officeart/2005/8/layout/hList7"/>
    <dgm:cxn modelId="{7F30E018-3AC6-46C4-84BC-E872DE3ADF1D}" type="presParOf" srcId="{58D8034B-45A4-4A44-B508-84DEDFB3762D}" destId="{724595D9-30A4-4514-B86C-EDDA692FA28A}" srcOrd="1" destOrd="0" presId="urn:microsoft.com/office/officeart/2005/8/layout/hList7"/>
    <dgm:cxn modelId="{735E2CE1-C729-47BF-B6EB-755DB55DB770}" type="presParOf" srcId="{58D8034B-45A4-4A44-B508-84DEDFB3762D}" destId="{E8862C2D-8AB5-4E92-8829-2D46E5D3F7DA}" srcOrd="2" destOrd="0" presId="urn:microsoft.com/office/officeart/2005/8/layout/hList7"/>
    <dgm:cxn modelId="{38B6D3B3-5464-4363-AEF6-95A1843C2EBC}" type="presParOf" srcId="{58D8034B-45A4-4A44-B508-84DEDFB3762D}" destId="{889D4507-A052-499D-B90D-FD2AF58F7330}" srcOrd="3" destOrd="0" presId="urn:microsoft.com/office/officeart/2005/8/layout/hList7"/>
    <dgm:cxn modelId="{8CBFB376-A5BF-494B-BA12-F7A898C18E61}" type="presParOf" srcId="{2F15390A-AD99-47E0-A2AB-9E266556C6EF}" destId="{39F6F886-9A27-4DFE-8176-DB6402CD27F8}" srcOrd="3" destOrd="0" presId="urn:microsoft.com/office/officeart/2005/8/layout/hList7"/>
    <dgm:cxn modelId="{7F823481-6347-4913-B4CF-C1B341799B80}" type="presParOf" srcId="{2F15390A-AD99-47E0-A2AB-9E266556C6EF}" destId="{430BE019-5749-4AC3-81A2-89B1CC13344F}" srcOrd="4" destOrd="0" presId="urn:microsoft.com/office/officeart/2005/8/layout/hList7"/>
    <dgm:cxn modelId="{23A012C2-22B5-422A-9095-E93E50BA6778}" type="presParOf" srcId="{430BE019-5749-4AC3-81A2-89B1CC13344F}" destId="{094FFFC9-5B42-4AC3-9FBD-F1DE397A6EF9}" srcOrd="0" destOrd="0" presId="urn:microsoft.com/office/officeart/2005/8/layout/hList7"/>
    <dgm:cxn modelId="{300ABEA2-E2F8-4EBA-9A95-EFFE1D116DFA}" type="presParOf" srcId="{430BE019-5749-4AC3-81A2-89B1CC13344F}" destId="{8323312D-5C41-41BD-87F7-686DC9003164}" srcOrd="1" destOrd="0" presId="urn:microsoft.com/office/officeart/2005/8/layout/hList7"/>
    <dgm:cxn modelId="{1AD543AF-A872-44EF-97DB-09FD7E1B8DD7}" type="presParOf" srcId="{430BE019-5749-4AC3-81A2-89B1CC13344F}" destId="{68967CE8-5F90-4CC7-8C5B-917D6D8F39BF}" srcOrd="2" destOrd="0" presId="urn:microsoft.com/office/officeart/2005/8/layout/hList7"/>
    <dgm:cxn modelId="{731C70F7-0011-400A-A0E0-13794A4250FA}" type="presParOf" srcId="{430BE019-5749-4AC3-81A2-89B1CC13344F}" destId="{9088D241-94D5-435E-AA14-880D0CF07C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Le bus… </a:t>
          </a:r>
          <a:r>
            <a:rPr lang="en-US" sz="3200" kern="1200" dirty="0" err="1">
              <a:solidFill>
                <a:srgbClr val="1A437F"/>
              </a:solidFill>
            </a:rPr>
            <a:t>à...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Nous… en…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 Je…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…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Le bus part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7 </a:t>
          </a:r>
          <a:r>
            <a:rPr lang="en-US" sz="3200" kern="1200" dirty="0" err="1">
              <a:solidFill>
                <a:srgbClr val="1A437F"/>
              </a:solidFill>
            </a:rPr>
            <a:t>heures</a:t>
          </a:r>
          <a:r>
            <a:rPr lang="en-US" sz="3200" kern="1200" dirty="0">
              <a:solidFill>
                <a:srgbClr val="1A437F"/>
              </a:solidFill>
            </a:rPr>
            <a:t>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 partons en train.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Je pars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 France.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Je … chez </a:t>
          </a:r>
          <a:r>
            <a:rPr lang="en-US" sz="3200" kern="1200" dirty="0" err="1">
              <a:solidFill>
                <a:srgbClr val="1A437F"/>
              </a:solidFill>
            </a:rPr>
            <a:t>toi</a:t>
          </a:r>
          <a:r>
            <a:rPr lang="en-US" sz="3200" kern="1200" dirty="0">
              <a:solidFill>
                <a:srgbClr val="1A437F"/>
              </a:solidFill>
            </a:rPr>
            <a:t> à ...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… au restaurant en … ?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 </a:t>
          </a:r>
          <a:r>
            <a:rPr lang="en-US" sz="3200" kern="1200" dirty="0" err="1">
              <a:solidFill>
                <a:srgbClr val="1A437F"/>
              </a:solidFill>
            </a:rPr>
            <a:t>Elles</a:t>
          </a:r>
          <a:r>
            <a:rPr lang="en-US" sz="3200" kern="1200" dirty="0">
              <a:solidFill>
                <a:srgbClr val="1A437F"/>
              </a:solidFill>
            </a:rPr>
            <a:t> … à </a:t>
          </a:r>
          <a:r>
            <a:rPr lang="en-US" sz="3200" kern="1200" dirty="0" err="1">
              <a:solidFill>
                <a:srgbClr val="1A437F"/>
              </a:solidFill>
            </a:rPr>
            <a:t>l’école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 …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Je </a:t>
          </a:r>
          <a:r>
            <a:rPr lang="en-US" sz="3200" kern="1200" dirty="0" err="1">
              <a:solidFill>
                <a:srgbClr val="1A437F"/>
              </a:solidFill>
            </a:rPr>
            <a:t>viens</a:t>
          </a:r>
          <a:r>
            <a:rPr lang="en-US" sz="3200" kern="1200" dirty="0">
              <a:solidFill>
                <a:srgbClr val="1A437F"/>
              </a:solidFill>
            </a:rPr>
            <a:t> chez </a:t>
          </a:r>
          <a:r>
            <a:rPr lang="en-US" sz="3200" kern="1200" dirty="0" err="1">
              <a:solidFill>
                <a:srgbClr val="1A437F"/>
              </a:solidFill>
            </a:rPr>
            <a:t>toi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12h20.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venez au restaurant en taxi ?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1A437F"/>
              </a:solidFill>
            </a:rPr>
            <a:t>Elles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viennent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l’école</a:t>
          </a:r>
          <a:r>
            <a:rPr lang="en-US" sz="3200" kern="1200" dirty="0">
              <a:solidFill>
                <a:srgbClr val="1A437F"/>
              </a:solidFill>
            </a:rPr>
            <a:t>    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uniforme</a:t>
          </a:r>
          <a:r>
            <a:rPr lang="en-US" sz="3200" kern="1200" dirty="0">
              <a:solidFill>
                <a:srgbClr val="1A437F"/>
              </a:solidFill>
            </a:rPr>
            <a:t>.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9294-0361-4A4B-8D7D-AC2C5F5F93D4}">
      <dsp:nvSpPr>
        <dsp:cNvPr id="0" name=""/>
        <dsp:cNvSpPr/>
      </dsp:nvSpPr>
      <dsp:spPr>
        <a:xfrm>
          <a:off x="5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need more help.</a:t>
          </a:r>
        </a:p>
      </dsp:txBody>
      <dsp:txXfrm>
        <a:off x="5" y="1418438"/>
        <a:ext cx="2005544" cy="1418439"/>
      </dsp:txXfrm>
    </dsp:sp>
    <dsp:sp modelId="{C897C18F-8EE0-47F9-87F3-B4EEF0CA402A}">
      <dsp:nvSpPr>
        <dsp:cNvPr id="0" name=""/>
        <dsp:cNvSpPr/>
      </dsp:nvSpPr>
      <dsp:spPr>
        <a:xfrm>
          <a:off x="413635" y="212765"/>
          <a:ext cx="1180850" cy="118085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E6324-297D-45A3-A660-5C1C5D4279F8}">
      <dsp:nvSpPr>
        <dsp:cNvPr id="0" name=""/>
        <dsp:cNvSpPr/>
      </dsp:nvSpPr>
      <dsp:spPr>
        <a:xfrm>
          <a:off x="206699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I’m getting there.</a:t>
          </a:r>
        </a:p>
      </dsp:txBody>
      <dsp:txXfrm>
        <a:off x="2066999" y="1418438"/>
        <a:ext cx="2005544" cy="1418439"/>
      </dsp:txXfrm>
    </dsp:sp>
    <dsp:sp modelId="{889D4507-A052-499D-B90D-FD2AF58F7330}">
      <dsp:nvSpPr>
        <dsp:cNvPr id="0" name=""/>
        <dsp:cNvSpPr/>
      </dsp:nvSpPr>
      <dsp:spPr>
        <a:xfrm>
          <a:off x="2479346" y="212765"/>
          <a:ext cx="1180850" cy="118085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FFC9-5B42-4AC3-9FBD-F1DE397A6EF9}">
      <dsp:nvSpPr>
        <dsp:cNvPr id="0" name=""/>
        <dsp:cNvSpPr/>
      </dsp:nvSpPr>
      <dsp:spPr>
        <a:xfrm>
          <a:off x="413270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can do this!</a:t>
          </a:r>
        </a:p>
      </dsp:txBody>
      <dsp:txXfrm>
        <a:off x="4132709" y="1418438"/>
        <a:ext cx="2005544" cy="1418439"/>
      </dsp:txXfrm>
    </dsp:sp>
    <dsp:sp modelId="{9088D241-94D5-435E-AA14-880D0CF07CB9}">
      <dsp:nvSpPr>
        <dsp:cNvPr id="0" name=""/>
        <dsp:cNvSpPr/>
      </dsp:nvSpPr>
      <dsp:spPr>
        <a:xfrm>
          <a:off x="4545056" y="212765"/>
          <a:ext cx="1180850" cy="11808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34D0E-01CC-4E9C-A1A8-AB9401FF919B}">
      <dsp:nvSpPr>
        <dsp:cNvPr id="0" name=""/>
        <dsp:cNvSpPr/>
      </dsp:nvSpPr>
      <dsp:spPr>
        <a:xfrm>
          <a:off x="245581" y="2659572"/>
          <a:ext cx="5648379" cy="8865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F176-347D-8C4B-9535-ABB6EF855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F176-347D-8C4B-9535-ABB6EF855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F176-347D-8C4B-9535-ABB6EF855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1378" y="37488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1378" y="54967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ont Cover o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72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ont Cover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5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3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Unité</a:t>
            </a:r>
            <a:r>
              <a:rPr lang="en-US" sz="4000" dirty="0"/>
              <a:t> 11 – En </a:t>
            </a:r>
            <a:r>
              <a:rPr lang="en-US" sz="4000" dirty="0" err="1"/>
              <a:t>vacances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 revise la </a:t>
            </a:r>
            <a:r>
              <a:rPr lang="en-US" sz="3200" dirty="0" err="1"/>
              <a:t>grammaire</a:t>
            </a:r>
            <a:r>
              <a:rPr lang="en-US" sz="32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8418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7"/>
            <a:ext cx="7383246" cy="4201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dirty="0">
                <a:solidFill>
                  <a:srgbClr val="1E4783"/>
                </a:solidFill>
                <a:latin typeface="+mn-lt"/>
              </a:rPr>
              <a:t>1</a:t>
            </a:r>
            <a:r>
              <a:rPr lang="en-US" sz="2800" noProof="1">
                <a:solidFill>
                  <a:srgbClr val="1E4783"/>
                </a:solidFill>
              </a:rPr>
              <a:t>. </a:t>
            </a:r>
            <a:r>
              <a:rPr lang="en-US" sz="2800" i="0" noProof="1">
                <a:solidFill>
                  <a:srgbClr val="1E4783"/>
                </a:solidFill>
              </a:rPr>
              <a:t>Les profs ________ avec nous.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2. Isabelle ne _____ pas ici ?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3. Je _____ tout de suite.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4. Nous _______ avec lui.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5. Vous  _____ en train ou en avion ?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6. Tu _____ par le train de nuit ?</a:t>
            </a:r>
            <a:endParaRPr lang="en-US" sz="2800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6D26-943E-48FF-BF01-B8BF78B2E8F0}"/>
              </a:ext>
            </a:extLst>
          </p:cNvPr>
          <p:cNvSpPr txBox="1"/>
          <p:nvPr/>
        </p:nvSpPr>
        <p:spPr>
          <a:xfrm>
            <a:off x="2267331" y="1158737"/>
            <a:ext cx="195427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viennent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B681D-F5B5-9E4F-9BD4-82FD49E00AFE}"/>
              </a:ext>
            </a:extLst>
          </p:cNvPr>
          <p:cNvSpPr txBox="1"/>
          <p:nvPr/>
        </p:nvSpPr>
        <p:spPr>
          <a:xfrm>
            <a:off x="2530358" y="1824958"/>
            <a:ext cx="16245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573C7-B93C-3B45-B58E-CD9F082F577E}"/>
              </a:ext>
            </a:extLst>
          </p:cNvPr>
          <p:cNvSpPr txBox="1"/>
          <p:nvPr/>
        </p:nvSpPr>
        <p:spPr>
          <a:xfrm>
            <a:off x="1215417" y="2450397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12ED9-FE69-4242-ADB2-F77FED4A2E98}"/>
              </a:ext>
            </a:extLst>
          </p:cNvPr>
          <p:cNvSpPr txBox="1"/>
          <p:nvPr/>
        </p:nvSpPr>
        <p:spPr>
          <a:xfrm>
            <a:off x="1805215" y="3101628"/>
            <a:ext cx="16983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036B-9609-1342-8C9A-4A64AC4D3B1B}"/>
              </a:ext>
            </a:extLst>
          </p:cNvPr>
          <p:cNvSpPr txBox="1"/>
          <p:nvPr/>
        </p:nvSpPr>
        <p:spPr>
          <a:xfrm>
            <a:off x="1677104" y="3752859"/>
            <a:ext cx="156736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venez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339E4-F4CF-F24E-A11D-828527D2AD0F}"/>
              </a:ext>
            </a:extLst>
          </p:cNvPr>
          <p:cNvSpPr txBox="1"/>
          <p:nvPr/>
        </p:nvSpPr>
        <p:spPr>
          <a:xfrm>
            <a:off x="1342417" y="4424886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AEAF5-3A01-E842-027B-45030DE34E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41" y="1580009"/>
            <a:ext cx="4726783" cy="32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048286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7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1241024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8772388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6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Traduis les phrases.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48931"/>
              </p:ext>
            </p:extLst>
          </p:nvPr>
        </p:nvGraphicFramePr>
        <p:xfrm>
          <a:off x="581629" y="1257687"/>
          <a:ext cx="10918294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79765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000" b="1" i="0" noProof="1">
                          <a:latin typeface="+mn-lt"/>
                        </a:rPr>
                        <a:t>Anglais 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/>
                        <a:t>Fran</a:t>
                      </a:r>
                      <a:r>
                        <a:rPr lang="en-US" sz="3000" b="1" noProof="1">
                          <a:latin typeface="Calibri"/>
                          <a:cs typeface="Calibri"/>
                        </a:rPr>
                        <a:t>çais</a:t>
                      </a:r>
                      <a:endParaRPr lang="en-US" sz="3000" b="1" i="0" noProof="1">
                        <a:latin typeface="Calibri"/>
                        <a:cs typeface="Calibri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</a:t>
                      </a:r>
                      <a:r>
                        <a:rPr lang="en-US" sz="2800" b="0" baseline="0" noProof="1">
                          <a:solidFill>
                            <a:srgbClr val="1A437F"/>
                          </a:solidFill>
                        </a:rPr>
                        <a:t> My sister comes too.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You leave at 3 p.m.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They (m) leave together.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We come by car.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You (pl) come when I leave!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 She leaves with her brother.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7. He comes to the cinema.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148464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736657" y="1780674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  <a:latin typeface="+mn-lt"/>
              </a:rPr>
              <a:t>Ma sœur vient aussi.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731443" y="2301505"/>
            <a:ext cx="59223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Tu pars à 15 heures.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782377" y="2800565"/>
            <a:ext cx="5871410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Ils partent ensemble.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D19BB-7DC1-FC46-92CC-F4ED350C2D45}"/>
              </a:ext>
            </a:extLst>
          </p:cNvPr>
          <p:cNvSpPr txBox="1"/>
          <p:nvPr/>
        </p:nvSpPr>
        <p:spPr>
          <a:xfrm>
            <a:off x="5731443" y="3336636"/>
            <a:ext cx="59171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Nous venons en voiture.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736657" y="380619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  <a:latin typeface="+mn-lt"/>
              </a:rPr>
              <a:t>Vous venez quand je pars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ADC24-8D68-6F46-911E-1E7B856FC144}"/>
              </a:ext>
            </a:extLst>
          </p:cNvPr>
          <p:cNvSpPr txBox="1"/>
          <p:nvPr/>
        </p:nvSpPr>
        <p:spPr>
          <a:xfrm>
            <a:off x="5731443" y="4328009"/>
            <a:ext cx="59171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Elle part avec son frère.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5D75-EC0E-F641-BFE1-5C3A580C1D73}"/>
              </a:ext>
            </a:extLst>
          </p:cNvPr>
          <p:cNvSpPr txBox="1"/>
          <p:nvPr/>
        </p:nvSpPr>
        <p:spPr>
          <a:xfrm>
            <a:off x="5731443" y="4851393"/>
            <a:ext cx="59247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Il vient au cinéma.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2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9F1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noProof="1">
                <a:solidFill>
                  <a:schemeClr val="bg1"/>
                </a:solidFill>
                <a:latin typeface="Glory"/>
              </a:rPr>
              <a:t>Le futur simple</a:t>
            </a:r>
            <a:endParaRPr lang="en-US" sz="5400" i="1" noProof="1">
              <a:solidFill>
                <a:schemeClr val="bg1"/>
              </a:solidFill>
              <a:latin typeface="Glory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noProof="1">
                <a:solidFill>
                  <a:schemeClr val="bg1"/>
                </a:solidFill>
                <a:latin typeface="+mn-lt"/>
              </a:rPr>
              <a:t>Simple future tense</a:t>
            </a:r>
            <a:endParaRPr lang="en-US" i="1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AD57D9F-8FC3-9F47-A088-C643CA85A53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la règle.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9D29A3-5738-5E46-8C22-43F315C94433}"/>
              </a:ext>
            </a:extLst>
          </p:cNvPr>
          <p:cNvSpPr/>
          <p:nvPr/>
        </p:nvSpPr>
        <p:spPr>
          <a:xfrm>
            <a:off x="1258004" y="343286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will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CC9443-EB26-8A4C-BA12-841DA05A58F3}"/>
              </a:ext>
            </a:extLst>
          </p:cNvPr>
          <p:cNvSpPr/>
          <p:nvPr/>
        </p:nvSpPr>
        <p:spPr>
          <a:xfrm>
            <a:off x="627716" y="343588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C9CF77-2AA2-F049-BCED-337187DFB9C9}"/>
              </a:ext>
            </a:extLst>
          </p:cNvPr>
          <p:cNvSpPr/>
          <p:nvPr/>
        </p:nvSpPr>
        <p:spPr>
          <a:xfrm>
            <a:off x="1258003" y="403190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could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B103A-4C29-3447-BDA3-14DD5762334E}"/>
              </a:ext>
            </a:extLst>
          </p:cNvPr>
          <p:cNvSpPr/>
          <p:nvPr/>
        </p:nvSpPr>
        <p:spPr>
          <a:xfrm>
            <a:off x="627716" y="4031902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1026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7135BD1-B4B2-7540-AEC7-7601305A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311" y="3426985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72B21C2-5C44-1244-8D8D-3257309C44A1}"/>
              </a:ext>
            </a:extLst>
          </p:cNvPr>
          <p:cNvSpPr/>
          <p:nvPr/>
        </p:nvSpPr>
        <p:spPr>
          <a:xfrm>
            <a:off x="627716" y="462792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8F6FAD4-C84E-054E-A265-4910AA7375E7}"/>
              </a:ext>
            </a:extLst>
          </p:cNvPr>
          <p:cNvSpPr/>
          <p:nvPr/>
        </p:nvSpPr>
        <p:spPr>
          <a:xfrm>
            <a:off x="1274119" y="462792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would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554E3C3-8AB0-B445-BEEA-FF1E9958399D}"/>
              </a:ext>
            </a:extLst>
          </p:cNvPr>
          <p:cNvSpPr/>
          <p:nvPr/>
        </p:nvSpPr>
        <p:spPr>
          <a:xfrm>
            <a:off x="4985942" y="346803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root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9D3D61F-19F3-0C4B-BFF8-F2BB621474F0}"/>
              </a:ext>
            </a:extLst>
          </p:cNvPr>
          <p:cNvSpPr/>
          <p:nvPr/>
        </p:nvSpPr>
        <p:spPr>
          <a:xfrm>
            <a:off x="4355654" y="347105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CE99FE3-2023-B442-8ABF-F1F842745C8D}"/>
              </a:ext>
            </a:extLst>
          </p:cNvPr>
          <p:cNvSpPr/>
          <p:nvPr/>
        </p:nvSpPr>
        <p:spPr>
          <a:xfrm>
            <a:off x="4985941" y="406707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infinitive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6CD15C-9FC2-F144-8693-3DBE75C02416}"/>
              </a:ext>
            </a:extLst>
          </p:cNvPr>
          <p:cNvSpPr/>
          <p:nvPr/>
        </p:nvSpPr>
        <p:spPr>
          <a:xfrm>
            <a:off x="4355654" y="4067072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A148076-6542-C540-ADE3-139A783F28E3}"/>
              </a:ext>
            </a:extLst>
          </p:cNvPr>
          <p:cNvSpPr/>
          <p:nvPr/>
        </p:nvSpPr>
        <p:spPr>
          <a:xfrm>
            <a:off x="4355654" y="466309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516F6B7-DB6B-3C47-84DE-4CECAD69911B}"/>
              </a:ext>
            </a:extLst>
          </p:cNvPr>
          <p:cNvSpPr/>
          <p:nvPr/>
        </p:nvSpPr>
        <p:spPr>
          <a:xfrm>
            <a:off x="5002057" y="466309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auxiliary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8DA818E-3FEE-0C45-A26C-76EB26272F82}"/>
              </a:ext>
            </a:extLst>
          </p:cNvPr>
          <p:cNvSpPr/>
          <p:nvPr/>
        </p:nvSpPr>
        <p:spPr>
          <a:xfrm>
            <a:off x="8631815" y="3491479"/>
            <a:ext cx="2655778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ais, as, a, </a:t>
            </a:r>
            <a:r>
              <a:rPr lang="en-GB" b="1" dirty="0" err="1">
                <a:solidFill>
                  <a:srgbClr val="1A437F"/>
                </a:solidFill>
              </a:rPr>
              <a:t>ons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ont</a:t>
            </a:r>
            <a:endParaRPr lang="en-GB" b="1" dirty="0">
              <a:solidFill>
                <a:srgbClr val="1A43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0B5FA5-B4C6-5148-A4F5-EACB1DD82E03}"/>
              </a:ext>
            </a:extLst>
          </p:cNvPr>
          <p:cNvSpPr/>
          <p:nvPr/>
        </p:nvSpPr>
        <p:spPr>
          <a:xfrm>
            <a:off x="8001527" y="3494499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775772F-F3FC-E74F-B7C1-E1A643BD76CD}"/>
              </a:ext>
            </a:extLst>
          </p:cNvPr>
          <p:cNvSpPr/>
          <p:nvPr/>
        </p:nvSpPr>
        <p:spPr>
          <a:xfrm>
            <a:off x="8631814" y="4090519"/>
            <a:ext cx="2655778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ai, ai, a, on,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ent</a:t>
            </a:r>
            <a:endParaRPr lang="en-GB" b="1" dirty="0">
              <a:solidFill>
                <a:srgbClr val="1A437F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1BECC1A-B1B8-1546-8972-D658B43F681E}"/>
              </a:ext>
            </a:extLst>
          </p:cNvPr>
          <p:cNvSpPr/>
          <p:nvPr/>
        </p:nvSpPr>
        <p:spPr>
          <a:xfrm>
            <a:off x="8001527" y="4090519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0DCA27-FC2B-174A-995E-79EAB9EE85D8}"/>
              </a:ext>
            </a:extLst>
          </p:cNvPr>
          <p:cNvSpPr/>
          <p:nvPr/>
        </p:nvSpPr>
        <p:spPr>
          <a:xfrm>
            <a:off x="8001527" y="4686539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638128E-9E70-0346-A09A-2F403CA911D9}"/>
              </a:ext>
            </a:extLst>
          </p:cNvPr>
          <p:cNvSpPr/>
          <p:nvPr/>
        </p:nvSpPr>
        <p:spPr>
          <a:xfrm>
            <a:off x="8647930" y="4686539"/>
            <a:ext cx="2639662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ai, as, a, </a:t>
            </a:r>
            <a:r>
              <a:rPr lang="en-GB" b="1" dirty="0" err="1">
                <a:solidFill>
                  <a:srgbClr val="1A437F"/>
                </a:solidFill>
              </a:rPr>
              <a:t>ons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ont</a:t>
            </a:r>
            <a:endParaRPr lang="en-GB" b="1" dirty="0">
              <a:solidFill>
                <a:srgbClr val="1A437F"/>
              </a:solidFill>
            </a:endParaRPr>
          </a:p>
        </p:txBody>
      </p:sp>
      <p:pic>
        <p:nvPicPr>
          <p:cNvPr id="68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4B64E1F-3760-4244-972A-A71407B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249" y="4064052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918B70B5-7FDA-4345-9B97-B409B562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59" y="4686539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BEA6-E76B-07CD-A179-55D64C8EAC9B}"/>
              </a:ext>
            </a:extLst>
          </p:cNvPr>
          <p:cNvSpPr txBox="1"/>
          <p:nvPr/>
        </p:nvSpPr>
        <p:spPr>
          <a:xfrm>
            <a:off x="762000" y="1264024"/>
            <a:ext cx="9366738" cy="21649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BE33A-D089-4CE8-F168-0B4F79A95B65}"/>
              </a:ext>
            </a:extLst>
          </p:cNvPr>
          <p:cNvSpPr txBox="1"/>
          <p:nvPr/>
        </p:nvSpPr>
        <p:spPr>
          <a:xfrm>
            <a:off x="809430" y="1322325"/>
            <a:ext cx="2698268" cy="156966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The 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futur simple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how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say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 ...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do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s</a:t>
            </a:r>
            <a:r>
              <a:rPr lang="fr-FR" sz="2400" dirty="0" err="1">
                <a:solidFill>
                  <a:srgbClr val="1A437F"/>
                </a:solidFill>
              </a:rPr>
              <a:t>omething</a:t>
            </a:r>
            <a:r>
              <a:rPr lang="fr-FR" sz="2400" dirty="0">
                <a:solidFill>
                  <a:srgbClr val="1A437F"/>
                </a:solidFill>
              </a:rPr>
              <a:t> i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n the future</a:t>
            </a:r>
            <a:r>
              <a:rPr lang="fr-FR" sz="2400" dirty="0">
                <a:solidFill>
                  <a:srgbClr val="1A437F"/>
                </a:solidFill>
              </a:rPr>
              <a:t>.</a:t>
            </a:r>
            <a:endParaRPr lang="fr-FR" sz="2400" dirty="0">
              <a:solidFill>
                <a:srgbClr val="1A43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9B57D-B978-BACF-C42D-50DE2C4DBFA7}"/>
              </a:ext>
            </a:extLst>
          </p:cNvPr>
          <p:cNvSpPr txBox="1"/>
          <p:nvPr/>
        </p:nvSpPr>
        <p:spPr>
          <a:xfrm>
            <a:off x="4323735" y="1322325"/>
            <a:ext cx="269826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To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form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the 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futur simple 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of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,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use the ...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07C2-AF3F-593D-4144-CF3F00080A92}"/>
              </a:ext>
            </a:extLst>
          </p:cNvPr>
          <p:cNvSpPr txBox="1"/>
          <p:nvPr/>
        </p:nvSpPr>
        <p:spPr>
          <a:xfrm>
            <a:off x="8063205" y="1676566"/>
            <a:ext cx="311372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 err="1">
                <a:solidFill>
                  <a:srgbClr val="1A437F"/>
                </a:solidFill>
                <a:latin typeface="+mn-lt"/>
              </a:rPr>
              <a:t>followed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by the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 err="1">
                <a:solidFill>
                  <a:srgbClr val="1A437F"/>
                </a:solidFill>
              </a:rPr>
              <a:t> ...</a:t>
            </a:r>
            <a:endParaRPr lang="fr-FR" sz="2400" dirty="0">
              <a:solidFill>
                <a:srgbClr val="1A43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noProof="1">
                <a:solidFill>
                  <a:srgbClr val="1A437F"/>
                </a:solidFill>
                <a:latin typeface="+mn-lt"/>
              </a:rPr>
              <a:t>Complète le tableau.</a:t>
            </a:r>
            <a:endParaRPr lang="en-US" noProof="1">
              <a:solidFill>
                <a:srgbClr val="1A437F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629586" y="1302382"/>
          <a:ext cx="105155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00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531046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3235272">
                  <a:extLst>
                    <a:ext uri="{9D8B030D-6E8A-4147-A177-3AD203B41FA5}">
                      <a16:colId xmlns:a16="http://schemas.microsoft.com/office/drawing/2014/main" val="2228758696"/>
                    </a:ext>
                  </a:extLst>
                </a:gridCol>
                <a:gridCol w="3235272">
                  <a:extLst>
                    <a:ext uri="{9D8B030D-6E8A-4147-A177-3AD203B41FA5}">
                      <a16:colId xmlns:a16="http://schemas.microsoft.com/office/drawing/2014/main" val="19401566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+mn-lt"/>
                        </a:rPr>
                        <a:t>                 donner</a:t>
                      </a: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finir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vendre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je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tu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donneras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finiras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finira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donnerons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finirez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donneront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9EBC68-0377-344F-A90B-1739782DB070}"/>
              </a:ext>
            </a:extLst>
          </p:cNvPr>
          <p:cNvSpPr txBox="1"/>
          <p:nvPr/>
        </p:nvSpPr>
        <p:spPr>
          <a:xfrm>
            <a:off x="2621552" y="1835169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donnerai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5909C-EFCA-514E-80CC-DF307EB76BA4}"/>
              </a:ext>
            </a:extLst>
          </p:cNvPr>
          <p:cNvSpPr txBox="1"/>
          <p:nvPr/>
        </p:nvSpPr>
        <p:spPr>
          <a:xfrm>
            <a:off x="2664713" y="2871770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donnera</a:t>
            </a:r>
            <a:endParaRPr lang="fr-FR" sz="2800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A5FA9-B0A7-3740-BF08-7619CE51180C}"/>
              </a:ext>
            </a:extLst>
          </p:cNvPr>
          <p:cNvSpPr txBox="1"/>
          <p:nvPr/>
        </p:nvSpPr>
        <p:spPr>
          <a:xfrm>
            <a:off x="2621552" y="3902665"/>
            <a:ext cx="2929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donnerez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999A-FE6C-CB49-8B84-4BE10A940A38}"/>
              </a:ext>
            </a:extLst>
          </p:cNvPr>
          <p:cNvSpPr txBox="1"/>
          <p:nvPr/>
        </p:nvSpPr>
        <p:spPr>
          <a:xfrm>
            <a:off x="5721096" y="1835169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1C2DA-4A07-0842-A52A-0ECC5061B639}"/>
              </a:ext>
            </a:extLst>
          </p:cNvPr>
          <p:cNvSpPr txBox="1"/>
          <p:nvPr/>
        </p:nvSpPr>
        <p:spPr>
          <a:xfrm>
            <a:off x="5657651" y="3368568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6B9CE-89B1-C043-9D53-F50240E80522}"/>
              </a:ext>
            </a:extLst>
          </p:cNvPr>
          <p:cNvSpPr txBox="1"/>
          <p:nvPr/>
        </p:nvSpPr>
        <p:spPr>
          <a:xfrm>
            <a:off x="5733850" y="4410340"/>
            <a:ext cx="2334333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D02F0-3D9C-8E50-101F-FD57B52CC2AA}"/>
              </a:ext>
            </a:extLst>
          </p:cNvPr>
          <p:cNvSpPr txBox="1"/>
          <p:nvPr/>
        </p:nvSpPr>
        <p:spPr>
          <a:xfrm>
            <a:off x="8360387" y="1943377"/>
            <a:ext cx="19487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F4F01-3997-39F2-08EF-33DC23C0442D}"/>
              </a:ext>
            </a:extLst>
          </p:cNvPr>
          <p:cNvSpPr txBox="1"/>
          <p:nvPr/>
        </p:nvSpPr>
        <p:spPr>
          <a:xfrm>
            <a:off x="8360387" y="1809035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77A63-5BB1-B0D8-0B94-1ACDA184BA28}"/>
              </a:ext>
            </a:extLst>
          </p:cNvPr>
          <p:cNvSpPr txBox="1"/>
          <p:nvPr/>
        </p:nvSpPr>
        <p:spPr>
          <a:xfrm>
            <a:off x="8379004" y="235819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01EDB-EB3D-0CCA-61B2-37A3619FA721}"/>
              </a:ext>
            </a:extLst>
          </p:cNvPr>
          <p:cNvSpPr txBox="1"/>
          <p:nvPr/>
        </p:nvSpPr>
        <p:spPr>
          <a:xfrm>
            <a:off x="8360387" y="291542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A44B9-3DFA-2DA9-AF0D-7B933C2073FC}"/>
              </a:ext>
            </a:extLst>
          </p:cNvPr>
          <p:cNvSpPr txBox="1"/>
          <p:nvPr/>
        </p:nvSpPr>
        <p:spPr>
          <a:xfrm>
            <a:off x="8379003" y="343011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CCBCA-AA42-0E38-5945-006A5AB5EB33}"/>
              </a:ext>
            </a:extLst>
          </p:cNvPr>
          <p:cNvSpPr txBox="1"/>
          <p:nvPr/>
        </p:nvSpPr>
        <p:spPr>
          <a:xfrm>
            <a:off x="8379002" y="3899338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vendrez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B46E0-45AF-A991-B9AF-78DFC0AF3AF6}"/>
              </a:ext>
            </a:extLst>
          </p:cNvPr>
          <p:cNvSpPr txBox="1"/>
          <p:nvPr/>
        </p:nvSpPr>
        <p:spPr>
          <a:xfrm>
            <a:off x="8360386" y="4436762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vendront</a:t>
            </a:r>
          </a:p>
        </p:txBody>
      </p:sp>
    </p:spTree>
    <p:extLst>
      <p:ext uri="{BB962C8B-B14F-4D97-AF65-F5344CB8AC3E}">
        <p14:creationId xmlns:p14="http://schemas.microsoft.com/office/powerpoint/2010/main" val="20134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4" y="1173727"/>
            <a:ext cx="10002246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i="0" noProof="1">
                <a:solidFill>
                  <a:srgbClr val="1E4783"/>
                </a:solidFill>
                <a:latin typeface="+mn-lt"/>
              </a:rPr>
              <a:t>	Vous ________</a:t>
            </a:r>
            <a:r>
              <a:rPr lang="en-US" sz="2800" noProof="1">
                <a:solidFill>
                  <a:srgbClr val="1E4783"/>
                </a:solidFill>
              </a:rPr>
              <a:t>  </a:t>
            </a:r>
            <a:r>
              <a:rPr lang="en-US" sz="2800" i="0" noProof="1">
                <a:solidFill>
                  <a:srgbClr val="1E4783"/>
                </a:solidFill>
                <a:latin typeface="+mn-lt"/>
              </a:rPr>
              <a:t>français avec votre famille d’accueil ? </a:t>
            </a:r>
            <a:r>
              <a:rPr lang="en-US" sz="2800" noProof="1">
                <a:solidFill>
                  <a:srgbClr val="1E4783"/>
                </a:solidFill>
              </a:rPr>
              <a:t>(</a:t>
            </a:r>
            <a:r>
              <a:rPr lang="en-US" sz="2800" i="1" noProof="1">
                <a:solidFill>
                  <a:srgbClr val="1E4783"/>
                </a:solidFill>
              </a:rPr>
              <a:t>parler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dirty="0"/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2. 	</a:t>
            </a:r>
            <a:r>
              <a:rPr lang="en-US" sz="2800" noProof="1">
                <a:solidFill>
                  <a:srgbClr val="1E4783"/>
                </a:solidFill>
              </a:rPr>
              <a:t>Nous   __________ le bus ensemble. (</a:t>
            </a:r>
            <a:r>
              <a:rPr lang="en-US" sz="2800" i="1" noProof="1">
                <a:solidFill>
                  <a:srgbClr val="1E4783"/>
                </a:solidFill>
              </a:rPr>
              <a:t>attendre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 noProof="1">
                <a:solidFill>
                  <a:srgbClr val="1E4783"/>
                </a:solidFill>
              </a:rPr>
              <a:t>Tu  _________ sérieusement, j’espère. (</a:t>
            </a:r>
            <a:r>
              <a:rPr lang="en-US" sz="2800" i="1" noProof="1">
                <a:solidFill>
                  <a:srgbClr val="1E4783"/>
                </a:solidFill>
              </a:rPr>
              <a:t>étudier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4. 	</a:t>
            </a:r>
            <a:r>
              <a:rPr lang="en-US" sz="2800" noProof="1">
                <a:solidFill>
                  <a:srgbClr val="1E4783"/>
                </a:solidFill>
              </a:rPr>
              <a:t>Je ne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GB" sz="2800" noProof="1">
                <a:solidFill>
                  <a:srgbClr val="1E4783"/>
                </a:solidFill>
              </a:rPr>
              <a:t>____</a:t>
            </a:r>
            <a:r>
              <a:rPr lang="en-US" sz="2800" noProof="1">
                <a:solidFill>
                  <a:srgbClr val="1E4783"/>
                </a:solidFill>
              </a:rPr>
              <a:t>_____ pas de cuisses de grenouilles. (</a:t>
            </a:r>
            <a:r>
              <a:rPr lang="en-US" sz="2800" i="1" noProof="1">
                <a:solidFill>
                  <a:srgbClr val="1E4783"/>
                </a:solidFill>
              </a:rPr>
              <a:t>manger</a:t>
            </a:r>
            <a:r>
              <a:rPr lang="en-US" sz="2800" noProof="1">
                <a:solidFill>
                  <a:srgbClr val="1E4783"/>
                </a:solidFill>
              </a:rPr>
              <a:t>) 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5. 	Nous nous</a:t>
            </a:r>
            <a:r>
              <a:rPr lang="en-US" sz="2800" noProof="1">
                <a:solidFill>
                  <a:srgbClr val="1E4783"/>
                </a:solidFill>
              </a:rPr>
              <a:t> __________ vers dix heures du soir. (</a:t>
            </a:r>
            <a:r>
              <a:rPr lang="en-US" sz="2800" i="1" noProof="1">
                <a:solidFill>
                  <a:srgbClr val="1E4783"/>
                </a:solidFill>
              </a:rPr>
              <a:t>se coucher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6. 	Elle</a:t>
            </a:r>
            <a:r>
              <a:rPr lang="en-US" sz="2800" noProof="1">
                <a:solidFill>
                  <a:srgbClr val="1E4783"/>
                </a:solidFill>
              </a:rPr>
              <a:t> 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noProof="1">
                <a:solidFill>
                  <a:srgbClr val="1E4783"/>
                </a:solidFill>
              </a:rPr>
              <a:t>_________ avec son frère. (</a:t>
            </a:r>
            <a:r>
              <a:rPr lang="en-US" sz="2800" i="1" noProof="1">
                <a:solidFill>
                  <a:srgbClr val="1E4783"/>
                </a:solidFill>
              </a:rPr>
              <a:t>voyager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FD3D7-6D27-46BE-8AE8-AEC1C0E1DA16}"/>
              </a:ext>
            </a:extLst>
          </p:cNvPr>
          <p:cNvSpPr txBox="1"/>
          <p:nvPr/>
        </p:nvSpPr>
        <p:spPr>
          <a:xfrm>
            <a:off x="1726460" y="1130627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parlerez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943B-6331-4D1A-A6C5-3B9F4114A93B}"/>
              </a:ext>
            </a:extLst>
          </p:cNvPr>
          <p:cNvSpPr txBox="1"/>
          <p:nvPr/>
        </p:nvSpPr>
        <p:spPr>
          <a:xfrm>
            <a:off x="1893757" y="1784184"/>
            <a:ext cx="214080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attendrons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F6C66-77BF-4D3E-9DF1-58DFC7604C0F}"/>
              </a:ext>
            </a:extLst>
          </p:cNvPr>
          <p:cNvSpPr txBox="1"/>
          <p:nvPr/>
        </p:nvSpPr>
        <p:spPr>
          <a:xfrm>
            <a:off x="1429892" y="2474428"/>
            <a:ext cx="182601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étudieras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FD72-1D43-44B7-8F7E-AF4572FCE574}"/>
              </a:ext>
            </a:extLst>
          </p:cNvPr>
          <p:cNvSpPr txBox="1"/>
          <p:nvPr/>
        </p:nvSpPr>
        <p:spPr>
          <a:xfrm>
            <a:off x="1847001" y="3073565"/>
            <a:ext cx="18444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mangerai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F7522-360C-43FD-BCF7-B1B5A99F8B72}"/>
              </a:ext>
            </a:extLst>
          </p:cNvPr>
          <p:cNvSpPr txBox="1"/>
          <p:nvPr/>
        </p:nvSpPr>
        <p:spPr>
          <a:xfrm>
            <a:off x="2510399" y="3763809"/>
            <a:ext cx="20030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coucherons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264AB-D287-45AE-8A9E-2F5B5585AA3C}"/>
              </a:ext>
            </a:extLst>
          </p:cNvPr>
          <p:cNvSpPr txBox="1"/>
          <p:nvPr/>
        </p:nvSpPr>
        <p:spPr>
          <a:xfrm>
            <a:off x="1685920" y="4429923"/>
            <a:ext cx="182601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voyagera</a:t>
            </a:r>
          </a:p>
        </p:txBody>
      </p:sp>
    </p:spTree>
    <p:extLst>
      <p:ext uri="{BB962C8B-B14F-4D97-AF65-F5344CB8AC3E}">
        <p14:creationId xmlns:p14="http://schemas.microsoft.com/office/powerpoint/2010/main" val="20344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AD57D9F-8FC3-9F47-A088-C643CA85A53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Vrai ou faux ?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554E3C3-8AB0-B445-BEEA-FF1E9958399D}"/>
              </a:ext>
            </a:extLst>
          </p:cNvPr>
          <p:cNvSpPr/>
          <p:nvPr/>
        </p:nvSpPr>
        <p:spPr>
          <a:xfrm>
            <a:off x="9561552" y="112428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9D3D61F-19F3-0C4B-BFF8-F2BB621474F0}"/>
              </a:ext>
            </a:extLst>
          </p:cNvPr>
          <p:cNvSpPr/>
          <p:nvPr/>
        </p:nvSpPr>
        <p:spPr>
          <a:xfrm>
            <a:off x="8931263" y="1127307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CE99FE3-2023-B442-8ABF-F1F842745C8D}"/>
              </a:ext>
            </a:extLst>
          </p:cNvPr>
          <p:cNvSpPr/>
          <p:nvPr/>
        </p:nvSpPr>
        <p:spPr>
          <a:xfrm>
            <a:off x="9561551" y="172332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6CD15C-9FC2-F144-8693-3DBE75C02416}"/>
              </a:ext>
            </a:extLst>
          </p:cNvPr>
          <p:cNvSpPr/>
          <p:nvPr/>
        </p:nvSpPr>
        <p:spPr>
          <a:xfrm>
            <a:off x="8931263" y="1723327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68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4B64E1F-3760-4244-972A-A71407B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187" y="1742745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BEA6-E76B-07CD-A179-55D64C8EAC9B}"/>
              </a:ext>
            </a:extLst>
          </p:cNvPr>
          <p:cNvSpPr txBox="1"/>
          <p:nvPr/>
        </p:nvSpPr>
        <p:spPr>
          <a:xfrm>
            <a:off x="656912" y="1068421"/>
            <a:ext cx="9342893" cy="21649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BE33A-D089-4CE8-F168-0B4F79A95B65}"/>
              </a:ext>
            </a:extLst>
          </p:cNvPr>
          <p:cNvSpPr txBox="1"/>
          <p:nvPr/>
        </p:nvSpPr>
        <p:spPr>
          <a:xfrm>
            <a:off x="656912" y="1326739"/>
            <a:ext cx="714274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1.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</a:t>
            </a:r>
            <a:r>
              <a:rPr lang="fr-FR" sz="2400" dirty="0" err="1">
                <a:solidFill>
                  <a:srgbClr val="1A437F"/>
                </a:solidFill>
              </a:rPr>
              <a:t>r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future have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different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96DAC-8724-5C91-0618-16564138AEFC}"/>
              </a:ext>
            </a:extLst>
          </p:cNvPr>
          <p:cNvSpPr/>
          <p:nvPr/>
        </p:nvSpPr>
        <p:spPr>
          <a:xfrm>
            <a:off x="9561549" y="2675998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D9993-8CC1-E3AC-489A-FCDBAAA65CE9}"/>
              </a:ext>
            </a:extLst>
          </p:cNvPr>
          <p:cNvSpPr/>
          <p:nvPr/>
        </p:nvSpPr>
        <p:spPr>
          <a:xfrm>
            <a:off x="8931260" y="2679018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4F9E70-8B65-A07B-D5B4-EB7357C4A99C}"/>
              </a:ext>
            </a:extLst>
          </p:cNvPr>
          <p:cNvSpPr/>
          <p:nvPr/>
        </p:nvSpPr>
        <p:spPr>
          <a:xfrm>
            <a:off x="9561548" y="3275038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F4366F-06AA-3947-3972-240F529D46BC}"/>
              </a:ext>
            </a:extLst>
          </p:cNvPr>
          <p:cNvSpPr/>
          <p:nvPr/>
        </p:nvSpPr>
        <p:spPr>
          <a:xfrm>
            <a:off x="8931260" y="3275038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10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B4380B49-B187-05F9-270D-E731CFFE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029" y="2711933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27EE4E-D97E-345A-F9E2-C683185BE38C}"/>
              </a:ext>
            </a:extLst>
          </p:cNvPr>
          <p:cNvSpPr txBox="1"/>
          <p:nvPr/>
        </p:nvSpPr>
        <p:spPr>
          <a:xfrm>
            <a:off x="656908" y="2878450"/>
            <a:ext cx="777312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</a:rPr>
              <a:t>2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 The stems of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irregular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future are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different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EAA8591-B6AF-4DB1-4D21-7B1D72708B80}"/>
              </a:ext>
            </a:extLst>
          </p:cNvPr>
          <p:cNvSpPr/>
          <p:nvPr/>
        </p:nvSpPr>
        <p:spPr>
          <a:xfrm>
            <a:off x="9519985" y="426926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43BEEC-BE04-CD07-C060-0853E68C05A8}"/>
              </a:ext>
            </a:extLst>
          </p:cNvPr>
          <p:cNvSpPr/>
          <p:nvPr/>
        </p:nvSpPr>
        <p:spPr>
          <a:xfrm>
            <a:off x="8889696" y="4272287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3F1F1EA-CF01-04FA-5661-583256C470E4}"/>
              </a:ext>
            </a:extLst>
          </p:cNvPr>
          <p:cNvSpPr/>
          <p:nvPr/>
        </p:nvSpPr>
        <p:spPr>
          <a:xfrm>
            <a:off x="9519984" y="486830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63A67B-D599-29BA-1E43-896B52BF49D8}"/>
              </a:ext>
            </a:extLst>
          </p:cNvPr>
          <p:cNvSpPr/>
          <p:nvPr/>
        </p:nvSpPr>
        <p:spPr>
          <a:xfrm>
            <a:off x="8889696" y="4868307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21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D8B89FFB-2668-8C65-692E-E652A421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462" y="4334557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7CA21E-5FB2-63F1-158F-E5C630EEA16D}"/>
              </a:ext>
            </a:extLst>
          </p:cNvPr>
          <p:cNvSpPr txBox="1"/>
          <p:nvPr/>
        </p:nvSpPr>
        <p:spPr>
          <a:xfrm>
            <a:off x="615345" y="4471719"/>
            <a:ext cx="781469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A437F"/>
                </a:solidFill>
              </a:rPr>
              <a:t>3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 The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for </a:t>
            </a:r>
            <a:r>
              <a:rPr lang="fr-FR" sz="2400" dirty="0" err="1">
                <a:solidFill>
                  <a:srgbClr val="1A437F"/>
                </a:solidFill>
              </a:rPr>
              <a:t>ir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simple future are:</a:t>
            </a:r>
            <a:br>
              <a:rPr lang="fr-FR" sz="2400" dirty="0">
                <a:solidFill>
                  <a:srgbClr val="1A437F"/>
                </a:solidFill>
                <a:latin typeface="+mn-lt"/>
              </a:rPr>
            </a:br>
            <a:r>
              <a:rPr lang="fr-FR" sz="2400" dirty="0">
                <a:solidFill>
                  <a:srgbClr val="1A437F"/>
                </a:solidFill>
                <a:latin typeface="+mn-lt"/>
              </a:rPr>
              <a:t>	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-ai</a:t>
            </a:r>
            <a:r>
              <a:rPr lang="fr-FR" sz="2400" i="1" dirty="0">
                <a:solidFill>
                  <a:srgbClr val="1A437F"/>
                </a:solidFill>
              </a:rPr>
              <a:t>, -as, -a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ons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nt</a:t>
            </a:r>
            <a:endParaRPr lang="en-GB" sz="2400" i="1" dirty="0">
              <a:solidFill>
                <a:srgbClr val="1A43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2400" dirty="0">
              <a:solidFill>
                <a:srgbClr val="1A43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5" y="365125"/>
            <a:ext cx="11036629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Quelles sont les racines de ces verbes irréguliers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Infinitif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Racine du futur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</a:t>
                      </a:r>
                      <a:r>
                        <a:rPr lang="en-GB" sz="2800" b="0" noProof="1">
                          <a:solidFill>
                            <a:srgbClr val="1A437F"/>
                          </a:solidFill>
                        </a:rPr>
                        <a:t>envoyer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avoir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pouvoir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aller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vouloir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pleuvoir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467818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09937" y="1746474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enverr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aur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pourr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voudr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58063" y="331486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46E0-2B5F-92BC-EC16-DC23FD1C3B4F}"/>
              </a:ext>
            </a:extLst>
          </p:cNvPr>
          <p:cNvSpPr txBox="1"/>
          <p:nvPr/>
        </p:nvSpPr>
        <p:spPr>
          <a:xfrm>
            <a:off x="5309937" y="44310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pleuvr</a:t>
            </a:r>
          </a:p>
        </p:txBody>
      </p:sp>
    </p:spTree>
    <p:extLst>
      <p:ext uri="{BB962C8B-B14F-4D97-AF65-F5344CB8AC3E}">
        <p14:creationId xmlns:p14="http://schemas.microsoft.com/office/powerpoint/2010/main" val="19583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1DF95FD-D2CC-6B4D-B8EA-216027AAFB4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Table des matières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5A7AA24-5ADC-1743-8441-CDAF9755B218}"/>
              </a:ext>
            </a:extLst>
          </p:cNvPr>
          <p:cNvSpPr txBox="1">
            <a:spLocks/>
          </p:cNvSpPr>
          <p:nvPr/>
        </p:nvSpPr>
        <p:spPr>
          <a:xfrm>
            <a:off x="1377696" y="1638754"/>
            <a:ext cx="913288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1A437F"/>
                </a:solidFill>
                <a:latin typeface="+mn-lt"/>
              </a:rPr>
              <a:t>Les verbes irréguliers : </a:t>
            </a:r>
            <a:r>
              <a:rPr lang="en-US" i="1" noProof="1">
                <a:solidFill>
                  <a:srgbClr val="1A437F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A437F"/>
                </a:solidFill>
                <a:latin typeface="+mn-lt"/>
              </a:rPr>
              <a:t> et </a:t>
            </a:r>
            <a:r>
              <a:rPr lang="en-US" i="1" noProof="1">
                <a:solidFill>
                  <a:srgbClr val="1A437F"/>
                </a:solidFill>
                <a:latin typeface="+mn-lt"/>
              </a:rPr>
              <a:t>venir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1A437F"/>
                </a:solidFill>
                <a:latin typeface="+mn-lt"/>
              </a:rPr>
              <a:t>Le futur simple</a:t>
            </a:r>
            <a:endParaRPr lang="en-US" i="1" noProof="1">
              <a:solidFill>
                <a:srgbClr val="1A437F"/>
              </a:solidFill>
              <a:latin typeface="+mn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61D80CD-5310-EE4A-B2D0-5CF1B98F57B8}"/>
              </a:ext>
            </a:extLst>
          </p:cNvPr>
          <p:cNvSpPr txBox="1">
            <a:spLocks/>
          </p:cNvSpPr>
          <p:nvPr/>
        </p:nvSpPr>
        <p:spPr>
          <a:xfrm>
            <a:off x="1377695" y="2487840"/>
            <a:ext cx="9601201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i="1" noProof="1">
              <a:solidFill>
                <a:srgbClr val="1A43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8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5" y="365125"/>
            <a:ext cx="11036629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Quelles sont les racines de ces verbes irréguliers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Infinitif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Racine du futur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</a:t>
                      </a:r>
                      <a:r>
                        <a:rPr lang="en-GB" sz="2800" b="0" noProof="1">
                          <a:solidFill>
                            <a:srgbClr val="1A437F"/>
                          </a:solidFill>
                        </a:rPr>
                        <a:t>devoir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</a:t>
                      </a: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800" b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êt</a:t>
                      </a: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savoir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venir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faire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voir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6417164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40221" y="1804111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devr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saur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09937" y="333902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viendr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387DC-B2B1-0AD1-F58B-3EC5784BB5B8}"/>
              </a:ext>
            </a:extLst>
          </p:cNvPr>
          <p:cNvSpPr txBox="1"/>
          <p:nvPr/>
        </p:nvSpPr>
        <p:spPr>
          <a:xfrm>
            <a:off x="5284537" y="43802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verr</a:t>
            </a:r>
          </a:p>
        </p:txBody>
      </p:sp>
    </p:spTree>
    <p:extLst>
      <p:ext uri="{BB962C8B-B14F-4D97-AF65-F5344CB8AC3E}">
        <p14:creationId xmlns:p14="http://schemas.microsoft.com/office/powerpoint/2010/main" val="27765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254000" y="365125"/>
            <a:ext cx="119380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Fais correspondre l’infinitif à la phrase correspondante.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41695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4877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89341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noProof="1"/>
                        <a:t>Infinitif 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Futur simple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a. Nous le verrons ce week-end.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b. Je viendrai te voir.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c. Tu seras en vacances en février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d. Il fera ses études à Dublin.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e. Je saurai demain.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f. Ils devront travailler dur.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g. Vous irez en France cet été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362E03-D135-466C-ADEE-10A02596A192}"/>
              </a:ext>
            </a:extLst>
          </p:cNvPr>
          <p:cNvSpPr txBox="1"/>
          <p:nvPr/>
        </p:nvSpPr>
        <p:spPr>
          <a:xfrm>
            <a:off x="683811" y="491022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noProof="1">
                <a:solidFill>
                  <a:srgbClr val="1A437F"/>
                </a:solidFill>
              </a:rPr>
              <a:t>7. faire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0F336-BC70-40B8-9746-2DBBB18BA152}"/>
              </a:ext>
            </a:extLst>
          </p:cNvPr>
          <p:cNvSpPr txBox="1"/>
          <p:nvPr/>
        </p:nvSpPr>
        <p:spPr>
          <a:xfrm>
            <a:off x="652007" y="2346421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2. voir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24566-2657-46CB-84DC-1369BD5A0F94}"/>
              </a:ext>
            </a:extLst>
          </p:cNvPr>
          <p:cNvSpPr txBox="1"/>
          <p:nvPr/>
        </p:nvSpPr>
        <p:spPr>
          <a:xfrm>
            <a:off x="620201" y="1793411"/>
            <a:ext cx="5327373" cy="954107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noProof="1">
                <a:solidFill>
                  <a:srgbClr val="1A437F"/>
                </a:solidFill>
              </a:rPr>
              <a:t>1. </a:t>
            </a:r>
            <a:r>
              <a:rPr lang="en-GB" sz="2800" noProof="1">
                <a:solidFill>
                  <a:srgbClr val="1E4783"/>
                </a:solidFill>
              </a:rPr>
              <a:t>savoir</a:t>
            </a:r>
            <a:r>
              <a:rPr lang="en-US" sz="2800" noProof="1">
                <a:solidFill>
                  <a:srgbClr val="1E4783"/>
                </a:solidFill>
              </a:rPr>
              <a:t> </a:t>
            </a:r>
            <a:endParaRPr lang="en-GB" sz="2800" noProof="1">
              <a:solidFill>
                <a:srgbClr val="1E4783"/>
              </a:solidFill>
            </a:endParaRPr>
          </a:p>
          <a:p>
            <a:r>
              <a:rPr lang="en-US" sz="2800" dirty="0">
                <a:solidFill>
                  <a:srgbClr val="1A437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5140D-6DD1-4D24-ACCF-2EEC2DC3A4F0}"/>
              </a:ext>
            </a:extLst>
          </p:cNvPr>
          <p:cNvSpPr txBox="1"/>
          <p:nvPr/>
        </p:nvSpPr>
        <p:spPr>
          <a:xfrm>
            <a:off x="652007" y="3868787"/>
            <a:ext cx="529556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1A437F"/>
                </a:solidFill>
              </a:rPr>
              <a:t>5. devoir</a:t>
            </a:r>
            <a:endParaRPr lang="en-GB" sz="2800" dirty="0">
              <a:solidFill>
                <a:srgbClr val="1A43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CE4FE-4EFB-4B7D-A933-B5DA98AA35D5}"/>
              </a:ext>
            </a:extLst>
          </p:cNvPr>
          <p:cNvSpPr txBox="1"/>
          <p:nvPr/>
        </p:nvSpPr>
        <p:spPr>
          <a:xfrm>
            <a:off x="635381" y="3345567"/>
            <a:ext cx="544399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4. venir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30C06-B96C-450F-8D66-09922ED53D66}"/>
              </a:ext>
            </a:extLst>
          </p:cNvPr>
          <p:cNvSpPr txBox="1"/>
          <p:nvPr/>
        </p:nvSpPr>
        <p:spPr>
          <a:xfrm>
            <a:off x="611939" y="2840174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1A437F"/>
                </a:solidFill>
              </a:rPr>
              <a:t>3. aller </a:t>
            </a:r>
            <a:endParaRPr lang="en-US" sz="2800" dirty="0">
              <a:solidFill>
                <a:srgbClr val="1A437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43EAB-8695-46BB-A23B-063619969E8B}"/>
              </a:ext>
            </a:extLst>
          </p:cNvPr>
          <p:cNvSpPr txBox="1"/>
          <p:nvPr/>
        </p:nvSpPr>
        <p:spPr>
          <a:xfrm>
            <a:off x="652005" y="441712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6. </a:t>
            </a:r>
            <a:r>
              <a:rPr lang="fr-FR" sz="2800" b="0" i="0" dirty="0">
                <a:solidFill>
                  <a:srgbClr val="1A437F"/>
                </a:solidFill>
                <a:effectLst/>
                <a:latin typeface="Segoe UI" panose="020B0502040204020203" pitchFamily="34" charset="0"/>
              </a:rPr>
              <a:t>être</a:t>
            </a:r>
            <a:r>
              <a:rPr lang="en-US" sz="2800" noProof="1">
                <a:solidFill>
                  <a:srgbClr val="1A437F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F28E43-4EC3-4375-8000-52304A18B400}"/>
              </a:ext>
            </a:extLst>
          </p:cNvPr>
          <p:cNvCxnSpPr>
            <a:cxnSpLocks/>
          </p:cNvCxnSpPr>
          <p:nvPr/>
        </p:nvCxnSpPr>
        <p:spPr>
          <a:xfrm>
            <a:off x="2195273" y="2073688"/>
            <a:ext cx="2386775" cy="2117986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093D7-329F-AF46-9EC0-58C37CB03B64}"/>
              </a:ext>
            </a:extLst>
          </p:cNvPr>
          <p:cNvCxnSpPr>
            <a:cxnSpLocks/>
          </p:cNvCxnSpPr>
          <p:nvPr/>
        </p:nvCxnSpPr>
        <p:spPr>
          <a:xfrm>
            <a:off x="2200170" y="3129909"/>
            <a:ext cx="2381878" cy="2105031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5C4910-8CA6-F440-8CB1-97D286DBAC4F}"/>
              </a:ext>
            </a:extLst>
          </p:cNvPr>
          <p:cNvCxnSpPr>
            <a:cxnSpLocks/>
          </p:cNvCxnSpPr>
          <p:nvPr/>
        </p:nvCxnSpPr>
        <p:spPr>
          <a:xfrm flipV="1">
            <a:off x="2195273" y="2082781"/>
            <a:ext cx="2386775" cy="515639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FED6AF-E81F-254A-B960-30592496A236}"/>
              </a:ext>
            </a:extLst>
          </p:cNvPr>
          <p:cNvCxnSpPr>
            <a:cxnSpLocks/>
          </p:cNvCxnSpPr>
          <p:nvPr/>
        </p:nvCxnSpPr>
        <p:spPr>
          <a:xfrm flipV="1">
            <a:off x="2236213" y="2598420"/>
            <a:ext cx="2345835" cy="107584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1B2789-41AA-9447-81B5-3AD93FA74F21}"/>
              </a:ext>
            </a:extLst>
          </p:cNvPr>
          <p:cNvCxnSpPr>
            <a:cxnSpLocks/>
          </p:cNvCxnSpPr>
          <p:nvPr/>
        </p:nvCxnSpPr>
        <p:spPr>
          <a:xfrm>
            <a:off x="2210050" y="4191674"/>
            <a:ext cx="2371998" cy="525106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05A1D-A11E-6D4E-B5E4-727DBFCF4021}"/>
              </a:ext>
            </a:extLst>
          </p:cNvPr>
          <p:cNvCxnSpPr>
            <a:cxnSpLocks/>
          </p:cNvCxnSpPr>
          <p:nvPr/>
        </p:nvCxnSpPr>
        <p:spPr>
          <a:xfrm flipV="1">
            <a:off x="2236213" y="3129909"/>
            <a:ext cx="2345835" cy="1586871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A0022A-4977-DC4A-9F36-D91A11F0E118}"/>
              </a:ext>
            </a:extLst>
          </p:cNvPr>
          <p:cNvCxnSpPr>
            <a:cxnSpLocks/>
          </p:cNvCxnSpPr>
          <p:nvPr/>
        </p:nvCxnSpPr>
        <p:spPr>
          <a:xfrm flipV="1">
            <a:off x="2236213" y="3611880"/>
            <a:ext cx="2345835" cy="1623060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4" y="1173727"/>
            <a:ext cx="8486742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b="0" i="0" noProof="1">
                <a:solidFill>
                  <a:srgbClr val="1E4783"/>
                </a:solidFill>
                <a:latin typeface="+mn-lt"/>
              </a:rPr>
              <a:t>	J’</a:t>
            </a:r>
            <a:r>
              <a:rPr lang="en-US" sz="2800" noProof="1">
                <a:solidFill>
                  <a:srgbClr val="1E4783"/>
                </a:solidFill>
              </a:rPr>
              <a:t> </a:t>
            </a:r>
            <a:r>
              <a:rPr lang="en-US" sz="2800" b="0" i="0" noProof="1">
                <a:solidFill>
                  <a:srgbClr val="1E4783"/>
                </a:solidFill>
                <a:latin typeface="+mn-lt"/>
              </a:rPr>
              <a:t> _____ 13 ans en juin.</a:t>
            </a:r>
            <a:r>
              <a:rPr lang="en-US" sz="2800" noProof="1">
                <a:solidFill>
                  <a:srgbClr val="1E4783"/>
                </a:solidFill>
              </a:rPr>
              <a:t> (</a:t>
            </a:r>
            <a:r>
              <a:rPr lang="en-US" sz="2800" i="1" noProof="1">
                <a:solidFill>
                  <a:srgbClr val="1E4783"/>
                </a:solidFill>
              </a:rPr>
              <a:t>avoir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dirty="0"/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2.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Mon oncle m’  _______  un cadeau. (</a:t>
            </a:r>
            <a:r>
              <a:rPr lang="en-US" sz="2800" i="1" noProof="1">
                <a:solidFill>
                  <a:srgbClr val="1E4783"/>
                </a:solidFill>
              </a:rPr>
              <a:t>envoyer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 noProof="1">
                <a:solidFill>
                  <a:srgbClr val="1E4783"/>
                </a:solidFill>
              </a:rPr>
              <a:t>Tu penses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qu’il </a:t>
            </a:r>
            <a:r>
              <a:rPr lang="en-US" sz="2800" noProof="1">
                <a:solidFill>
                  <a:srgbClr val="1E4783"/>
                </a:solidFill>
              </a:rPr>
              <a:t>_______ cet été ? (</a:t>
            </a:r>
            <a:r>
              <a:rPr lang="en-US" sz="2800" i="1" noProof="1">
                <a:solidFill>
                  <a:srgbClr val="1E4783"/>
                </a:solidFill>
              </a:rPr>
              <a:t>pleuvoir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4.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On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GB" sz="2800" noProof="1">
                <a:solidFill>
                  <a:srgbClr val="1E4783"/>
                </a:solidFill>
              </a:rPr>
              <a:t>____</a:t>
            </a:r>
            <a:r>
              <a:rPr lang="en-US" sz="2800" noProof="1">
                <a:solidFill>
                  <a:srgbClr val="1E4783"/>
                </a:solidFill>
              </a:rPr>
              <a:t>___ en bus. (</a:t>
            </a:r>
            <a:r>
              <a:rPr lang="en-US" sz="2800" i="1" noProof="1">
                <a:solidFill>
                  <a:srgbClr val="1E4783"/>
                </a:solidFill>
              </a:rPr>
              <a:t>venir</a:t>
            </a:r>
            <a:r>
              <a:rPr lang="en-US" sz="2800" noProof="1">
                <a:solidFill>
                  <a:srgbClr val="1E4783"/>
                </a:solidFill>
              </a:rPr>
              <a:t>) 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5.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Nous </a:t>
            </a:r>
            <a:r>
              <a:rPr lang="en-US" sz="2800" noProof="1">
                <a:solidFill>
                  <a:srgbClr val="1E4783"/>
                </a:solidFill>
              </a:rPr>
              <a:t>_______ demain si il vient. (</a:t>
            </a:r>
            <a:r>
              <a:rPr lang="en-US" sz="2800" i="1" noProof="1">
                <a:solidFill>
                  <a:srgbClr val="1E4783"/>
                </a:solidFill>
              </a:rPr>
              <a:t>savoir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6.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Il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noProof="1">
                <a:solidFill>
                  <a:srgbClr val="1E4783"/>
                </a:solidFill>
              </a:rPr>
              <a:t>_______ certainement sortir. (</a:t>
            </a:r>
            <a:r>
              <a:rPr lang="en-US" sz="2800" i="1" noProof="1">
                <a:solidFill>
                  <a:srgbClr val="1E4783"/>
                </a:solidFill>
              </a:rPr>
              <a:t>vouloir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FD3D7-6D27-46BE-8AE8-AEC1C0E1DA16}"/>
              </a:ext>
            </a:extLst>
          </p:cNvPr>
          <p:cNvSpPr txBox="1"/>
          <p:nvPr/>
        </p:nvSpPr>
        <p:spPr>
          <a:xfrm>
            <a:off x="1288026" y="1144101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aurai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943B-6331-4D1A-A6C5-3B9F4114A93B}"/>
              </a:ext>
            </a:extLst>
          </p:cNvPr>
          <p:cNvSpPr txBox="1"/>
          <p:nvPr/>
        </p:nvSpPr>
        <p:spPr>
          <a:xfrm>
            <a:off x="3131420" y="1821379"/>
            <a:ext cx="180318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enverra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F6C66-77BF-4D3E-9DF1-58DFC7604C0F}"/>
              </a:ext>
            </a:extLst>
          </p:cNvPr>
          <p:cNvSpPr txBox="1"/>
          <p:nvPr/>
        </p:nvSpPr>
        <p:spPr>
          <a:xfrm>
            <a:off x="3131420" y="2453291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pleuvra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FD72-1D43-44B7-8F7E-AF4572FCE574}"/>
              </a:ext>
            </a:extLst>
          </p:cNvPr>
          <p:cNvSpPr txBox="1"/>
          <p:nvPr/>
        </p:nvSpPr>
        <p:spPr>
          <a:xfrm>
            <a:off x="1411450" y="3124254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viendra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F7522-360C-43FD-BCF7-B1B5A99F8B72}"/>
              </a:ext>
            </a:extLst>
          </p:cNvPr>
          <p:cNvSpPr txBox="1"/>
          <p:nvPr/>
        </p:nvSpPr>
        <p:spPr>
          <a:xfrm>
            <a:off x="1777360" y="3777089"/>
            <a:ext cx="20030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saurons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264AB-D287-45AE-8A9E-2F5B5585AA3C}"/>
              </a:ext>
            </a:extLst>
          </p:cNvPr>
          <p:cNvSpPr txBox="1"/>
          <p:nvPr/>
        </p:nvSpPr>
        <p:spPr>
          <a:xfrm>
            <a:off x="1288026" y="4429924"/>
            <a:ext cx="14013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voudra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A71EA-3BF7-24D8-78F1-9A33C16BFE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653" y="1332621"/>
            <a:ext cx="4235078" cy="28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Traduis en anglais.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Français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Anglais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Je finirai après le d</a:t>
                      </a:r>
                      <a:r>
                        <a:rPr lang="en-GB" sz="2800" kern="1200" dirty="0" err="1">
                          <a:solidFill>
                            <a:srgbClr val="1A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ner.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Tu iras à Paris l’an prochain ?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Elle ne pourra pas sortir.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Ils ne sauront pas où aller.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Nous boirons de l’eau.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Vous aurez le temps.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7. On fera nos devoirs.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148464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20086" y="1854186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I will finish after dinner.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Will you go to Paris next year?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She won’t be able to go out.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We’ll drink water.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ADC24-8D68-6F46-911E-1E7B856FC144}"/>
              </a:ext>
            </a:extLst>
          </p:cNvPr>
          <p:cNvSpPr txBox="1"/>
          <p:nvPr/>
        </p:nvSpPr>
        <p:spPr>
          <a:xfrm>
            <a:off x="5358063" y="4328009"/>
            <a:ext cx="614186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You’ll have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5D75-EC0E-F641-BFE1-5C3A580C1D73}"/>
              </a:ext>
            </a:extLst>
          </p:cNvPr>
          <p:cNvSpPr txBox="1"/>
          <p:nvPr/>
        </p:nvSpPr>
        <p:spPr>
          <a:xfrm>
            <a:off x="5358063" y="4866633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We’ll do our homework.</a:t>
            </a:r>
          </a:p>
          <a:p>
            <a:endParaRPr lang="fr-FR" sz="2800" noProof="1">
              <a:solidFill>
                <a:srgbClr val="9F123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58063" y="331486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They won’t know where to go.</a:t>
            </a:r>
          </a:p>
        </p:txBody>
      </p:sp>
    </p:spTree>
    <p:extLst>
      <p:ext uri="{BB962C8B-B14F-4D97-AF65-F5344CB8AC3E}">
        <p14:creationId xmlns:p14="http://schemas.microsoft.com/office/powerpoint/2010/main" val="17733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E4783"/>
                </a:solidFill>
                <a:latin typeface="+mn-lt"/>
              </a:rPr>
              <a:t>Mini-quiz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</a:t>
            </a:r>
          </a:p>
          <a:p>
            <a:pPr algn="ctr"/>
            <a:endParaRPr lang="en-US" dirty="0">
              <a:solidFill>
                <a:srgbClr val="1E4783"/>
              </a:solidFill>
              <a:latin typeface="+mn-lt"/>
            </a:endParaRPr>
          </a:p>
          <a:p>
            <a:pPr algn="ctr"/>
            <a:r>
              <a:rPr lang="en-US" b="0" dirty="0">
                <a:solidFill>
                  <a:srgbClr val="1E4783"/>
                </a:solidFill>
                <a:latin typeface="+mn-lt"/>
              </a:rPr>
              <a:t>Complete the following exercises and </a:t>
            </a:r>
          </a:p>
          <a:p>
            <a:pPr algn="ctr"/>
            <a:r>
              <a:rPr lang="en-US" b="0" dirty="0">
                <a:solidFill>
                  <a:srgbClr val="1E4783"/>
                </a:solidFill>
                <a:latin typeface="+mn-lt"/>
              </a:rPr>
              <a:t>assess your learning.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270E2884-3678-FD43-821C-4D62348CF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8" y="662991"/>
            <a:ext cx="2408514" cy="22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71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faire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fera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faudra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J’espère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qu’il</a:t>
            </a:r>
            <a:endParaRPr lang="en-US" sz="2800" dirty="0">
              <a:solidFill>
                <a:srgbClr val="1A437F"/>
              </a:solidFill>
            </a:endParaRP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194" y="2808570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504386" y="2808570"/>
            <a:ext cx="42504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beau pendant les </a:t>
            </a:r>
            <a:r>
              <a:rPr lang="en-US" sz="2800" dirty="0" err="1">
                <a:solidFill>
                  <a:srgbClr val="1A437F"/>
                </a:solidFill>
              </a:rPr>
              <a:t>vacances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3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ira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sera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aura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François</a:t>
            </a: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194" y="4017344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quinze </a:t>
            </a:r>
            <a:r>
              <a:rPr lang="en-US" sz="2800" dirty="0" err="1">
                <a:solidFill>
                  <a:srgbClr val="1A437F"/>
                </a:solidFill>
              </a:rPr>
              <a:t>ans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en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juillet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6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pars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partons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partiront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Mon frère et </a:t>
            </a:r>
            <a:r>
              <a:rPr lang="en-US" sz="2800" dirty="0" err="1">
                <a:solidFill>
                  <a:srgbClr val="1A437F"/>
                </a:solidFill>
              </a:rPr>
              <a:t>moi</a:t>
            </a:r>
            <a:endParaRPr lang="en-US" sz="2800" dirty="0">
              <a:solidFill>
                <a:srgbClr val="1A437F"/>
              </a:solidFill>
            </a:endParaRP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194" y="2855830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maintenant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6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viennent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vient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venir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Isa et Laure</a:t>
            </a: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72" y="1692969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en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vacances</a:t>
            </a:r>
            <a:r>
              <a:rPr lang="en-US" sz="2800" dirty="0">
                <a:solidFill>
                  <a:srgbClr val="1A437F"/>
                </a:solidFill>
              </a:rPr>
              <a:t> avec </a:t>
            </a:r>
            <a:r>
              <a:rPr lang="en-US" sz="2800" dirty="0" err="1">
                <a:solidFill>
                  <a:srgbClr val="1A437F"/>
                </a:solidFill>
              </a:rPr>
              <a:t>moi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3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Assess your learning.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5" y="970163"/>
            <a:ext cx="1024127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1A437F"/>
                </a:solidFill>
              </a:rPr>
              <a:t>Now that you have </a:t>
            </a:r>
            <a:r>
              <a:rPr lang="en-IE" sz="2800">
                <a:solidFill>
                  <a:srgbClr val="1A437F"/>
                </a:solidFill>
              </a:rPr>
              <a:t>revised the </a:t>
            </a:r>
            <a:r>
              <a:rPr lang="en-IE" sz="2800" dirty="0">
                <a:solidFill>
                  <a:srgbClr val="1A437F"/>
                </a:solidFill>
              </a:rPr>
              <a:t>grammar topics, choose a colour to represent where you feel you are in your learning.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4923727"/>
              </p:ext>
            </p:extLst>
          </p:nvPr>
        </p:nvGraphicFramePr>
        <p:xfrm>
          <a:off x="2338250" y="2155372"/>
          <a:ext cx="6139543" cy="354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3646" y="5094514"/>
            <a:ext cx="453367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IE" sz="2000" b="1"/>
              <a:t>How well do I know the grammar topics?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8E3D9-A447-3BB4-0860-C9483028A847}"/>
              </a:ext>
            </a:extLst>
          </p:cNvPr>
          <p:cNvSpPr txBox="1"/>
          <p:nvPr/>
        </p:nvSpPr>
        <p:spPr>
          <a:xfrm>
            <a:off x="8614952" y="2733583"/>
            <a:ext cx="3508467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IE">
                <a:solidFill>
                  <a:srgbClr val="1A437F"/>
                </a:solidFill>
              </a:rPr>
              <a:t>Working in pairs, discuss:</a:t>
            </a:r>
          </a:p>
          <a:p>
            <a:pPr algn="l"/>
            <a:r>
              <a:rPr lang="en-IE">
                <a:solidFill>
                  <a:srgbClr val="1A437F"/>
                </a:solidFill>
                <a:latin typeface="+mn-lt"/>
              </a:rPr>
              <a:t>1. Which grammar points di</a:t>
            </a:r>
            <a:r>
              <a:rPr lang="en-IE">
                <a:solidFill>
                  <a:srgbClr val="1A437F"/>
                </a:solidFill>
              </a:rPr>
              <a:t>d you find most challenging?</a:t>
            </a:r>
          </a:p>
          <a:p>
            <a:pPr algn="l"/>
            <a:r>
              <a:rPr lang="en-IE">
                <a:solidFill>
                  <a:srgbClr val="1A437F"/>
                </a:solidFill>
              </a:rPr>
              <a:t>2. What could you do to practise these a bit more?</a:t>
            </a:r>
          </a:p>
          <a:p>
            <a:pPr algn="l"/>
            <a:r>
              <a:rPr lang="en-IE">
                <a:solidFill>
                  <a:srgbClr val="1A437F"/>
                </a:solidFill>
                <a:latin typeface="+mn-lt"/>
              </a:rPr>
              <a:t>3. Share your ideas with the class.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11255E7-3FFD-5683-0B7A-7FC98B02A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387" y="1001712"/>
            <a:ext cx="1962509" cy="19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54275"/>
            <a:ext cx="12192000" cy="5881510"/>
          </a:xfrm>
          <a:prstGeom prst="rect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198120" y="2322655"/>
            <a:ext cx="10780776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noProof="1">
                <a:solidFill>
                  <a:schemeClr val="bg1"/>
                </a:solidFill>
                <a:latin typeface="Glory"/>
              </a:rPr>
              <a:t>Les verbes irréguliers : </a:t>
            </a:r>
            <a:r>
              <a:rPr lang="en-US" sz="5400" i="1" noProof="1">
                <a:solidFill>
                  <a:schemeClr val="bg1"/>
                </a:solidFill>
                <a:latin typeface="Glory"/>
              </a:rPr>
              <a:t>partir</a:t>
            </a:r>
            <a:r>
              <a:rPr lang="en-US" sz="5400" noProof="1">
                <a:solidFill>
                  <a:schemeClr val="bg1"/>
                </a:solidFill>
                <a:latin typeface="Glory"/>
              </a:rPr>
              <a:t> et </a:t>
            </a:r>
            <a:r>
              <a:rPr lang="en-US" sz="5400" i="1" noProof="1">
                <a:solidFill>
                  <a:schemeClr val="bg1"/>
                </a:solidFill>
                <a:latin typeface="Glory"/>
              </a:rPr>
              <a:t>venir</a:t>
            </a: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Irregular verbs: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partir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venir</a:t>
            </a:r>
            <a:endParaRPr lang="en-US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0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noProof="1">
                <a:solidFill>
                  <a:srgbClr val="1A437F"/>
                </a:solidFill>
                <a:latin typeface="+mn-lt"/>
              </a:rPr>
              <a:t>Complète le tableau.</a:t>
            </a:r>
            <a:endParaRPr lang="en-US" noProof="1">
              <a:solidFill>
                <a:srgbClr val="1A437F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49807"/>
              </p:ext>
            </p:extLst>
          </p:nvPr>
        </p:nvGraphicFramePr>
        <p:xfrm>
          <a:off x="896621" y="1600200"/>
          <a:ext cx="93086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26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111153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4261719">
                  <a:extLst>
                    <a:ext uri="{9D8B030D-6E8A-4147-A177-3AD203B41FA5}">
                      <a16:colId xmlns:a16="http://schemas.microsoft.com/office/drawing/2014/main" val="2228758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+mn-lt"/>
                        </a:rPr>
                        <a:t>                 </a:t>
                      </a:r>
                      <a:r>
                        <a:rPr lang="en-US" sz="3000" b="1" i="0" dirty="0" err="1">
                          <a:latin typeface="+mn-lt"/>
                        </a:rPr>
                        <a:t>partir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venir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je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A437F"/>
                          </a:solidFill>
                          <a:latin typeface="+mj-lt"/>
                        </a:rPr>
                        <a:t>viens</a:t>
                      </a:r>
                      <a:endParaRPr lang="en-US" sz="2800" b="1" i="0" dirty="0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tu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vient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partons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venez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partent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9EBC68-0377-344F-A90B-1739782DB070}"/>
              </a:ext>
            </a:extLst>
          </p:cNvPr>
          <p:cNvSpPr txBox="1"/>
          <p:nvPr/>
        </p:nvSpPr>
        <p:spPr>
          <a:xfrm>
            <a:off x="3964867" y="2179621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pars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5909C-EFCA-514E-80CC-DF307EB76BA4}"/>
              </a:ext>
            </a:extLst>
          </p:cNvPr>
          <p:cNvSpPr txBox="1"/>
          <p:nvPr/>
        </p:nvSpPr>
        <p:spPr>
          <a:xfrm>
            <a:off x="3945563" y="3154063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part</a:t>
            </a:r>
            <a:endParaRPr lang="fr-FR" sz="2800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A5FA9-B0A7-3740-BF08-7619CE51180C}"/>
              </a:ext>
            </a:extLst>
          </p:cNvPr>
          <p:cNvSpPr txBox="1"/>
          <p:nvPr/>
        </p:nvSpPr>
        <p:spPr>
          <a:xfrm>
            <a:off x="3920163" y="4184958"/>
            <a:ext cx="2929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partez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999A-FE6C-CB49-8B84-4BE10A940A38}"/>
              </a:ext>
            </a:extLst>
          </p:cNvPr>
          <p:cNvSpPr txBox="1"/>
          <p:nvPr/>
        </p:nvSpPr>
        <p:spPr>
          <a:xfrm>
            <a:off x="7638894" y="2687112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viens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1C2DA-4A07-0842-A52A-0ECC5061B639}"/>
              </a:ext>
            </a:extLst>
          </p:cNvPr>
          <p:cNvSpPr txBox="1"/>
          <p:nvPr/>
        </p:nvSpPr>
        <p:spPr>
          <a:xfrm>
            <a:off x="7566315" y="3727334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6B9CE-89B1-C043-9D53-F50240E80522}"/>
              </a:ext>
            </a:extLst>
          </p:cNvPr>
          <p:cNvSpPr txBox="1"/>
          <p:nvPr/>
        </p:nvSpPr>
        <p:spPr>
          <a:xfrm>
            <a:off x="7435355" y="4753395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viennent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D02F0-3D9C-8E50-101F-FD57B52CC2AA}"/>
              </a:ext>
            </a:extLst>
          </p:cNvPr>
          <p:cNvSpPr txBox="1"/>
          <p:nvPr/>
        </p:nvSpPr>
        <p:spPr>
          <a:xfrm>
            <a:off x="8625946" y="1912113"/>
            <a:ext cx="19487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6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Jeu de mémoire.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389" y="1290021"/>
            <a:ext cx="1940052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3456"/>
              </p:ext>
            </p:extLst>
          </p:nvPr>
        </p:nvGraphicFramePr>
        <p:xfrm>
          <a:off x="7315096" y="1257687"/>
          <a:ext cx="36638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80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 err="1">
                          <a:latin typeface="+mn-lt"/>
                        </a:rPr>
                        <a:t>partir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t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u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nous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58389" y="3636396"/>
            <a:ext cx="1940052" cy="18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45BD7-62BF-404D-8005-6B86ED801C2C}"/>
              </a:ext>
            </a:extLst>
          </p:cNvPr>
          <p:cNvSpPr txBox="1"/>
          <p:nvPr/>
        </p:nvSpPr>
        <p:spPr>
          <a:xfrm>
            <a:off x="7760473" y="180494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A95C-AEDA-4748-9F2C-D7901F3B2135}"/>
              </a:ext>
            </a:extLst>
          </p:cNvPr>
          <p:cNvSpPr txBox="1"/>
          <p:nvPr/>
        </p:nvSpPr>
        <p:spPr>
          <a:xfrm>
            <a:off x="7825408" y="232816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CB46B-8DBD-46B4-8AF4-9785DCDD96AF}"/>
              </a:ext>
            </a:extLst>
          </p:cNvPr>
          <p:cNvSpPr txBox="1"/>
          <p:nvPr/>
        </p:nvSpPr>
        <p:spPr>
          <a:xfrm>
            <a:off x="8757035" y="2841630"/>
            <a:ext cx="10389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EABC5-7B99-49B5-B274-255471C15425}"/>
              </a:ext>
            </a:extLst>
          </p:cNvPr>
          <p:cNvSpPr txBox="1"/>
          <p:nvPr/>
        </p:nvSpPr>
        <p:spPr>
          <a:xfrm>
            <a:off x="8181890" y="3359672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94CCC-EF7B-40EC-9190-443932F46BCE}"/>
              </a:ext>
            </a:extLst>
          </p:cNvPr>
          <p:cNvSpPr txBox="1"/>
          <p:nvPr/>
        </p:nvSpPr>
        <p:spPr>
          <a:xfrm>
            <a:off x="8134183" y="3883820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partez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D81E0-50A7-44EA-9346-B82FC8F7387A}"/>
              </a:ext>
            </a:extLst>
          </p:cNvPr>
          <p:cNvSpPr txBox="1"/>
          <p:nvPr/>
        </p:nvSpPr>
        <p:spPr>
          <a:xfrm>
            <a:off x="8555603" y="4392531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parte</a:t>
            </a:r>
            <a:r>
              <a:rPr lang="en-US" sz="2800" noProof="1">
                <a:solidFill>
                  <a:srgbClr val="FF0000"/>
                </a:solidFill>
                <a:latin typeface="+mn-lt"/>
              </a:rPr>
              <a:t>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949C4-E566-DC9D-3F9E-26469CABDC79}"/>
              </a:ext>
            </a:extLst>
          </p:cNvPr>
          <p:cNvSpPr txBox="1"/>
          <p:nvPr/>
        </p:nvSpPr>
        <p:spPr>
          <a:xfrm>
            <a:off x="200025" y="1257687"/>
            <a:ext cx="4593429" cy="224676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Set a timer for 60 seconds.</a:t>
            </a:r>
            <a:br>
              <a:rPr lang="en-IE" sz="2800" dirty="0">
                <a:solidFill>
                  <a:srgbClr val="1A437F"/>
                </a:solidFill>
              </a:rPr>
            </a:br>
            <a:r>
              <a:rPr lang="en-IE" sz="2800" dirty="0">
                <a:solidFill>
                  <a:srgbClr val="1A437F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In pairs, fill in the verb in the grid. </a:t>
            </a:r>
          </a:p>
          <a:p>
            <a:pPr algn="l"/>
            <a:endParaRPr lang="en-IE" sz="2800" dirty="0">
              <a:solidFill>
                <a:srgbClr val="1A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7"/>
            <a:ext cx="9923490" cy="4201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dirty="0">
                <a:solidFill>
                  <a:srgbClr val="1E4783"/>
                </a:solidFill>
                <a:latin typeface="+mn-lt"/>
              </a:rPr>
              <a:t>1</a:t>
            </a:r>
            <a:r>
              <a:rPr lang="en-US" sz="2800" noProof="1">
                <a:solidFill>
                  <a:srgbClr val="1E4783"/>
                </a:solidFill>
              </a:rPr>
              <a:t>. Mes amis</a:t>
            </a:r>
            <a:r>
              <a:rPr lang="en-US" sz="2800" i="0" noProof="1">
                <a:solidFill>
                  <a:srgbClr val="1E4783"/>
                </a:solidFill>
              </a:rPr>
              <a:t>  ________ tous en vacances en juillet.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2. Isabelle ne _____ pas avec eux cette année.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3. Le bateau  _____ toujours à l’heure.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4. Nous ________ au soleil.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5. Je   _____ avec mes parents.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</a:rPr>
              <a:t>6. Vous  ______  par le bateau de 8h05. </a:t>
            </a:r>
            <a:endParaRPr lang="en-US" sz="2800" dirty="0">
              <a:solidFill>
                <a:srgbClr val="1E4783"/>
              </a:solidFill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6D26-943E-48FF-BF01-B8BF78B2E8F0}"/>
              </a:ext>
            </a:extLst>
          </p:cNvPr>
          <p:cNvSpPr txBox="1"/>
          <p:nvPr/>
        </p:nvSpPr>
        <p:spPr>
          <a:xfrm>
            <a:off x="2526389" y="1111237"/>
            <a:ext cx="195427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partent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B681D-F5B5-9E4F-9BD4-82FD49E00AFE}"/>
              </a:ext>
            </a:extLst>
          </p:cNvPr>
          <p:cNvSpPr txBox="1"/>
          <p:nvPr/>
        </p:nvSpPr>
        <p:spPr>
          <a:xfrm>
            <a:off x="2530358" y="1824958"/>
            <a:ext cx="16245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573C7-B93C-3B45-B58E-CD9F082F577E}"/>
              </a:ext>
            </a:extLst>
          </p:cNvPr>
          <p:cNvSpPr txBox="1"/>
          <p:nvPr/>
        </p:nvSpPr>
        <p:spPr>
          <a:xfrm>
            <a:off x="2522224" y="2450397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12ED9-FE69-4242-ADB2-F77FED4A2E98}"/>
              </a:ext>
            </a:extLst>
          </p:cNvPr>
          <p:cNvSpPr txBox="1"/>
          <p:nvPr/>
        </p:nvSpPr>
        <p:spPr>
          <a:xfrm>
            <a:off x="1805215" y="3101628"/>
            <a:ext cx="16983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036B-9609-1342-8C9A-4A64AC4D3B1B}"/>
              </a:ext>
            </a:extLst>
          </p:cNvPr>
          <p:cNvSpPr txBox="1"/>
          <p:nvPr/>
        </p:nvSpPr>
        <p:spPr>
          <a:xfrm>
            <a:off x="1498153" y="3783216"/>
            <a:ext cx="156736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339E4-F4CF-F24E-A11D-828527D2AD0F}"/>
              </a:ext>
            </a:extLst>
          </p:cNvPr>
          <p:cNvSpPr txBox="1"/>
          <p:nvPr/>
        </p:nvSpPr>
        <p:spPr>
          <a:xfrm>
            <a:off x="1789374" y="4440788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partez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1CE95-BD5C-ECD7-5C64-39660C99F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906" y="2265815"/>
            <a:ext cx="3856839" cy="25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147604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80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205105"/>
            <a:ext cx="11005893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5599531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60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Jeu de mémoire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389" y="1290021"/>
            <a:ext cx="1940052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13144"/>
              </p:ext>
            </p:extLst>
          </p:nvPr>
        </p:nvGraphicFramePr>
        <p:xfrm>
          <a:off x="7315096" y="1257687"/>
          <a:ext cx="36638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80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 err="1">
                          <a:latin typeface="+mn-lt"/>
                        </a:rPr>
                        <a:t>venir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t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u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nous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58389" y="3636396"/>
            <a:ext cx="1940052" cy="18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45BD7-62BF-404D-8005-6B86ED801C2C}"/>
              </a:ext>
            </a:extLst>
          </p:cNvPr>
          <p:cNvSpPr txBox="1"/>
          <p:nvPr/>
        </p:nvSpPr>
        <p:spPr>
          <a:xfrm>
            <a:off x="7760473" y="180494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A95C-AEDA-4748-9F2C-D7901F3B2135}"/>
              </a:ext>
            </a:extLst>
          </p:cNvPr>
          <p:cNvSpPr txBox="1"/>
          <p:nvPr/>
        </p:nvSpPr>
        <p:spPr>
          <a:xfrm>
            <a:off x="7825408" y="232816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CB46B-8DBD-46B4-8AF4-9785DCDD96AF}"/>
              </a:ext>
            </a:extLst>
          </p:cNvPr>
          <p:cNvSpPr txBox="1"/>
          <p:nvPr/>
        </p:nvSpPr>
        <p:spPr>
          <a:xfrm>
            <a:off x="8757035" y="2841630"/>
            <a:ext cx="10389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EABC5-7B99-49B5-B274-255471C15425}"/>
              </a:ext>
            </a:extLst>
          </p:cNvPr>
          <p:cNvSpPr txBox="1"/>
          <p:nvPr/>
        </p:nvSpPr>
        <p:spPr>
          <a:xfrm>
            <a:off x="8181890" y="3359672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94CCC-EF7B-40EC-9190-443932F46BCE}"/>
              </a:ext>
            </a:extLst>
          </p:cNvPr>
          <p:cNvSpPr txBox="1"/>
          <p:nvPr/>
        </p:nvSpPr>
        <p:spPr>
          <a:xfrm>
            <a:off x="8134183" y="3883820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venez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D81E0-50A7-44EA-9346-B82FC8F7387A}"/>
              </a:ext>
            </a:extLst>
          </p:cNvPr>
          <p:cNvSpPr txBox="1"/>
          <p:nvPr/>
        </p:nvSpPr>
        <p:spPr>
          <a:xfrm>
            <a:off x="8555603" y="4392531"/>
            <a:ext cx="16919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vienne</a:t>
            </a:r>
            <a:r>
              <a:rPr lang="en-US" sz="2800" noProof="1">
                <a:solidFill>
                  <a:srgbClr val="FF0000"/>
                </a:solidFill>
                <a:latin typeface="+mn-lt"/>
              </a:rPr>
              <a:t>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9969C-F50E-D6CB-F5D1-8826D239BD5B}"/>
              </a:ext>
            </a:extLst>
          </p:cNvPr>
          <p:cNvSpPr txBox="1"/>
          <p:nvPr/>
        </p:nvSpPr>
        <p:spPr>
          <a:xfrm>
            <a:off x="200025" y="1257687"/>
            <a:ext cx="4593429" cy="224676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Set a timer for 60 seconds.</a:t>
            </a:r>
            <a:br>
              <a:rPr lang="en-IE" sz="2800" dirty="0">
                <a:solidFill>
                  <a:srgbClr val="1A437F"/>
                </a:solidFill>
              </a:rPr>
            </a:br>
            <a:r>
              <a:rPr lang="en-IE" sz="2800" dirty="0">
                <a:solidFill>
                  <a:srgbClr val="1A437F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In pairs, fill in the verb in the grid. </a:t>
            </a:r>
          </a:p>
          <a:p>
            <a:pPr algn="l"/>
            <a:endParaRPr lang="en-IE" sz="2800" dirty="0">
              <a:solidFill>
                <a:srgbClr val="1A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93d494-c9c2-4a64-a039-21a66334a7e7">
      <Terms xmlns="http://schemas.microsoft.com/office/infopath/2007/PartnerControls"/>
    </lcf76f155ced4ddcb4097134ff3c332f>
    <TaxCatchAll xmlns="43e09040-28f4-4e36-876c-47ddf48ab6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037D0297CCE40A08376BF676D8BDD" ma:contentTypeVersion="13" ma:contentTypeDescription="Create a new document." ma:contentTypeScope="" ma:versionID="032bd4e7864990af2d2a2b7dfcc0c383">
  <xsd:schema xmlns:xsd="http://www.w3.org/2001/XMLSchema" xmlns:xs="http://www.w3.org/2001/XMLSchema" xmlns:p="http://schemas.microsoft.com/office/2006/metadata/properties" xmlns:ns2="43e09040-28f4-4e36-876c-47ddf48ab69b" xmlns:ns3="8293d494-c9c2-4a64-a039-21a66334a7e7" targetNamespace="http://schemas.microsoft.com/office/2006/metadata/properties" ma:root="true" ma:fieldsID="0282d380228906ecb2565c45c6020524" ns2:_="" ns3:_="">
    <xsd:import namespace="43e09040-28f4-4e36-876c-47ddf48ab69b"/>
    <xsd:import namespace="8293d494-c9c2-4a64-a039-21a66334a7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09040-28f4-4e36-876c-47ddf48a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42606b66-f6df-4422-acc1-71244259f799}" ma:internalName="TaxCatchAll" ma:showField="CatchAllData" ma:web="43e09040-28f4-4e36-876c-47ddf48ab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d494-c9c2-4a64-a039-21a66334a7e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B957D-E1BD-4BA2-965C-0AF48854C659}">
  <ds:schemaRefs>
    <ds:schemaRef ds:uri="57b84fbd-f422-4c99-ab25-a090cea6572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ab864457-f0b5-42b8-bd08-299d5df32364"/>
    <ds:schemaRef ds:uri="http://purl.org/dc/terms/"/>
    <ds:schemaRef ds:uri="http://purl.org/dc/elements/1.1/"/>
    <ds:schemaRef ds:uri="3eda3682-b78a-428e-b33e-5a4fa8c72221"/>
    <ds:schemaRef ds:uri="e693bac4-d561-4992-9041-fe1feedbf768"/>
    <ds:schemaRef ds:uri="8293d494-c9c2-4a64-a039-21a66334a7e7"/>
    <ds:schemaRef ds:uri="43e09040-28f4-4e36-876c-47ddf48ab69b"/>
  </ds:schemaRefs>
</ds:datastoreItem>
</file>

<file path=customXml/itemProps2.xml><?xml version="1.0" encoding="utf-8"?>
<ds:datastoreItem xmlns:ds="http://schemas.openxmlformats.org/officeDocument/2006/customXml" ds:itemID="{3E673323-DF7E-443D-875B-DCA41AE8F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52A56-CA7F-447A-A2E8-BBC3CC22A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09040-28f4-4e36-876c-47ddf48ab69b"/>
    <ds:schemaRef ds:uri="8293d494-c9c2-4a64-a039-21a66334a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Office PowerPoint</Application>
  <PresentationFormat>Widescreen</PresentationFormat>
  <Paragraphs>335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Unité 11 – En vacances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Ciaran Deane</cp:lastModifiedBy>
  <cp:revision>272</cp:revision>
  <dcterms:created xsi:type="dcterms:W3CDTF">2021-10-04T12:15:27Z</dcterms:created>
  <dcterms:modified xsi:type="dcterms:W3CDTF">2024-02-01T15:41:11Z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0x010100409037D0297CCE40A08376BF676D8BDD</vt:lpwstr>
  </property>
  <property fmtid="{D5CDD505-2E9C-101B-9397-08002B2CF9AE}" pid="3" name="MediaServiceImageTags">
    <vt:lpwstr/>
  </property>
</Properties>
</file>