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69" r:id="rId6"/>
    <p:sldId id="270" r:id="rId7"/>
    <p:sldId id="276" r:id="rId8"/>
    <p:sldId id="275" r:id="rId9"/>
    <p:sldId id="274" r:id="rId10"/>
    <p:sldId id="273" r:id="rId11"/>
    <p:sldId id="271" r:id="rId12"/>
    <p:sldId id="272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flYn3AOpoL0lnOXhJssCPIUSZ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888"/>
    <a:srgbClr val="F25D3B"/>
    <a:srgbClr val="307888"/>
    <a:srgbClr val="F15E3B"/>
    <a:srgbClr val="D7E4E1"/>
    <a:srgbClr val="D6E4E1"/>
    <a:srgbClr val="F4E5D9"/>
    <a:srgbClr val="FFD7C5"/>
    <a:srgbClr val="F4C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12210-BD51-4701-817A-14436F9EEE2D}" v="1" dt="2022-08-05T00:36:56.337"/>
  </p1510:revLst>
</p1510:revInfo>
</file>

<file path=ppt/tableStyles.xml><?xml version="1.0" encoding="utf-8"?>
<a:tblStyleLst xmlns:a="http://schemas.openxmlformats.org/drawingml/2006/main" def="{238A2DA2-46A4-48E4-BB75-16B312FCD73A}">
  <a:tblStyle styleId="{238A2DA2-46A4-48E4-BB75-16B312FCD7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DF8A48-0E7E-409F-8426-0F6B3FCF0CB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2C683B-BA04-4E89-85B8-94800D957E1F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2D2824C5-F1F5-456A-81BA-9213A803ADD3}"/>
    <pc:docChg chg="undo custSel delSld modSld">
      <pc:chgData name="Priscilla O'Connor" userId="d3b9681a-6783-45a0-a9cd-fbceb3f6df13" providerId="ADAL" clId="{2D2824C5-F1F5-456A-81BA-9213A803ADD3}" dt="2022-08-01T12:07:49.866" v="541" actId="1076"/>
      <pc:docMkLst>
        <pc:docMk/>
      </pc:docMkLst>
      <pc:sldChg chg="del">
        <pc:chgData name="Priscilla O'Connor" userId="d3b9681a-6783-45a0-a9cd-fbceb3f6df13" providerId="ADAL" clId="{2D2824C5-F1F5-456A-81BA-9213A803ADD3}" dt="2022-07-29T22:53:48.867" v="0" actId="2696"/>
        <pc:sldMkLst>
          <pc:docMk/>
          <pc:sldMk cId="0" sldId="267"/>
        </pc:sldMkLst>
      </pc:sldChg>
      <pc:sldChg chg="modSp mod">
        <pc:chgData name="Priscilla O'Connor" userId="d3b9681a-6783-45a0-a9cd-fbceb3f6df13" providerId="ADAL" clId="{2D2824C5-F1F5-456A-81BA-9213A803ADD3}" dt="2022-08-01T12:07:49.866" v="541" actId="1076"/>
        <pc:sldMkLst>
          <pc:docMk/>
          <pc:sldMk cId="1000484643" sldId="269"/>
        </pc:sldMkLst>
        <pc:spChg chg="mod">
          <ac:chgData name="Priscilla O'Connor" userId="d3b9681a-6783-45a0-a9cd-fbceb3f6df13" providerId="ADAL" clId="{2D2824C5-F1F5-456A-81BA-9213A803ADD3}" dt="2022-08-01T12:07:48.442" v="540" actId="1076"/>
          <ac:spMkLst>
            <pc:docMk/>
            <pc:sldMk cId="1000484643" sldId="269"/>
            <ac:spMk id="10" creationId="{EEFBEDC7-E19B-DBC8-5538-F7B886CCF25D}"/>
          </ac:spMkLst>
        </pc:spChg>
        <pc:picChg chg="mod">
          <ac:chgData name="Priscilla O'Connor" userId="d3b9681a-6783-45a0-a9cd-fbceb3f6df13" providerId="ADAL" clId="{2D2824C5-F1F5-456A-81BA-9213A803ADD3}" dt="2022-08-01T12:07:49.866" v="541" actId="1076"/>
          <ac:picMkLst>
            <pc:docMk/>
            <pc:sldMk cId="1000484643" sldId="269"/>
            <ac:picMk id="8" creationId="{3AD0FE2A-9266-5B1B-206E-B92FB189C706}"/>
          </ac:picMkLst>
        </pc:picChg>
      </pc:sldChg>
      <pc:sldChg chg="modSp mod">
        <pc:chgData name="Priscilla O'Connor" userId="d3b9681a-6783-45a0-a9cd-fbceb3f6df13" providerId="ADAL" clId="{2D2824C5-F1F5-456A-81BA-9213A803ADD3}" dt="2022-08-01T11:31:14.528" v="134" actId="1076"/>
        <pc:sldMkLst>
          <pc:docMk/>
          <pc:sldMk cId="2034538906" sldId="270"/>
        </pc:sldMkLst>
        <pc:spChg chg="mod">
          <ac:chgData name="Priscilla O'Connor" userId="d3b9681a-6783-45a0-a9cd-fbceb3f6df13" providerId="ADAL" clId="{2D2824C5-F1F5-456A-81BA-9213A803ADD3}" dt="2022-08-01T11:31:14.528" v="134" actId="1076"/>
          <ac:spMkLst>
            <pc:docMk/>
            <pc:sldMk cId="2034538906" sldId="270"/>
            <ac:spMk id="3" creationId="{F5594644-4295-BFC0-1E01-958C37A45126}"/>
          </ac:spMkLst>
        </pc:spChg>
        <pc:picChg chg="mod modCrop">
          <ac:chgData name="Priscilla O'Connor" userId="d3b9681a-6783-45a0-a9cd-fbceb3f6df13" providerId="ADAL" clId="{2D2824C5-F1F5-456A-81BA-9213A803ADD3}" dt="2022-08-01T11:29:24.690" v="56" actId="1076"/>
          <ac:picMkLst>
            <pc:docMk/>
            <pc:sldMk cId="2034538906" sldId="270"/>
            <ac:picMk id="5" creationId="{1127ADB8-F460-AAA5-D36B-F1BDC3FEDA6E}"/>
          </ac:picMkLst>
        </pc:picChg>
      </pc:sldChg>
      <pc:sldChg chg="addSp delSp modSp mod">
        <pc:chgData name="Priscilla O'Connor" userId="d3b9681a-6783-45a0-a9cd-fbceb3f6df13" providerId="ADAL" clId="{2D2824C5-F1F5-456A-81BA-9213A803ADD3}" dt="2022-08-01T12:00:08.369" v="496" actId="1076"/>
        <pc:sldMkLst>
          <pc:docMk/>
          <pc:sldMk cId="385553749" sldId="271"/>
        </pc:sldMkLst>
        <pc:spChg chg="mod">
          <ac:chgData name="Priscilla O'Connor" userId="d3b9681a-6783-45a0-a9cd-fbceb3f6df13" providerId="ADAL" clId="{2D2824C5-F1F5-456A-81BA-9213A803ADD3}" dt="2022-08-01T12:00:08.369" v="496" actId="1076"/>
          <ac:spMkLst>
            <pc:docMk/>
            <pc:sldMk cId="385553749" sldId="271"/>
            <ac:spMk id="3" creationId="{84A76002-76F0-BB39-3F5E-FE0CB345A117}"/>
          </ac:spMkLst>
        </pc:spChg>
        <pc:spChg chg="add mod">
          <ac:chgData name="Priscilla O'Connor" userId="d3b9681a-6783-45a0-a9cd-fbceb3f6df13" providerId="ADAL" clId="{2D2824C5-F1F5-456A-81BA-9213A803ADD3}" dt="2022-08-01T12:00:04.373" v="495" actId="1076"/>
          <ac:spMkLst>
            <pc:docMk/>
            <pc:sldMk cId="385553749" sldId="271"/>
            <ac:spMk id="4" creationId="{9A56E74B-9BF4-F3A2-FFD6-B787C1BF6D76}"/>
          </ac:spMkLst>
        </pc:spChg>
        <pc:picChg chg="del mod">
          <ac:chgData name="Priscilla O'Connor" userId="d3b9681a-6783-45a0-a9cd-fbceb3f6df13" providerId="ADAL" clId="{2D2824C5-F1F5-456A-81BA-9213A803ADD3}" dt="2022-08-01T11:57:34.887" v="454" actId="478"/>
          <ac:picMkLst>
            <pc:docMk/>
            <pc:sldMk cId="385553749" sldId="271"/>
            <ac:picMk id="5" creationId="{4A8DEE54-4DDA-5589-91DD-A7B0D94B5564}"/>
          </ac:picMkLst>
        </pc:picChg>
        <pc:picChg chg="add mod">
          <ac:chgData name="Priscilla O'Connor" userId="d3b9681a-6783-45a0-a9cd-fbceb3f6df13" providerId="ADAL" clId="{2D2824C5-F1F5-456A-81BA-9213A803ADD3}" dt="2022-08-01T11:59:09.779" v="487" actId="1076"/>
          <ac:picMkLst>
            <pc:docMk/>
            <pc:sldMk cId="385553749" sldId="271"/>
            <ac:picMk id="6" creationId="{E2ACBCB3-B0FB-59C4-EF54-A41B55913B2C}"/>
          </ac:picMkLst>
        </pc:picChg>
      </pc:sldChg>
      <pc:sldChg chg="addSp delSp modSp mod">
        <pc:chgData name="Priscilla O'Connor" userId="d3b9681a-6783-45a0-a9cd-fbceb3f6df13" providerId="ADAL" clId="{2D2824C5-F1F5-456A-81BA-9213A803ADD3}" dt="2022-08-01T12:06:39.419" v="538" actId="948"/>
        <pc:sldMkLst>
          <pc:docMk/>
          <pc:sldMk cId="804934097" sldId="272"/>
        </pc:sldMkLst>
        <pc:spChg chg="mod">
          <ac:chgData name="Priscilla O'Connor" userId="d3b9681a-6783-45a0-a9cd-fbceb3f6df13" providerId="ADAL" clId="{2D2824C5-F1F5-456A-81BA-9213A803ADD3}" dt="2022-08-01T12:06:39.419" v="538" actId="948"/>
          <ac:spMkLst>
            <pc:docMk/>
            <pc:sldMk cId="804934097" sldId="272"/>
            <ac:spMk id="3" creationId="{E93889FF-4F22-BDF6-C350-78D38CCB1934}"/>
          </ac:spMkLst>
        </pc:spChg>
        <pc:picChg chg="add mod">
          <ac:chgData name="Priscilla O'Connor" userId="d3b9681a-6783-45a0-a9cd-fbceb3f6df13" providerId="ADAL" clId="{2D2824C5-F1F5-456A-81BA-9213A803ADD3}" dt="2022-08-01T12:06:17.427" v="535" actId="1076"/>
          <ac:picMkLst>
            <pc:docMk/>
            <pc:sldMk cId="804934097" sldId="272"/>
            <ac:picMk id="4" creationId="{6BDDF826-E6C5-E8A6-AA96-3CEEEE494883}"/>
          </ac:picMkLst>
        </pc:picChg>
        <pc:picChg chg="del mod">
          <ac:chgData name="Priscilla O'Connor" userId="d3b9681a-6783-45a0-a9cd-fbceb3f6df13" providerId="ADAL" clId="{2D2824C5-F1F5-456A-81BA-9213A803ADD3}" dt="2022-08-01T12:05:55.968" v="525" actId="478"/>
          <ac:picMkLst>
            <pc:docMk/>
            <pc:sldMk cId="804934097" sldId="272"/>
            <ac:picMk id="5" creationId="{880CC57E-BA8D-8BA3-E552-F1860056E910}"/>
          </ac:picMkLst>
        </pc:picChg>
      </pc:sldChg>
      <pc:sldChg chg="modSp mod">
        <pc:chgData name="Priscilla O'Connor" userId="d3b9681a-6783-45a0-a9cd-fbceb3f6df13" providerId="ADAL" clId="{2D2824C5-F1F5-456A-81BA-9213A803ADD3}" dt="2022-08-01T11:41:40.514" v="238" actId="1076"/>
        <pc:sldMkLst>
          <pc:docMk/>
          <pc:sldMk cId="840482254" sldId="273"/>
        </pc:sldMkLst>
        <pc:spChg chg="mod">
          <ac:chgData name="Priscilla O'Connor" userId="d3b9681a-6783-45a0-a9cd-fbceb3f6df13" providerId="ADAL" clId="{2D2824C5-F1F5-456A-81BA-9213A803ADD3}" dt="2022-08-01T11:41:40.514" v="238" actId="1076"/>
          <ac:spMkLst>
            <pc:docMk/>
            <pc:sldMk cId="840482254" sldId="273"/>
            <ac:spMk id="3" creationId="{291C190C-C44E-91BF-896A-7EFB3A810C94}"/>
          </ac:spMkLst>
        </pc:spChg>
        <pc:picChg chg="mod modCrop">
          <ac:chgData name="Priscilla O'Connor" userId="d3b9681a-6783-45a0-a9cd-fbceb3f6df13" providerId="ADAL" clId="{2D2824C5-F1F5-456A-81BA-9213A803ADD3}" dt="2022-08-01T11:40:06.632" v="215" actId="1076"/>
          <ac:picMkLst>
            <pc:docMk/>
            <pc:sldMk cId="840482254" sldId="273"/>
            <ac:picMk id="5" creationId="{B5E29525-2F59-3D2E-18B4-F1810F1D3C19}"/>
          </ac:picMkLst>
        </pc:picChg>
      </pc:sldChg>
      <pc:sldChg chg="modSp mod">
        <pc:chgData name="Priscilla O'Connor" userId="d3b9681a-6783-45a0-a9cd-fbceb3f6df13" providerId="ADAL" clId="{2D2824C5-F1F5-456A-81BA-9213A803ADD3}" dt="2022-08-01T11:35:49.228" v="172" actId="6549"/>
        <pc:sldMkLst>
          <pc:docMk/>
          <pc:sldMk cId="4007628504" sldId="274"/>
        </pc:sldMkLst>
        <pc:spChg chg="mod">
          <ac:chgData name="Priscilla O'Connor" userId="d3b9681a-6783-45a0-a9cd-fbceb3f6df13" providerId="ADAL" clId="{2D2824C5-F1F5-456A-81BA-9213A803ADD3}" dt="2022-08-01T11:35:49.228" v="172" actId="6549"/>
          <ac:spMkLst>
            <pc:docMk/>
            <pc:sldMk cId="4007628504" sldId="274"/>
            <ac:spMk id="3" creationId="{76F4083B-DFF8-F179-98BC-CA23E3EFC94A}"/>
          </ac:spMkLst>
        </pc:spChg>
        <pc:spChg chg="mod">
          <ac:chgData name="Priscilla O'Connor" userId="d3b9681a-6783-45a0-a9cd-fbceb3f6df13" providerId="ADAL" clId="{2D2824C5-F1F5-456A-81BA-9213A803ADD3}" dt="2022-08-01T11:34:50.708" v="159" actId="113"/>
          <ac:spMkLst>
            <pc:docMk/>
            <pc:sldMk cId="4007628504" sldId="274"/>
            <ac:spMk id="6" creationId="{B00D392B-5424-B820-DEE7-D71D6233AF94}"/>
          </ac:spMkLst>
        </pc:spChg>
        <pc:picChg chg="mod">
          <ac:chgData name="Priscilla O'Connor" userId="d3b9681a-6783-45a0-a9cd-fbceb3f6df13" providerId="ADAL" clId="{2D2824C5-F1F5-456A-81BA-9213A803ADD3}" dt="2022-08-01T11:35:41.700" v="169" actId="1076"/>
          <ac:picMkLst>
            <pc:docMk/>
            <pc:sldMk cId="4007628504" sldId="274"/>
            <ac:picMk id="4" creationId="{ED484E3D-2F13-A64C-B5BE-A2AE48FCAF2D}"/>
          </ac:picMkLst>
        </pc:picChg>
      </pc:sldChg>
      <pc:sldChg chg="modSp mod">
        <pc:chgData name="Priscilla O'Connor" userId="d3b9681a-6783-45a0-a9cd-fbceb3f6df13" providerId="ADAL" clId="{2D2824C5-F1F5-456A-81BA-9213A803ADD3}" dt="2022-08-01T11:33:26.432" v="146" actId="1076"/>
        <pc:sldMkLst>
          <pc:docMk/>
          <pc:sldMk cId="2131205331" sldId="275"/>
        </pc:sldMkLst>
        <pc:picChg chg="mod">
          <ac:chgData name="Priscilla O'Connor" userId="d3b9681a-6783-45a0-a9cd-fbceb3f6df13" providerId="ADAL" clId="{2D2824C5-F1F5-456A-81BA-9213A803ADD3}" dt="2022-08-01T11:33:26.432" v="146" actId="1076"/>
          <ac:picMkLst>
            <pc:docMk/>
            <pc:sldMk cId="2131205331" sldId="275"/>
            <ac:picMk id="5" creationId="{72BA9DBC-DA5B-62EB-BF22-3FFD8F5A1FAF}"/>
          </ac:picMkLst>
        </pc:picChg>
      </pc:sldChg>
      <pc:sldChg chg="modSp mod">
        <pc:chgData name="Priscilla O'Connor" userId="d3b9681a-6783-45a0-a9cd-fbceb3f6df13" providerId="ADAL" clId="{2D2824C5-F1F5-456A-81BA-9213A803ADD3}" dt="2022-08-01T11:32:55.440" v="145" actId="1076"/>
        <pc:sldMkLst>
          <pc:docMk/>
          <pc:sldMk cId="88481985" sldId="276"/>
        </pc:sldMkLst>
        <pc:spChg chg="mod">
          <ac:chgData name="Priscilla O'Connor" userId="d3b9681a-6783-45a0-a9cd-fbceb3f6df13" providerId="ADAL" clId="{2D2824C5-F1F5-456A-81BA-9213A803ADD3}" dt="2022-08-01T11:32:52.350" v="144" actId="1076"/>
          <ac:spMkLst>
            <pc:docMk/>
            <pc:sldMk cId="88481985" sldId="276"/>
            <ac:spMk id="3" creationId="{B7A18085-CCFA-A47E-64B5-44EA2D7B5DEF}"/>
          </ac:spMkLst>
        </pc:spChg>
        <pc:picChg chg="mod">
          <ac:chgData name="Priscilla O'Connor" userId="d3b9681a-6783-45a0-a9cd-fbceb3f6df13" providerId="ADAL" clId="{2D2824C5-F1F5-456A-81BA-9213A803ADD3}" dt="2022-08-01T11:32:55.440" v="145" actId="1076"/>
          <ac:picMkLst>
            <pc:docMk/>
            <pc:sldMk cId="88481985" sldId="276"/>
            <ac:picMk id="5" creationId="{327BA7AE-958A-3204-3DEA-A2AB9E7F79F1}"/>
          </ac:picMkLst>
        </pc:picChg>
      </pc:sldChg>
    </pc:docChg>
  </pc:docChgLst>
  <pc:docChgLst>
    <pc:chgData name="Priscilla O'Connor" userId="d3b9681a-6783-45a0-a9cd-fbceb3f6df13" providerId="ADAL" clId="{24F12210-BD51-4701-817A-14436F9EEE2D}"/>
    <pc:docChg chg="undo custSel modSld">
      <pc:chgData name="Priscilla O'Connor" userId="d3b9681a-6783-45a0-a9cd-fbceb3f6df13" providerId="ADAL" clId="{24F12210-BD51-4701-817A-14436F9EEE2D}" dt="2022-08-05T09:10:58.397" v="78" actId="6549"/>
      <pc:docMkLst>
        <pc:docMk/>
      </pc:docMkLst>
      <pc:sldChg chg="addSp delSp modSp mod">
        <pc:chgData name="Priscilla O'Connor" userId="d3b9681a-6783-45a0-a9cd-fbceb3f6df13" providerId="ADAL" clId="{24F12210-BD51-4701-817A-14436F9EEE2D}" dt="2022-08-05T00:37:20.560" v="76" actId="1036"/>
        <pc:sldMkLst>
          <pc:docMk/>
          <pc:sldMk cId="0" sldId="256"/>
        </pc:sldMkLst>
        <pc:spChg chg="add mod">
          <ac:chgData name="Priscilla O'Connor" userId="d3b9681a-6783-45a0-a9cd-fbceb3f6df13" providerId="ADAL" clId="{24F12210-BD51-4701-817A-14436F9EEE2D}" dt="2022-08-05T00:37:20.560" v="76" actId="1036"/>
          <ac:spMkLst>
            <pc:docMk/>
            <pc:sldMk cId="0" sldId="256"/>
            <ac:spMk id="3" creationId="{EEF164FE-C403-CCBA-6301-C558CC4130E2}"/>
          </ac:spMkLst>
        </pc:spChg>
        <pc:spChg chg="mod">
          <ac:chgData name="Priscilla O'Connor" userId="d3b9681a-6783-45a0-a9cd-fbceb3f6df13" providerId="ADAL" clId="{24F12210-BD51-4701-817A-14436F9EEE2D}" dt="2022-08-05T00:36:43.649" v="44" actId="14100"/>
          <ac:spMkLst>
            <pc:docMk/>
            <pc:sldMk cId="0" sldId="256"/>
            <ac:spMk id="86" creationId="{00000000-0000-0000-0000-000000000000}"/>
          </ac:spMkLst>
        </pc:spChg>
        <pc:spChg chg="del">
          <ac:chgData name="Priscilla O'Connor" userId="d3b9681a-6783-45a0-a9cd-fbceb3f6df13" providerId="ADAL" clId="{24F12210-BD51-4701-817A-14436F9EEE2D}" dt="2022-08-05T00:10:20.815" v="11" actId="478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Priscilla O'Connor" userId="d3b9681a-6783-45a0-a9cd-fbceb3f6df13" providerId="ADAL" clId="{24F12210-BD51-4701-817A-14436F9EEE2D}" dt="2022-08-05T09:10:58.397" v="78" actId="6549"/>
        <pc:sldMkLst>
          <pc:docMk/>
          <pc:sldMk cId="1000484643" sldId="269"/>
        </pc:sldMkLst>
        <pc:spChg chg="mod">
          <ac:chgData name="Priscilla O'Connor" userId="d3b9681a-6783-45a0-a9cd-fbceb3f6df13" providerId="ADAL" clId="{24F12210-BD51-4701-817A-14436F9EEE2D}" dt="2022-08-05T09:10:58.397" v="78" actId="6549"/>
          <ac:spMkLst>
            <pc:docMk/>
            <pc:sldMk cId="1000484643" sldId="269"/>
            <ac:spMk id="10" creationId="{EEFBEDC7-E19B-DBC8-5538-F7B886CCF25D}"/>
          </ac:spMkLst>
        </pc:spChg>
      </pc:sldChg>
      <pc:sldChg chg="modSp mod">
        <pc:chgData name="Priscilla O'Connor" userId="d3b9681a-6783-45a0-a9cd-fbceb3f6df13" providerId="ADAL" clId="{24F12210-BD51-4701-817A-14436F9EEE2D}" dt="2022-08-05T00:09:08.865" v="2" actId="207"/>
        <pc:sldMkLst>
          <pc:docMk/>
          <pc:sldMk cId="2034538906" sldId="270"/>
        </pc:sldMkLst>
        <pc:spChg chg="mod">
          <ac:chgData name="Priscilla O'Connor" userId="d3b9681a-6783-45a0-a9cd-fbceb3f6df13" providerId="ADAL" clId="{24F12210-BD51-4701-817A-14436F9EEE2D}" dt="2022-08-05T00:09:08.865" v="2" actId="207"/>
          <ac:spMkLst>
            <pc:docMk/>
            <pc:sldMk cId="2034538906" sldId="270"/>
            <ac:spMk id="3" creationId="{F5594644-4295-BFC0-1E01-958C37A45126}"/>
          </ac:spMkLst>
        </pc:spChg>
      </pc:sldChg>
      <pc:sldChg chg="modSp mod">
        <pc:chgData name="Priscilla O'Connor" userId="d3b9681a-6783-45a0-a9cd-fbceb3f6df13" providerId="ADAL" clId="{24F12210-BD51-4701-817A-14436F9EEE2D}" dt="2022-08-05T00:09:56.301" v="9" actId="14100"/>
        <pc:sldMkLst>
          <pc:docMk/>
          <pc:sldMk cId="385553749" sldId="271"/>
        </pc:sldMkLst>
        <pc:spChg chg="mod">
          <ac:chgData name="Priscilla O'Connor" userId="d3b9681a-6783-45a0-a9cd-fbceb3f6df13" providerId="ADAL" clId="{24F12210-BD51-4701-817A-14436F9EEE2D}" dt="2022-08-05T00:09:44.648" v="7" actId="207"/>
          <ac:spMkLst>
            <pc:docMk/>
            <pc:sldMk cId="385553749" sldId="271"/>
            <ac:spMk id="3" creationId="{84A76002-76F0-BB39-3F5E-FE0CB345A117}"/>
          </ac:spMkLst>
        </pc:spChg>
        <pc:spChg chg="mod">
          <ac:chgData name="Priscilla O'Connor" userId="d3b9681a-6783-45a0-a9cd-fbceb3f6df13" providerId="ADAL" clId="{24F12210-BD51-4701-817A-14436F9EEE2D}" dt="2022-08-05T00:09:52.580" v="8" actId="14100"/>
          <ac:spMkLst>
            <pc:docMk/>
            <pc:sldMk cId="385553749" sldId="271"/>
            <ac:spMk id="4" creationId="{9A56E74B-9BF4-F3A2-FFD6-B787C1BF6D76}"/>
          </ac:spMkLst>
        </pc:spChg>
        <pc:picChg chg="mod">
          <ac:chgData name="Priscilla O'Connor" userId="d3b9681a-6783-45a0-a9cd-fbceb3f6df13" providerId="ADAL" clId="{24F12210-BD51-4701-817A-14436F9EEE2D}" dt="2022-08-05T00:09:56.301" v="9" actId="14100"/>
          <ac:picMkLst>
            <pc:docMk/>
            <pc:sldMk cId="385553749" sldId="271"/>
            <ac:picMk id="6" creationId="{E2ACBCB3-B0FB-59C4-EF54-A41B55913B2C}"/>
          </ac:picMkLst>
        </pc:picChg>
      </pc:sldChg>
      <pc:sldChg chg="modSp mod">
        <pc:chgData name="Priscilla O'Connor" userId="d3b9681a-6783-45a0-a9cd-fbceb3f6df13" providerId="ADAL" clId="{24F12210-BD51-4701-817A-14436F9EEE2D}" dt="2022-08-05T00:10:06.852" v="10" actId="207"/>
        <pc:sldMkLst>
          <pc:docMk/>
          <pc:sldMk cId="804934097" sldId="272"/>
        </pc:sldMkLst>
        <pc:spChg chg="mod">
          <ac:chgData name="Priscilla O'Connor" userId="d3b9681a-6783-45a0-a9cd-fbceb3f6df13" providerId="ADAL" clId="{24F12210-BD51-4701-817A-14436F9EEE2D}" dt="2022-08-05T00:10:06.852" v="10" actId="207"/>
          <ac:spMkLst>
            <pc:docMk/>
            <pc:sldMk cId="804934097" sldId="272"/>
            <ac:spMk id="3" creationId="{E93889FF-4F22-BDF6-C350-78D38CCB1934}"/>
          </ac:spMkLst>
        </pc:spChg>
      </pc:sldChg>
      <pc:sldChg chg="modSp mod">
        <pc:chgData name="Priscilla O'Connor" userId="d3b9681a-6783-45a0-a9cd-fbceb3f6df13" providerId="ADAL" clId="{24F12210-BD51-4701-817A-14436F9EEE2D}" dt="2022-08-05T00:09:27.707" v="4" actId="207"/>
        <pc:sldMkLst>
          <pc:docMk/>
          <pc:sldMk cId="840482254" sldId="273"/>
        </pc:sldMkLst>
        <pc:spChg chg="mod">
          <ac:chgData name="Priscilla O'Connor" userId="d3b9681a-6783-45a0-a9cd-fbceb3f6df13" providerId="ADAL" clId="{24F12210-BD51-4701-817A-14436F9EEE2D}" dt="2022-08-05T00:09:27.707" v="4" actId="207"/>
          <ac:spMkLst>
            <pc:docMk/>
            <pc:sldMk cId="840482254" sldId="273"/>
            <ac:spMk id="3" creationId="{291C190C-C44E-91BF-896A-7EFB3A810C94}"/>
          </ac:spMkLst>
        </pc:spChg>
      </pc:sldChg>
      <pc:sldChg chg="modSp mod">
        <pc:chgData name="Priscilla O'Connor" userId="d3b9681a-6783-45a0-a9cd-fbceb3f6df13" providerId="ADAL" clId="{24F12210-BD51-4701-817A-14436F9EEE2D}" dt="2022-08-05T00:09:17.344" v="3" actId="207"/>
        <pc:sldMkLst>
          <pc:docMk/>
          <pc:sldMk cId="2131205331" sldId="275"/>
        </pc:sldMkLst>
        <pc:spChg chg="mod">
          <ac:chgData name="Priscilla O'Connor" userId="d3b9681a-6783-45a0-a9cd-fbceb3f6df13" providerId="ADAL" clId="{24F12210-BD51-4701-817A-14436F9EEE2D}" dt="2022-08-05T00:09:17.344" v="3" actId="207"/>
          <ac:spMkLst>
            <pc:docMk/>
            <pc:sldMk cId="2131205331" sldId="275"/>
            <ac:spMk id="3" creationId="{22E7CE8A-620D-C11A-40E5-2A9D8BDE593C}"/>
          </ac:spMkLst>
        </pc:spChg>
      </pc:sldChg>
      <pc:sldChg chg="modSp mod">
        <pc:chgData name="Priscilla O'Connor" userId="d3b9681a-6783-45a0-a9cd-fbceb3f6df13" providerId="ADAL" clId="{24F12210-BD51-4701-817A-14436F9EEE2D}" dt="2022-08-05T00:11:06.248" v="37" actId="14100"/>
        <pc:sldMkLst>
          <pc:docMk/>
          <pc:sldMk cId="88481985" sldId="276"/>
        </pc:sldMkLst>
        <pc:spChg chg="mod">
          <ac:chgData name="Priscilla O'Connor" userId="d3b9681a-6783-45a0-a9cd-fbceb3f6df13" providerId="ADAL" clId="{24F12210-BD51-4701-817A-14436F9EEE2D}" dt="2022-08-05T00:11:06.248" v="37" actId="14100"/>
          <ac:spMkLst>
            <pc:docMk/>
            <pc:sldMk cId="88481985" sldId="276"/>
            <ac:spMk id="3" creationId="{B7A18085-CCFA-A47E-64B5-44EA2D7B5D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48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99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59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59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38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38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362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128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0" y="4282280"/>
            <a:ext cx="5949244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0" y="6030119"/>
            <a:ext cx="594924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ded background">
  <p:cSld name="Faded background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813039" y="5068957"/>
            <a:ext cx="5949244" cy="85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dirty="0">
                <a:solidFill>
                  <a:srgbClr val="307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Feeling  Grateful</a:t>
            </a:r>
            <a:endParaRPr dirty="0">
              <a:solidFill>
                <a:srgbClr val="307888"/>
              </a:solidFill>
            </a:endParaRPr>
          </a:p>
        </p:txBody>
      </p:sp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EEF164FE-C403-CCBA-6301-C558CC4130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48140" y="5850595"/>
            <a:ext cx="3863009" cy="49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IE" dirty="0">
                <a:solidFill>
                  <a:srgbClr val="F15E3B"/>
                </a:solidFill>
              </a:rPr>
              <a:t>WINNING WELLBEING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EFBEDC7-E19B-DBC8-5538-F7B886CCF25D}"/>
              </a:ext>
            </a:extLst>
          </p:cNvPr>
          <p:cNvSpPr txBox="1"/>
          <p:nvPr/>
        </p:nvSpPr>
        <p:spPr>
          <a:xfrm>
            <a:off x="1326447" y="3689187"/>
            <a:ext cx="936805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“Gratitude is a vaccine, an antitoxin, 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  antiseptic.”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John Henry Jowett, 1863–1923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D0FE2A-9266-5B1B-206E-B92FB189C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525" y="460900"/>
            <a:ext cx="2802950" cy="2903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48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594644-4295-BFC0-1E01-958C37A45126}"/>
              </a:ext>
            </a:extLst>
          </p:cNvPr>
          <p:cNvSpPr txBox="1"/>
          <p:nvPr/>
        </p:nvSpPr>
        <p:spPr>
          <a:xfrm>
            <a:off x="5664610" y="678449"/>
            <a:ext cx="609845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altLang="ja-JP" sz="2000" b="1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Study by Wong, Owen, </a:t>
            </a:r>
            <a:r>
              <a:rPr kumimoji="0" lang="en-US" altLang="ja-JP" sz="2000" b="1" u="none" strike="noStrike" kern="1200" cap="none" spc="0" normalizeH="0" baseline="0" noProof="0" dirty="0" err="1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Gabana</a:t>
            </a:r>
            <a:r>
              <a:rPr kumimoji="0" lang="en-US" altLang="ja-JP" sz="2000" b="1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&amp; Gilman (2015):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3178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51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College students receiving mental health counselling (for depression/anxiety) were given these additional therapies:</a:t>
            </a:r>
          </a:p>
          <a:p>
            <a:pPr marL="536575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Group 1: Write </a:t>
            </a:r>
            <a:r>
              <a:rPr lang="en-US" sz="2000" kern="1200" dirty="0">
                <a:solidFill>
                  <a:srgbClr val="F25D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letter of gratitude to another person weekly for 3 weeks</a:t>
            </a:r>
          </a:p>
          <a:p>
            <a:pPr marL="536575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Group 2: Write about their deepest thoughts and feelings about stressful experiences</a:t>
            </a:r>
          </a:p>
          <a:p>
            <a:pPr marL="536575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Group 3: No writing activity</a:t>
            </a:r>
          </a:p>
          <a:p>
            <a:pPr marL="114297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Results: </a:t>
            </a:r>
          </a:p>
          <a:p>
            <a:pPr marL="536575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rgbClr val="F25D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Group 1 reported significantly better mental health than the other groups one month after the writing exercise ended, then again three months after.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7ADB8-F460-AAA5-D36B-F1BDC3FEDA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5" t="15427" r="3066" b="16313"/>
          <a:stretch/>
        </p:blipFill>
        <p:spPr>
          <a:xfrm>
            <a:off x="316288" y="870604"/>
            <a:ext cx="4991207" cy="3608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53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A18085-CCFA-A47E-64B5-44EA2D7B5DEF}"/>
              </a:ext>
            </a:extLst>
          </p:cNvPr>
          <p:cNvSpPr txBox="1"/>
          <p:nvPr/>
        </p:nvSpPr>
        <p:spPr>
          <a:xfrm>
            <a:off x="5348481" y="976566"/>
            <a:ext cx="58363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15E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 ‘attitude of gratitude’ means making it a habit to say thank you in all areas of your life, daily, for both the big and the small things.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BA7AE-958A-3204-3DEA-A2AB9E7F79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11" r="12911"/>
          <a:stretch/>
        </p:blipFill>
        <p:spPr>
          <a:xfrm>
            <a:off x="890833" y="617435"/>
            <a:ext cx="3614905" cy="4873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8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E7CE8A-620D-C11A-40E5-2A9D8BDE593C}"/>
              </a:ext>
            </a:extLst>
          </p:cNvPr>
          <p:cNvSpPr txBox="1"/>
          <p:nvPr/>
        </p:nvSpPr>
        <p:spPr>
          <a:xfrm>
            <a:off x="969091" y="2435679"/>
            <a:ext cx="102538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Gratitude increases happiness and life satisfaction.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People who are grateful are more resilient to stress.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People who are grateful get along better with others.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People who are grateful are less depressed.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People who are grateful achieve more.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People who are grateful are more helpful and generous.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A9DBC-DA5B-62EB-BF22-3FFD8F5A1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236" y="695199"/>
            <a:ext cx="5343525" cy="1343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20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F4083B-DFF8-F179-98BC-CA23E3EFC94A}"/>
              </a:ext>
            </a:extLst>
          </p:cNvPr>
          <p:cNvSpPr txBox="1"/>
          <p:nvPr/>
        </p:nvSpPr>
        <p:spPr>
          <a:xfrm>
            <a:off x="1150910" y="383652"/>
            <a:ext cx="99181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5E3B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You may not feel much the first few times you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5E3B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practise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5E3B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. That’s natural. Gratitude sort of needs to be awakened for us to fully experience it.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5E3B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5E3B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The more you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5E3B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practise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5E3B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, the stronger the feelings tend to become.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5E3B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By taking the time to notice the good things that happen to you and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5E3B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5E3B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around you, it helps to make you happier.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Comic Sans MS" charset="0"/>
              <a:cs typeface="Comic Sans M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84E3D-2F13-A64C-B5BE-A2AE48FCAF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9642" y="2600526"/>
            <a:ext cx="3892713" cy="2032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0D392B-5424-B820-DEE7-D71D6233AF94}"/>
              </a:ext>
            </a:extLst>
          </p:cNvPr>
          <p:cNvSpPr txBox="1"/>
          <p:nvPr/>
        </p:nvSpPr>
        <p:spPr>
          <a:xfrm>
            <a:off x="1460060" y="4851029"/>
            <a:ext cx="92718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07888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Developing a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07888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habit of noticing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07888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these good things and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07888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being grateful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07888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for them, is what we mean by having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307888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‘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07888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an attitude of gratitude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307888"/>
                </a:solidFill>
                <a:effectLst/>
                <a:uLnTx/>
                <a:uFillTx/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400762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1C190C-C44E-91BF-896A-7EFB3A810C94}"/>
              </a:ext>
            </a:extLst>
          </p:cNvPr>
          <p:cNvSpPr txBox="1"/>
          <p:nvPr/>
        </p:nvSpPr>
        <p:spPr>
          <a:xfrm>
            <a:off x="5400259" y="970236"/>
            <a:ext cx="673210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marR="0" lvl="0" indent="-5365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0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	Look around the class and notice the many things you </a:t>
            </a:r>
            <a:b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0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0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to be grateful for.</a:t>
            </a:r>
          </a:p>
          <a:p>
            <a:pPr marL="536575" marR="0" lvl="0" indent="-5365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0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	Turn to your partner and ask them what things they noticed.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Did you have any similarities?</a:t>
            </a:r>
            <a:endParaRPr kumimoji="0" lang="en-GB" altLang="en-US" sz="3600" b="0" i="1" u="none" strike="noStrike" kern="1200" cap="none" spc="0" normalizeH="0" baseline="0" noProof="0" dirty="0">
              <a:ln>
                <a:noFill/>
              </a:ln>
              <a:solidFill>
                <a:srgbClr val="F25D3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29525-2F59-3D2E-18B4-F1810F1D3C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00" t="11040" r="23160" b="12538"/>
          <a:stretch/>
        </p:blipFill>
        <p:spPr>
          <a:xfrm>
            <a:off x="704177" y="874642"/>
            <a:ext cx="4066606" cy="4075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48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A76002-76F0-BB39-3F5E-FE0CB345A117}"/>
              </a:ext>
            </a:extLst>
          </p:cNvPr>
          <p:cNvSpPr txBox="1"/>
          <p:nvPr/>
        </p:nvSpPr>
        <p:spPr>
          <a:xfrm>
            <a:off x="276277" y="876586"/>
            <a:ext cx="598537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Everyone likes getting compliments!</a:t>
            </a:r>
          </a:p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 we are grateful for something somebody has done, we can show that we ‘appreciate’ them, by </a:t>
            </a:r>
            <a:r>
              <a:rPr lang="en-US" sz="2800" kern="1200" dirty="0">
                <a:solidFill>
                  <a:srgbClr val="317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giving them a compliment.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56E74B-9BF4-F3A2-FFD6-B787C1BF6D76}"/>
              </a:ext>
            </a:extLst>
          </p:cNvPr>
          <p:cNvSpPr txBox="1"/>
          <p:nvPr/>
        </p:nvSpPr>
        <p:spPr>
          <a:xfrm>
            <a:off x="137130" y="3159356"/>
            <a:ext cx="61245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450850" marR="0" lvl="0" indent="-3651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Turn to the person beside you now and give them a genuine compliment.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2ACBCB3-B0FB-59C4-EF54-A41B55913B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986" y="137660"/>
            <a:ext cx="5560775" cy="55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3889FF-4F22-BDF6-C350-78D38CCB1934}"/>
              </a:ext>
            </a:extLst>
          </p:cNvPr>
          <p:cNvSpPr txBox="1"/>
          <p:nvPr/>
        </p:nvSpPr>
        <p:spPr>
          <a:xfrm>
            <a:off x="5609102" y="521160"/>
            <a:ext cx="634896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5D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Activity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a class, why not try creating a gratitude collage, using pictures from magazines that show things that you are grateful for</a:t>
            </a:r>
            <a:r>
              <a:rPr lang="en-US" sz="3200" kern="1200" dirty="0">
                <a:solidFill>
                  <a:srgbClr val="317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1788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collage can include items that you are into, including mobile phones. Then hang the collage in your room to remind yourselves to always be grateful for what you have.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rgbClr val="31788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DF826-E6C5-E8A6-AA96-3CEEEE4948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40" y="165652"/>
            <a:ext cx="5506277" cy="55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3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4388381AD29C41916FBC695DE01F8E" ma:contentTypeVersion="12" ma:contentTypeDescription="Create a new document." ma:contentTypeScope="" ma:versionID="647f41ee7aed05ac381073f85e3d777b">
  <xsd:schema xmlns:xsd="http://www.w3.org/2001/XMLSchema" xmlns:xs="http://www.w3.org/2001/XMLSchema" xmlns:p="http://schemas.microsoft.com/office/2006/metadata/properties" xmlns:ns2="0b8a5085-f927-4f59-a774-9177a5827679" xmlns:ns3="7ff8b333-ed57-41f9-bb4a-e153e75c6758" targetNamespace="http://schemas.microsoft.com/office/2006/metadata/properties" ma:root="true" ma:fieldsID="8db4b21b2422d7f4ef01f95c6e42291f" ns2:_="" ns3:_="">
    <xsd:import namespace="0b8a5085-f927-4f59-a774-9177a5827679"/>
    <xsd:import namespace="7ff8b333-ed57-41f9-bb4a-e153e75c67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a5085-f927-4f59-a774-9177a58276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8b333-ed57-41f9-bb4a-e153e75c67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a5085-f927-4f59-a774-9177a582767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DA3154-31F2-404D-9A13-78316000A711}"/>
</file>

<file path=customXml/itemProps2.xml><?xml version="1.0" encoding="utf-8"?>
<ds:datastoreItem xmlns:ds="http://schemas.openxmlformats.org/officeDocument/2006/customXml" ds:itemID="{87964768-E651-4790-AAB5-73E79254E5D7}">
  <ds:schemaRefs>
    <ds:schemaRef ds:uri="http://schemas.microsoft.com/office/2006/metadata/properties"/>
    <ds:schemaRef ds:uri="http://schemas.microsoft.com/office/infopath/2007/PartnerControls"/>
    <ds:schemaRef ds:uri="0b8a5085-f927-4f59-a774-9177a5827679"/>
  </ds:schemaRefs>
</ds:datastoreItem>
</file>

<file path=customXml/itemProps3.xml><?xml version="1.0" encoding="utf-8"?>
<ds:datastoreItem xmlns:ds="http://schemas.openxmlformats.org/officeDocument/2006/customXml" ds:itemID="{FE28708C-BCEC-4C63-A0A2-B91B7E2594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443</Words>
  <Application>Microsoft Office PowerPoint</Application>
  <PresentationFormat>Widescreen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Feeling  Grateful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7</cp:revision>
  <dcterms:created xsi:type="dcterms:W3CDTF">2021-10-04T12:15:27Z</dcterms:created>
  <dcterms:modified xsi:type="dcterms:W3CDTF">2022-08-05T09:10:58Z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0x010100B24388381AD29C41916FBC695DE01F8E</vt:lpwstr>
  </property>
</Properties>
</file>