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69" r:id="rId6"/>
    <p:sldId id="270" r:id="rId7"/>
    <p:sldId id="276" r:id="rId8"/>
    <p:sldId id="275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iflYn3AOpoL0lnOXhJssCPIUSZ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88"/>
    <a:srgbClr val="F15E3B"/>
    <a:srgbClr val="FF9797"/>
    <a:srgbClr val="EFB8FA"/>
    <a:srgbClr val="A50DC3"/>
    <a:srgbClr val="81DEFF"/>
    <a:srgbClr val="E589F7"/>
    <a:srgbClr val="F6BB00"/>
    <a:srgbClr val="A5C739"/>
    <a:srgbClr val="4BB5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F831B8-F1F1-4938-9A52-8234DB3E9274}" v="9" dt="2022-08-04T16:26:36.903"/>
    <p1510:client id="{74050DC6-29A0-4ACE-A6C7-0B7B2CE7E675}" v="36" dt="2022-08-04T16:34:59.771"/>
    <p1510:client id="{F6AC5271-10AF-4996-8CCF-74A8A725EFD1}" v="2" dt="2022-08-05T00:38:23.638"/>
  </p1510:revLst>
</p1510:revInfo>
</file>

<file path=ppt/tableStyles.xml><?xml version="1.0" encoding="utf-8"?>
<a:tblStyleLst xmlns:a="http://schemas.openxmlformats.org/drawingml/2006/main" def="{238A2DA2-46A4-48E4-BB75-16B312FCD73A}">
  <a:tblStyle styleId="{238A2DA2-46A4-48E4-BB75-16B312FCD73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CECE7"/>
          </a:solidFill>
        </a:fill>
      </a:tcStyle>
    </a:wholeTbl>
    <a:band1H>
      <a:tcTxStyle/>
      <a:tcStyle>
        <a:tcBdr/>
        <a:fill>
          <a:solidFill>
            <a:srgbClr val="F8D6CC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8D6CC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2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2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7DF8A48-0E7E-409F-8426-0F6B3FCF0CB7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92C683B-BA04-4E89-85B8-94800D957E1F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4E6"/>
          </a:solidFill>
        </a:fill>
      </a:tcStyle>
    </a:wholeTbl>
    <a:band1H>
      <a:tcTxStyle/>
      <a:tcStyle>
        <a:tcBdr/>
        <a:fill>
          <a:solidFill>
            <a:srgbClr val="FFE8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FE8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6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23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customschemas.google.com/relationships/presentationmetadata" Target="meta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iscilla O'Connor" userId="d3b9681a-6783-45a0-a9cd-fbceb3f6df13" providerId="ADAL" clId="{74050DC6-29A0-4ACE-A6C7-0B7B2CE7E675}"/>
    <pc:docChg chg="undo custSel addSld delSld modSld modMainMaster">
      <pc:chgData name="Priscilla O'Connor" userId="d3b9681a-6783-45a0-a9cd-fbceb3f6df13" providerId="ADAL" clId="{74050DC6-29A0-4ACE-A6C7-0B7B2CE7E675}" dt="2022-08-04T16:34:59.771" v="32" actId="1076"/>
      <pc:docMkLst>
        <pc:docMk/>
      </pc:docMkLst>
      <pc:sldChg chg="setBg">
        <pc:chgData name="Priscilla O'Connor" userId="d3b9681a-6783-45a0-a9cd-fbceb3f6df13" providerId="ADAL" clId="{74050DC6-29A0-4ACE-A6C7-0B7B2CE7E675}" dt="2022-08-04T16:34:06.055" v="25" actId="18331"/>
        <pc:sldMkLst>
          <pc:docMk/>
          <pc:sldMk cId="0" sldId="256"/>
        </pc:sldMkLst>
      </pc:sldChg>
      <pc:sldChg chg="del">
        <pc:chgData name="Priscilla O'Connor" userId="d3b9681a-6783-45a0-a9cd-fbceb3f6df13" providerId="ADAL" clId="{74050DC6-29A0-4ACE-A6C7-0B7B2CE7E675}" dt="2022-08-04T16:33:01.668" v="23" actId="2696"/>
        <pc:sldMkLst>
          <pc:docMk/>
          <pc:sldMk cId="0" sldId="267"/>
        </pc:sldMkLst>
      </pc:sldChg>
      <pc:sldChg chg="modSp mod setBg">
        <pc:chgData name="Priscilla O'Connor" userId="d3b9681a-6783-45a0-a9cd-fbceb3f6df13" providerId="ADAL" clId="{74050DC6-29A0-4ACE-A6C7-0B7B2CE7E675}" dt="2022-08-04T16:34:59.771" v="32" actId="1076"/>
        <pc:sldMkLst>
          <pc:docMk/>
          <pc:sldMk cId="1000484643" sldId="269"/>
        </pc:sldMkLst>
        <pc:spChg chg="mod">
          <ac:chgData name="Priscilla O'Connor" userId="d3b9681a-6783-45a0-a9cd-fbceb3f6df13" providerId="ADAL" clId="{74050DC6-29A0-4ACE-A6C7-0B7B2CE7E675}" dt="2022-08-04T16:34:59.771" v="32" actId="1076"/>
          <ac:spMkLst>
            <pc:docMk/>
            <pc:sldMk cId="1000484643" sldId="269"/>
            <ac:spMk id="8" creationId="{2781B260-BE38-DD86-6239-6DE6D188E4CA}"/>
          </ac:spMkLst>
        </pc:spChg>
        <pc:picChg chg="mod">
          <ac:chgData name="Priscilla O'Connor" userId="d3b9681a-6783-45a0-a9cd-fbceb3f6df13" providerId="ADAL" clId="{74050DC6-29A0-4ACE-A6C7-0B7B2CE7E675}" dt="2022-08-04T16:34:48.803" v="29" actId="1076"/>
          <ac:picMkLst>
            <pc:docMk/>
            <pc:sldMk cId="1000484643" sldId="269"/>
            <ac:picMk id="6" creationId="{8DACE8E3-C657-DBBF-EDD7-4EA1F4C34F45}"/>
          </ac:picMkLst>
        </pc:picChg>
      </pc:sldChg>
      <pc:sldChg chg="setBg">
        <pc:chgData name="Priscilla O'Connor" userId="d3b9681a-6783-45a0-a9cd-fbceb3f6df13" providerId="ADAL" clId="{74050DC6-29A0-4ACE-A6C7-0B7B2CE7E675}" dt="2022-08-04T16:34:06.055" v="25" actId="18331"/>
        <pc:sldMkLst>
          <pc:docMk/>
          <pc:sldMk cId="660163252" sldId="270"/>
        </pc:sldMkLst>
      </pc:sldChg>
      <pc:sldChg chg="delSp modSp mod setBg">
        <pc:chgData name="Priscilla O'Connor" userId="d3b9681a-6783-45a0-a9cd-fbceb3f6df13" providerId="ADAL" clId="{74050DC6-29A0-4ACE-A6C7-0B7B2CE7E675}" dt="2022-08-04T16:34:06.055" v="25" actId="18331"/>
        <pc:sldMkLst>
          <pc:docMk/>
          <pc:sldMk cId="1681936445" sldId="275"/>
        </pc:sldMkLst>
        <pc:graphicFrameChg chg="mod modGraphic">
          <ac:chgData name="Priscilla O'Connor" userId="d3b9681a-6783-45a0-a9cd-fbceb3f6df13" providerId="ADAL" clId="{74050DC6-29A0-4ACE-A6C7-0B7B2CE7E675}" dt="2022-08-04T16:32:54.895" v="20" actId="1076"/>
          <ac:graphicFrameMkLst>
            <pc:docMk/>
            <pc:sldMk cId="1681936445" sldId="275"/>
            <ac:graphicFrameMk id="2" creationId="{6E7E54B4-44DA-9324-C707-FA7208488662}"/>
          </ac:graphicFrameMkLst>
        </pc:graphicFrameChg>
        <pc:picChg chg="del">
          <ac:chgData name="Priscilla O'Connor" userId="d3b9681a-6783-45a0-a9cd-fbceb3f6df13" providerId="ADAL" clId="{74050DC6-29A0-4ACE-A6C7-0B7B2CE7E675}" dt="2022-08-04T16:28:59.966" v="0" actId="478"/>
          <ac:picMkLst>
            <pc:docMk/>
            <pc:sldMk cId="1681936445" sldId="275"/>
            <ac:picMk id="6" creationId="{1C263774-4F50-E699-FF4E-5DDB9B92276C}"/>
          </ac:picMkLst>
        </pc:picChg>
      </pc:sldChg>
      <pc:sldChg chg="setBg">
        <pc:chgData name="Priscilla O'Connor" userId="d3b9681a-6783-45a0-a9cd-fbceb3f6df13" providerId="ADAL" clId="{74050DC6-29A0-4ACE-A6C7-0B7B2CE7E675}" dt="2022-08-04T16:34:06.055" v="25" actId="18331"/>
        <pc:sldMkLst>
          <pc:docMk/>
          <pc:sldMk cId="1392157519" sldId="276"/>
        </pc:sldMkLst>
      </pc:sldChg>
      <pc:sldChg chg="add del">
        <pc:chgData name="Priscilla O'Connor" userId="d3b9681a-6783-45a0-a9cd-fbceb3f6df13" providerId="ADAL" clId="{74050DC6-29A0-4ACE-A6C7-0B7B2CE7E675}" dt="2022-08-04T16:32:59.771" v="22" actId="2890"/>
        <pc:sldMkLst>
          <pc:docMk/>
          <pc:sldMk cId="4148257388" sldId="277"/>
        </pc:sldMkLst>
      </pc:sldChg>
      <pc:sldMasterChg chg="modSldLayout">
        <pc:chgData name="Priscilla O'Connor" userId="d3b9681a-6783-45a0-a9cd-fbceb3f6df13" providerId="ADAL" clId="{74050DC6-29A0-4ACE-A6C7-0B7B2CE7E675}" dt="2022-08-04T16:34:00.614" v="24" actId="18331"/>
        <pc:sldMasterMkLst>
          <pc:docMk/>
          <pc:sldMasterMk cId="0" sldId="2147483648"/>
        </pc:sldMasterMkLst>
        <pc:sldLayoutChg chg="setBg">
          <pc:chgData name="Priscilla O'Connor" userId="d3b9681a-6783-45a0-a9cd-fbceb3f6df13" providerId="ADAL" clId="{74050DC6-29A0-4ACE-A6C7-0B7B2CE7E675}" dt="2022-08-04T16:34:00.614" v="24" actId="18331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Priscilla O'Connor" userId="d3b9681a-6783-45a0-a9cd-fbceb3f6df13" providerId="ADAL" clId="{74050DC6-29A0-4ACE-A6C7-0B7B2CE7E675}" dt="2022-08-04T16:34:00.614" v="24" actId="18331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Priscilla O'Connor" userId="d3b9681a-6783-45a0-a9cd-fbceb3f6df13" providerId="ADAL" clId="{40F831B8-F1F1-4938-9A52-8234DB3E9274}"/>
    <pc:docChg chg="undo custSel modSld">
      <pc:chgData name="Priscilla O'Connor" userId="d3b9681a-6783-45a0-a9cd-fbceb3f6df13" providerId="ADAL" clId="{40F831B8-F1F1-4938-9A52-8234DB3E9274}" dt="2022-08-04T16:28:14.906" v="762" actId="478"/>
      <pc:docMkLst>
        <pc:docMk/>
      </pc:docMkLst>
      <pc:sldChg chg="modSp mod">
        <pc:chgData name="Priscilla O'Connor" userId="d3b9681a-6783-45a0-a9cd-fbceb3f6df13" providerId="ADAL" clId="{40F831B8-F1F1-4938-9A52-8234DB3E9274}" dt="2022-08-04T15:57:46.938" v="24" actId="20577"/>
        <pc:sldMkLst>
          <pc:docMk/>
          <pc:sldMk cId="1000484643" sldId="269"/>
        </pc:sldMkLst>
        <pc:spChg chg="mod">
          <ac:chgData name="Priscilla O'Connor" userId="d3b9681a-6783-45a0-a9cd-fbceb3f6df13" providerId="ADAL" clId="{40F831B8-F1F1-4938-9A52-8234DB3E9274}" dt="2022-08-04T15:57:46.938" v="24" actId="20577"/>
          <ac:spMkLst>
            <pc:docMk/>
            <pc:sldMk cId="1000484643" sldId="269"/>
            <ac:spMk id="8" creationId="{2781B260-BE38-DD86-6239-6DE6D188E4CA}"/>
          </ac:spMkLst>
        </pc:spChg>
        <pc:picChg chg="mod modCrop">
          <ac:chgData name="Priscilla O'Connor" userId="d3b9681a-6783-45a0-a9cd-fbceb3f6df13" providerId="ADAL" clId="{40F831B8-F1F1-4938-9A52-8234DB3E9274}" dt="2022-08-04T15:57:23.717" v="14" actId="1076"/>
          <ac:picMkLst>
            <pc:docMk/>
            <pc:sldMk cId="1000484643" sldId="269"/>
            <ac:picMk id="6" creationId="{8DACE8E3-C657-DBBF-EDD7-4EA1F4C34F45}"/>
          </ac:picMkLst>
        </pc:picChg>
      </pc:sldChg>
      <pc:sldChg chg="addSp delSp modSp mod">
        <pc:chgData name="Priscilla O'Connor" userId="d3b9681a-6783-45a0-a9cd-fbceb3f6df13" providerId="ADAL" clId="{40F831B8-F1F1-4938-9A52-8234DB3E9274}" dt="2022-08-04T16:09:01.483" v="98" actId="1076"/>
        <pc:sldMkLst>
          <pc:docMk/>
          <pc:sldMk cId="660163252" sldId="270"/>
        </pc:sldMkLst>
        <pc:spChg chg="mod">
          <ac:chgData name="Priscilla O'Connor" userId="d3b9681a-6783-45a0-a9cd-fbceb3f6df13" providerId="ADAL" clId="{40F831B8-F1F1-4938-9A52-8234DB3E9274}" dt="2022-08-04T16:09:01.483" v="98" actId="1076"/>
          <ac:spMkLst>
            <pc:docMk/>
            <pc:sldMk cId="660163252" sldId="270"/>
            <ac:spMk id="3" creationId="{F7CCEA80-4855-0BD3-427F-B8F0810E1D4B}"/>
          </ac:spMkLst>
        </pc:spChg>
        <pc:picChg chg="add del mod">
          <ac:chgData name="Priscilla O'Connor" userId="d3b9681a-6783-45a0-a9cd-fbceb3f6df13" providerId="ADAL" clId="{40F831B8-F1F1-4938-9A52-8234DB3E9274}" dt="2022-08-04T16:08:30.020" v="90" actId="931"/>
          <ac:picMkLst>
            <pc:docMk/>
            <pc:sldMk cId="660163252" sldId="270"/>
            <ac:picMk id="4" creationId="{373979EB-5D6F-97FB-3FA2-800E3C353F1B}"/>
          </ac:picMkLst>
        </pc:picChg>
        <pc:picChg chg="mod modCrop">
          <ac:chgData name="Priscilla O'Connor" userId="d3b9681a-6783-45a0-a9cd-fbceb3f6df13" providerId="ADAL" clId="{40F831B8-F1F1-4938-9A52-8234DB3E9274}" dt="2022-08-04T16:08:56.432" v="97" actId="1076"/>
          <ac:picMkLst>
            <pc:docMk/>
            <pc:sldMk cId="660163252" sldId="270"/>
            <ac:picMk id="5" creationId="{04C5E2EE-E612-AAC0-0DDC-48730C5A01E0}"/>
          </ac:picMkLst>
        </pc:picChg>
      </pc:sldChg>
      <pc:sldChg chg="addSp delSp modSp mod">
        <pc:chgData name="Priscilla O'Connor" userId="d3b9681a-6783-45a0-a9cd-fbceb3f6df13" providerId="ADAL" clId="{40F831B8-F1F1-4938-9A52-8234DB3E9274}" dt="2022-08-04T16:28:14.906" v="762" actId="478"/>
        <pc:sldMkLst>
          <pc:docMk/>
          <pc:sldMk cId="1681936445" sldId="275"/>
        </pc:sldMkLst>
        <pc:spChg chg="mod">
          <ac:chgData name="Priscilla O'Connor" userId="d3b9681a-6783-45a0-a9cd-fbceb3f6df13" providerId="ADAL" clId="{40F831B8-F1F1-4938-9A52-8234DB3E9274}" dt="2022-08-04T16:24:09.714" v="137" actId="1076"/>
          <ac:spMkLst>
            <pc:docMk/>
            <pc:sldMk cId="1681936445" sldId="275"/>
            <ac:spMk id="5" creationId="{C7EF8559-6E87-AFAC-D687-71EF84BD8207}"/>
          </ac:spMkLst>
        </pc:spChg>
        <pc:graphicFrameChg chg="add mod modGraphic">
          <ac:chgData name="Priscilla O'Connor" userId="d3b9681a-6783-45a0-a9cd-fbceb3f6df13" providerId="ADAL" clId="{40F831B8-F1F1-4938-9A52-8234DB3E9274}" dt="2022-08-04T16:28:03.459" v="759" actId="20577"/>
          <ac:graphicFrameMkLst>
            <pc:docMk/>
            <pc:sldMk cId="1681936445" sldId="275"/>
            <ac:graphicFrameMk id="2" creationId="{6E7E54B4-44DA-9324-C707-FA7208488662}"/>
          </ac:graphicFrameMkLst>
        </pc:graphicFrameChg>
        <pc:picChg chg="add del mod">
          <ac:chgData name="Priscilla O'Connor" userId="d3b9681a-6783-45a0-a9cd-fbceb3f6df13" providerId="ADAL" clId="{40F831B8-F1F1-4938-9A52-8234DB3E9274}" dt="2022-08-04T16:28:14.906" v="762" actId="478"/>
          <ac:picMkLst>
            <pc:docMk/>
            <pc:sldMk cId="1681936445" sldId="275"/>
            <ac:picMk id="6" creationId="{1C263774-4F50-E699-FF4E-5DDB9B92276C}"/>
          </ac:picMkLst>
        </pc:picChg>
        <pc:picChg chg="del mod">
          <ac:chgData name="Priscilla O'Connor" userId="d3b9681a-6783-45a0-a9cd-fbceb3f6df13" providerId="ADAL" clId="{40F831B8-F1F1-4938-9A52-8234DB3E9274}" dt="2022-08-04T16:27:36.844" v="690" actId="478"/>
          <ac:picMkLst>
            <pc:docMk/>
            <pc:sldMk cId="1681936445" sldId="275"/>
            <ac:picMk id="7" creationId="{CC18E01C-2FDE-09CD-AB33-AF21314CAEEE}"/>
          </ac:picMkLst>
        </pc:picChg>
      </pc:sldChg>
      <pc:sldChg chg="modSp mod">
        <pc:chgData name="Priscilla O'Connor" userId="d3b9681a-6783-45a0-a9cd-fbceb3f6df13" providerId="ADAL" clId="{40F831B8-F1F1-4938-9A52-8234DB3E9274}" dt="2022-08-04T16:23:32.224" v="129" actId="20577"/>
        <pc:sldMkLst>
          <pc:docMk/>
          <pc:sldMk cId="1392157519" sldId="276"/>
        </pc:sldMkLst>
        <pc:spChg chg="mod">
          <ac:chgData name="Priscilla O'Connor" userId="d3b9681a-6783-45a0-a9cd-fbceb3f6df13" providerId="ADAL" clId="{40F831B8-F1F1-4938-9A52-8234DB3E9274}" dt="2022-08-04T16:23:32.224" v="129" actId="20577"/>
          <ac:spMkLst>
            <pc:docMk/>
            <pc:sldMk cId="1392157519" sldId="276"/>
            <ac:spMk id="3" creationId="{DF887022-FF62-0001-60F2-8AA0B8147E09}"/>
          </ac:spMkLst>
        </pc:spChg>
        <pc:picChg chg="mod modCrop">
          <ac:chgData name="Priscilla O'Connor" userId="d3b9681a-6783-45a0-a9cd-fbceb3f6df13" providerId="ADAL" clId="{40F831B8-F1F1-4938-9A52-8234DB3E9274}" dt="2022-08-04T16:15:51.879" v="108" actId="1076"/>
          <ac:picMkLst>
            <pc:docMk/>
            <pc:sldMk cId="1392157519" sldId="276"/>
            <ac:picMk id="5" creationId="{9F605446-ED4C-3F50-0358-B825F458D7CC}"/>
          </ac:picMkLst>
        </pc:picChg>
      </pc:sldChg>
    </pc:docChg>
  </pc:docChgLst>
  <pc:docChgLst>
    <pc:chgData name="Priscilla O'Connor" userId="d3b9681a-6783-45a0-a9cd-fbceb3f6df13" providerId="ADAL" clId="{F6AC5271-10AF-4996-8CCF-74A8A725EFD1}"/>
    <pc:docChg chg="undo custSel modSld">
      <pc:chgData name="Priscilla O'Connor" userId="d3b9681a-6783-45a0-a9cd-fbceb3f6df13" providerId="ADAL" clId="{F6AC5271-10AF-4996-8CCF-74A8A725EFD1}" dt="2022-08-05T09:11:13.576" v="45" actId="20577"/>
      <pc:docMkLst>
        <pc:docMk/>
      </pc:docMkLst>
      <pc:sldChg chg="addSp delSp modSp mod">
        <pc:chgData name="Priscilla O'Connor" userId="d3b9681a-6783-45a0-a9cd-fbceb3f6df13" providerId="ADAL" clId="{F6AC5271-10AF-4996-8CCF-74A8A725EFD1}" dt="2022-08-05T00:38:23.638" v="43"/>
        <pc:sldMkLst>
          <pc:docMk/>
          <pc:sldMk cId="0" sldId="256"/>
        </pc:sldMkLst>
        <pc:spChg chg="add del mod">
          <ac:chgData name="Priscilla O'Connor" userId="d3b9681a-6783-45a0-a9cd-fbceb3f6df13" providerId="ADAL" clId="{F6AC5271-10AF-4996-8CCF-74A8A725EFD1}" dt="2022-08-05T00:38:14.829" v="42" actId="478"/>
          <ac:spMkLst>
            <pc:docMk/>
            <pc:sldMk cId="0" sldId="256"/>
            <ac:spMk id="3" creationId="{0A640B46-D008-B7E3-3A77-3DAB9C5BBA68}"/>
          </ac:spMkLst>
        </pc:spChg>
        <pc:spChg chg="add mod">
          <ac:chgData name="Priscilla O'Connor" userId="d3b9681a-6783-45a0-a9cd-fbceb3f6df13" providerId="ADAL" clId="{F6AC5271-10AF-4996-8CCF-74A8A725EFD1}" dt="2022-08-05T00:38:23.638" v="43"/>
          <ac:spMkLst>
            <pc:docMk/>
            <pc:sldMk cId="0" sldId="256"/>
            <ac:spMk id="6" creationId="{CBEA9CF3-8F1B-0D47-0030-95AA84AE9409}"/>
          </ac:spMkLst>
        </pc:spChg>
        <pc:spChg chg="mod">
          <ac:chgData name="Priscilla O'Connor" userId="d3b9681a-6783-45a0-a9cd-fbceb3f6df13" providerId="ADAL" clId="{F6AC5271-10AF-4996-8CCF-74A8A725EFD1}" dt="2022-08-05T00:38:05.213" v="39" actId="1076"/>
          <ac:spMkLst>
            <pc:docMk/>
            <pc:sldMk cId="0" sldId="256"/>
            <ac:spMk id="86" creationId="{00000000-0000-0000-0000-000000000000}"/>
          </ac:spMkLst>
        </pc:spChg>
        <pc:spChg chg="del mod">
          <ac:chgData name="Priscilla O'Connor" userId="d3b9681a-6783-45a0-a9cd-fbceb3f6df13" providerId="ADAL" clId="{F6AC5271-10AF-4996-8CCF-74A8A725EFD1}" dt="2022-08-05T00:38:12.502" v="41" actId="478"/>
          <ac:spMkLst>
            <pc:docMk/>
            <pc:sldMk cId="0" sldId="256"/>
            <ac:spMk id="87" creationId="{00000000-0000-0000-0000-000000000000}"/>
          </ac:spMkLst>
        </pc:spChg>
      </pc:sldChg>
      <pc:sldChg chg="modSp mod">
        <pc:chgData name="Priscilla O'Connor" userId="d3b9681a-6783-45a0-a9cd-fbceb3f6df13" providerId="ADAL" clId="{F6AC5271-10AF-4996-8CCF-74A8A725EFD1}" dt="2022-08-05T09:11:13.576" v="45" actId="20577"/>
        <pc:sldMkLst>
          <pc:docMk/>
          <pc:sldMk cId="1000484643" sldId="269"/>
        </pc:sldMkLst>
        <pc:spChg chg="mod">
          <ac:chgData name="Priscilla O'Connor" userId="d3b9681a-6783-45a0-a9cd-fbceb3f6df13" providerId="ADAL" clId="{F6AC5271-10AF-4996-8CCF-74A8A725EFD1}" dt="2022-08-05T09:11:13.576" v="45" actId="20577"/>
          <ac:spMkLst>
            <pc:docMk/>
            <pc:sldMk cId="1000484643" sldId="269"/>
            <ac:spMk id="8" creationId="{2781B260-BE38-DD86-6239-6DE6D188E4CA}"/>
          </ac:spMkLst>
        </pc:spChg>
        <pc:picChg chg="mod">
          <ac:chgData name="Priscilla O'Connor" userId="d3b9681a-6783-45a0-a9cd-fbceb3f6df13" providerId="ADAL" clId="{F6AC5271-10AF-4996-8CCF-74A8A725EFD1}" dt="2022-08-05T00:13:01.064" v="17" actId="1076"/>
          <ac:picMkLst>
            <pc:docMk/>
            <pc:sldMk cId="1000484643" sldId="269"/>
            <ac:picMk id="6" creationId="{8DACE8E3-C657-DBBF-EDD7-4EA1F4C34F45}"/>
          </ac:picMkLst>
        </pc:picChg>
      </pc:sldChg>
      <pc:sldChg chg="modSp mod">
        <pc:chgData name="Priscilla O'Connor" userId="d3b9681a-6783-45a0-a9cd-fbceb3f6df13" providerId="ADAL" clId="{F6AC5271-10AF-4996-8CCF-74A8A725EFD1}" dt="2022-08-05T00:13:56.200" v="20" actId="207"/>
        <pc:sldMkLst>
          <pc:docMk/>
          <pc:sldMk cId="660163252" sldId="270"/>
        </pc:sldMkLst>
        <pc:spChg chg="mod">
          <ac:chgData name="Priscilla O'Connor" userId="d3b9681a-6783-45a0-a9cd-fbceb3f6df13" providerId="ADAL" clId="{F6AC5271-10AF-4996-8CCF-74A8A725EFD1}" dt="2022-08-05T00:13:56.200" v="20" actId="207"/>
          <ac:spMkLst>
            <pc:docMk/>
            <pc:sldMk cId="660163252" sldId="270"/>
            <ac:spMk id="3" creationId="{F7CCEA80-4855-0BD3-427F-B8F0810E1D4B}"/>
          </ac:spMkLst>
        </pc:spChg>
      </pc:sldChg>
      <pc:sldChg chg="modSp mod">
        <pc:chgData name="Priscilla O'Connor" userId="d3b9681a-6783-45a0-a9cd-fbceb3f6df13" providerId="ADAL" clId="{F6AC5271-10AF-4996-8CCF-74A8A725EFD1}" dt="2022-08-05T00:15:30.804" v="35" actId="1076"/>
        <pc:sldMkLst>
          <pc:docMk/>
          <pc:sldMk cId="1681936445" sldId="275"/>
        </pc:sldMkLst>
        <pc:spChg chg="mod">
          <ac:chgData name="Priscilla O'Connor" userId="d3b9681a-6783-45a0-a9cd-fbceb3f6df13" providerId="ADAL" clId="{F6AC5271-10AF-4996-8CCF-74A8A725EFD1}" dt="2022-08-05T00:15:30.804" v="35" actId="1076"/>
          <ac:spMkLst>
            <pc:docMk/>
            <pc:sldMk cId="1681936445" sldId="275"/>
            <ac:spMk id="5" creationId="{C7EF8559-6E87-AFAC-D687-71EF84BD8207}"/>
          </ac:spMkLst>
        </pc:spChg>
        <pc:graphicFrameChg chg="mod modGraphic">
          <ac:chgData name="Priscilla O'Connor" userId="d3b9681a-6783-45a0-a9cd-fbceb3f6df13" providerId="ADAL" clId="{F6AC5271-10AF-4996-8CCF-74A8A725EFD1}" dt="2022-08-05T00:15:15.110" v="34" actId="1076"/>
          <ac:graphicFrameMkLst>
            <pc:docMk/>
            <pc:sldMk cId="1681936445" sldId="275"/>
            <ac:graphicFrameMk id="2" creationId="{6E7E54B4-44DA-9324-C707-FA7208488662}"/>
          </ac:graphicFrameMkLst>
        </pc:graphicFrameChg>
      </pc:sldChg>
      <pc:sldChg chg="modSp mod">
        <pc:chgData name="Priscilla O'Connor" userId="d3b9681a-6783-45a0-a9cd-fbceb3f6df13" providerId="ADAL" clId="{F6AC5271-10AF-4996-8CCF-74A8A725EFD1}" dt="2022-08-05T00:15:44.684" v="36" actId="207"/>
        <pc:sldMkLst>
          <pc:docMk/>
          <pc:sldMk cId="1392157519" sldId="276"/>
        </pc:sldMkLst>
        <pc:spChg chg="mod">
          <ac:chgData name="Priscilla O'Connor" userId="d3b9681a-6783-45a0-a9cd-fbceb3f6df13" providerId="ADAL" clId="{F6AC5271-10AF-4996-8CCF-74A8A725EFD1}" dt="2022-08-05T00:15:44.684" v="36" actId="207"/>
          <ac:spMkLst>
            <pc:docMk/>
            <pc:sldMk cId="1392157519" sldId="276"/>
            <ac:spMk id="3" creationId="{DF887022-FF62-0001-60F2-8AA0B8147E0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8488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0390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9325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3219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ront Cover" type="title">
  <p:cSld name="TITLE">
    <p:bg>
      <p:bgPr>
        <a:blipFill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0" y="4282280"/>
            <a:ext cx="5949244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 b="1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0" y="6030119"/>
            <a:ext cx="5949244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aded background">
  <p:cSld name="Faded background">
    <p:bg>
      <p:bgPr>
        <a:blipFill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>
            <a:spLocks noGrp="1"/>
          </p:cNvSpPr>
          <p:nvPr>
            <p:ph type="ctrTitle"/>
          </p:nvPr>
        </p:nvSpPr>
        <p:spPr>
          <a:xfrm>
            <a:off x="673891" y="4282280"/>
            <a:ext cx="5949244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kumimoji="0" lang="en-IE" i="0" u="none" strike="noStrike" kern="1200" cap="all" spc="0" normalizeH="0" baseline="0" noProof="0" dirty="0">
                <a:ln>
                  <a:noFill/>
                </a:ln>
                <a:solidFill>
                  <a:srgbClr val="307888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Inclusion for all</a:t>
            </a:r>
            <a:endParaRPr dirty="0">
              <a:solidFill>
                <a:srgbClr val="30788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Google Shape;87;p1">
            <a:extLst>
              <a:ext uri="{FF2B5EF4-FFF2-40B4-BE49-F238E27FC236}">
                <a16:creationId xmlns:a16="http://schemas.microsoft.com/office/drawing/2014/main" id="{CBEA9CF3-8F1B-0D47-0030-95AA84AE940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81879" y="5813966"/>
            <a:ext cx="3863009" cy="4965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IE" dirty="0">
                <a:solidFill>
                  <a:srgbClr val="F15E3B"/>
                </a:solidFill>
              </a:rPr>
              <a:t>WINNING WELLBEING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781B260-BE38-DD86-6239-6DE6D188E4CA}"/>
              </a:ext>
            </a:extLst>
          </p:cNvPr>
          <p:cNvSpPr txBox="1"/>
          <p:nvPr/>
        </p:nvSpPr>
        <p:spPr>
          <a:xfrm>
            <a:off x="990386" y="386694"/>
            <a:ext cx="9982414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1200" dirty="0">
                <a:solidFill>
                  <a:srgbClr val="F25D3B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Diversity means understanding that everyone is unique and </a:t>
            </a:r>
            <a:r>
              <a:rPr lang="en-US" sz="2800" b="1" kern="1200" dirty="0" err="1">
                <a:solidFill>
                  <a:srgbClr val="F25D3B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recognising</a:t>
            </a:r>
            <a:r>
              <a:rPr lang="en-US" sz="2800" b="1" kern="1200" dirty="0">
                <a:solidFill>
                  <a:srgbClr val="F25D3B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and respecting our individual differences.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800" b="1" i="0" u="none" strike="noStrike" kern="1200" cap="none" spc="0" normalizeH="0" baseline="0" noProof="0">
                <a:ln>
                  <a:noFill/>
                </a:ln>
                <a:solidFill>
                  <a:srgbClr val="3078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We must </a:t>
            </a:r>
            <a:r>
              <a:rPr kumimoji="0" lang="en-IE" sz="2800" b="1" i="0" u="none" strike="noStrike" kern="1200" cap="none" spc="0" normalizeH="0" baseline="0" noProof="0" dirty="0">
                <a:ln>
                  <a:noFill/>
                </a:ln>
                <a:solidFill>
                  <a:srgbClr val="3078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all show kindness, inclusion and equality, but we must also stand up for justice and fairness and not allow unkind jokes or comments to slide by without challenging them. </a:t>
            </a:r>
            <a:endParaRPr lang="en-IE" sz="2800" b="1" kern="1200" dirty="0">
              <a:solidFill>
                <a:srgbClr val="00B05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ACE8E3-C657-DBBF-EDD7-4EA1F4C34F4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045" r="12692" b="3539"/>
          <a:stretch/>
        </p:blipFill>
        <p:spPr>
          <a:xfrm>
            <a:off x="4701208" y="3164797"/>
            <a:ext cx="2789583" cy="252847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0048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CCEA80-4855-0BD3-427F-B8F0810E1D4B}"/>
              </a:ext>
            </a:extLst>
          </p:cNvPr>
          <p:cNvSpPr txBox="1"/>
          <p:nvPr/>
        </p:nvSpPr>
        <p:spPr>
          <a:xfrm>
            <a:off x="1196540" y="466524"/>
            <a:ext cx="887147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3078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Regardless of differences, we are actually all the same.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3078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Every person has something to contribute and has a basic right </a:t>
            </a:r>
            <a:b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3078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3078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to be treated with dignity and respect, regardless of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who they love,</a:t>
            </a: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F6BB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their colour, </a:t>
            </a: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C50BA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background, </a:t>
            </a: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gender, </a:t>
            </a: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sexuality, </a:t>
            </a:r>
            <a:b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religion, </a:t>
            </a: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nationality, </a:t>
            </a: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F15E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abilities </a:t>
            </a: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3078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or</a:t>
            </a: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A5C7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body type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2400" b="1" kern="1200" dirty="0">
                <a:solidFill>
                  <a:srgbClr val="30788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– because the real truth is that it is diversity that makes us stronger.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C5E2EE-E612-AAC0-0DDC-48730C5A01E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61" r="15381" b="14862"/>
          <a:stretch/>
        </p:blipFill>
        <p:spPr>
          <a:xfrm>
            <a:off x="4435222" y="2990708"/>
            <a:ext cx="3794379" cy="27569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60163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F887022-FF62-0001-60F2-8AA0B8147E09}"/>
              </a:ext>
            </a:extLst>
          </p:cNvPr>
          <p:cNvSpPr txBox="1"/>
          <p:nvPr/>
        </p:nvSpPr>
        <p:spPr>
          <a:xfrm>
            <a:off x="1157963" y="473669"/>
            <a:ext cx="932450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3078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We all have to </a:t>
            </a: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tear down any remaining barriers </a:t>
            </a: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3078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around discrimination and to ensure a real change in attitudes is firmly instilled so that </a:t>
            </a:r>
            <a:b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fair play and respect for all</a:t>
            </a: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b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3078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is ingrained in our minds. When we truly believe this, we can </a:t>
            </a:r>
            <a:b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3078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3078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move forward – celebrating our uniqueness – because </a:t>
            </a:r>
            <a:b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3078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strength lies not in similarities but in difference </a:t>
            </a:r>
            <a:b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3078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IE" sz="2400" b="1" i="0" u="none" strike="noStrike" kern="1200" cap="none" spc="0" normalizeH="0" baseline="0" noProof="0" dirty="0">
                <a:ln>
                  <a:noFill/>
                </a:ln>
                <a:solidFill>
                  <a:srgbClr val="30788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which affords everyone the opportunity to succeed and grow.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sz="24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sz="24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sz="24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605446-ED4C-3F50-0358-B825F458D7C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265" t="15165" r="2829" b="18419"/>
          <a:stretch/>
        </p:blipFill>
        <p:spPr>
          <a:xfrm>
            <a:off x="4545496" y="3293351"/>
            <a:ext cx="3332921" cy="233238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2157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7EF8559-6E87-AFAC-D687-71EF84BD8207}"/>
              </a:ext>
            </a:extLst>
          </p:cNvPr>
          <p:cNvSpPr txBox="1"/>
          <p:nvPr/>
        </p:nvSpPr>
        <p:spPr>
          <a:xfrm>
            <a:off x="2303739" y="372629"/>
            <a:ext cx="758451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30788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Words can be used to build up or destroy, so use them to empower people and lift them up.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E7E54B4-44DA-9324-C707-FA7208488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252567"/>
              </p:ext>
            </p:extLst>
          </p:nvPr>
        </p:nvGraphicFramePr>
        <p:xfrm>
          <a:off x="1635538" y="1614186"/>
          <a:ext cx="8920923" cy="3189728"/>
        </p:xfrm>
        <a:graphic>
          <a:graphicData uri="http://schemas.openxmlformats.org/drawingml/2006/table">
            <a:tbl>
              <a:tblPr bandRow="1"/>
              <a:tblGrid>
                <a:gridCol w="8920923">
                  <a:extLst>
                    <a:ext uri="{9D8B030D-6E8A-4147-A177-3AD203B41FA5}">
                      <a16:colId xmlns:a16="http://schemas.microsoft.com/office/drawing/2014/main" val="1653673791"/>
                    </a:ext>
                  </a:extLst>
                </a:gridCol>
              </a:tblGrid>
              <a:tr h="398716">
                <a:tc>
                  <a:txBody>
                    <a:bodyPr/>
                    <a:lstStyle/>
                    <a:p>
                      <a:r>
                        <a:rPr lang="en-GB" b="1" dirty="0"/>
                        <a:t>We may all be different, but we all belong to the same race. There is only one race – the Human race.</a:t>
                      </a:r>
                      <a:endParaRPr lang="en-IE" b="1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322160"/>
                  </a:ext>
                </a:extLst>
              </a:tr>
              <a:tr h="398716">
                <a:tc>
                  <a:txBody>
                    <a:bodyPr/>
                    <a:lstStyle/>
                    <a:p>
                      <a:r>
                        <a:rPr lang="en-GB" b="1" dirty="0"/>
                        <a:t>We’re all people – we are all equal.</a:t>
                      </a:r>
                      <a:endParaRPr lang="en-IE" b="1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89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76721"/>
                  </a:ext>
                </a:extLst>
              </a:tr>
              <a:tr h="398716">
                <a:tc>
                  <a:txBody>
                    <a:bodyPr/>
                    <a:lstStyle/>
                    <a:p>
                      <a:r>
                        <a:rPr lang="en-GB" b="1" dirty="0"/>
                        <a:t>Everyone smiles in the very same language.</a:t>
                      </a:r>
                      <a:endParaRPr lang="en-IE" b="1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119556"/>
                  </a:ext>
                </a:extLst>
              </a:tr>
              <a:tr h="398716">
                <a:tc>
                  <a:txBody>
                    <a:bodyPr/>
                    <a:lstStyle/>
                    <a:p>
                      <a:r>
                        <a:rPr lang="en-GB" b="1" dirty="0"/>
                        <a:t>We are all able in different ways. In sport, a bad attitude is the only disability.</a:t>
                      </a:r>
                      <a:endParaRPr lang="en-IE" b="1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1D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253269"/>
                  </a:ext>
                </a:extLst>
              </a:tr>
              <a:tr h="398716">
                <a:tc>
                  <a:txBody>
                    <a:bodyPr/>
                    <a:lstStyle/>
                    <a:p>
                      <a:pPr>
                        <a:tabLst>
                          <a:tab pos="1258888" algn="l"/>
                        </a:tabLst>
                      </a:pPr>
                      <a:r>
                        <a:rPr lang="en-GB" b="1" dirty="0"/>
                        <a:t>Whether you follow a certain religion or are non-believing, we are all equal. Similar yet different.</a:t>
                      </a:r>
                      <a:endParaRPr lang="en-IE" b="1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060042"/>
                  </a:ext>
                </a:extLst>
              </a:tr>
              <a:tr h="398716">
                <a:tc>
                  <a:txBody>
                    <a:bodyPr/>
                    <a:lstStyle/>
                    <a:p>
                      <a:r>
                        <a:rPr lang="en-GB" b="1" dirty="0"/>
                        <a:t>Love makes the world go round – who you love doesn’t matter. Equal human rights for all.</a:t>
                      </a:r>
                      <a:endParaRPr lang="en-IE" b="1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B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3824"/>
                  </a:ext>
                </a:extLst>
              </a:tr>
              <a:tr h="398716">
                <a:tc>
                  <a:txBody>
                    <a:bodyPr/>
                    <a:lstStyle/>
                    <a:p>
                      <a:r>
                        <a:rPr lang="en-GB" b="1" dirty="0"/>
                        <a:t>Beauty comes in all shapes and sizes. Our goal is health and fitness.</a:t>
                      </a:r>
                      <a:endParaRPr lang="en-IE" b="1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062846"/>
                  </a:ext>
                </a:extLst>
              </a:tr>
              <a:tr h="398716">
                <a:tc>
                  <a:txBody>
                    <a:bodyPr/>
                    <a:lstStyle/>
                    <a:p>
                      <a:r>
                        <a:rPr lang="en-GB" b="1" dirty="0"/>
                        <a:t>Diversity makes us stronger.</a:t>
                      </a:r>
                      <a:endParaRPr lang="en-IE" b="1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7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966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936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8a5085-f927-4f59-a774-9177a582767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4388381AD29C41916FBC695DE01F8E" ma:contentTypeVersion="12" ma:contentTypeDescription="Create a new document." ma:contentTypeScope="" ma:versionID="647f41ee7aed05ac381073f85e3d777b">
  <xsd:schema xmlns:xsd="http://www.w3.org/2001/XMLSchema" xmlns:xs="http://www.w3.org/2001/XMLSchema" xmlns:p="http://schemas.microsoft.com/office/2006/metadata/properties" xmlns:ns2="0b8a5085-f927-4f59-a774-9177a5827679" xmlns:ns3="7ff8b333-ed57-41f9-bb4a-e153e75c6758" targetNamespace="http://schemas.microsoft.com/office/2006/metadata/properties" ma:root="true" ma:fieldsID="8db4b21b2422d7f4ef01f95c6e42291f" ns2:_="" ns3:_="">
    <xsd:import namespace="0b8a5085-f927-4f59-a774-9177a5827679"/>
    <xsd:import namespace="7ff8b333-ed57-41f9-bb4a-e153e75c67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a5085-f927-4f59-a774-9177a58276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742b05b-9ba8-4872-bed0-60cf4bd1a3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8b333-ed57-41f9-bb4a-e153e75c675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CEB0D8-FA5A-4F1C-BFCC-6C4974717DCF}">
  <ds:schemaRefs>
    <ds:schemaRef ds:uri="http://schemas.microsoft.com/office/2006/metadata/properties"/>
    <ds:schemaRef ds:uri="http://schemas.microsoft.com/office/infopath/2007/PartnerControls"/>
    <ds:schemaRef ds:uri="0b8a5085-f927-4f59-a774-9177a5827679"/>
  </ds:schemaRefs>
</ds:datastoreItem>
</file>

<file path=customXml/itemProps2.xml><?xml version="1.0" encoding="utf-8"?>
<ds:datastoreItem xmlns:ds="http://schemas.openxmlformats.org/officeDocument/2006/customXml" ds:itemID="{64923702-80A4-49D4-B5BE-5F37971CE4A1}"/>
</file>

<file path=customXml/itemProps3.xml><?xml version="1.0" encoding="utf-8"?>
<ds:datastoreItem xmlns:ds="http://schemas.openxmlformats.org/officeDocument/2006/customXml" ds:itemID="{27795F6C-D784-4ECD-8D62-8C02079A5F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339</Words>
  <Application>Microsoft Office PowerPoint</Application>
  <PresentationFormat>Widescreen</PresentationFormat>
  <Paragraphs>23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Inclusion for all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O'Keeffe</dc:creator>
  <cp:lastModifiedBy>Priscilla O'Connor</cp:lastModifiedBy>
  <cp:revision>6</cp:revision>
  <dcterms:created xsi:type="dcterms:W3CDTF">2021-10-04T12:15:27Z</dcterms:created>
  <dcterms:modified xsi:type="dcterms:W3CDTF">2022-08-05T09:11:13Z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0x010100B24388381AD29C41916FBC695DE01F8E</vt:lpwstr>
  </property>
</Properties>
</file>