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6"/>
  </p:notesMasterIdLst>
  <p:sldIdLst>
    <p:sldId id="256" r:id="rId5"/>
    <p:sldId id="269" r:id="rId6"/>
    <p:sldId id="270" r:id="rId7"/>
    <p:sldId id="275" r:id="rId8"/>
    <p:sldId id="276" r:id="rId9"/>
    <p:sldId id="278" r:id="rId10"/>
    <p:sldId id="280" r:id="rId11"/>
    <p:sldId id="279" r:id="rId12"/>
    <p:sldId id="277" r:id="rId13"/>
    <p:sldId id="281" r:id="rId14"/>
    <p:sldId id="282"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flYn3AOpoL0lnOXhJssCPIUSZ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888"/>
    <a:srgbClr val="F15E3B"/>
    <a:srgbClr val="5C8E3A"/>
    <a:srgbClr val="307888"/>
    <a:srgbClr val="D7E4E1"/>
    <a:srgbClr val="D6E4E1"/>
    <a:srgbClr val="F4E5D9"/>
    <a:srgbClr val="FFD7C5"/>
    <a:srgbClr val="F4CBBA"/>
    <a:srgbClr val="F25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CB297-BD27-46BC-95AF-8B3041CC9EBB}" v="25" dt="2022-08-05T00:07:31.064"/>
    <p1510:client id="{BA343A39-7F8A-4EC6-87E2-A306B9DF8FD6}" v="7" dt="2022-08-05T09:18:21.461"/>
  </p1510:revLst>
</p1510:revInfo>
</file>

<file path=ppt/tableStyles.xml><?xml version="1.0" encoding="utf-8"?>
<a:tblStyleLst xmlns:a="http://schemas.openxmlformats.org/drawingml/2006/main" def="{238A2DA2-46A4-48E4-BB75-16B312FCD73A}">
  <a:tblStyle styleId="{238A2DA2-46A4-48E4-BB75-16B312FCD73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47DF8A48-0E7E-409F-8426-0F6B3FCF0CB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92C683B-BA04-4E89-85B8-94800D957E1F}"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15" d="100"/>
          <a:sy n="115" d="100"/>
        </p:scale>
        <p:origin x="6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O'Connor" userId="d3b9681a-6783-45a0-a9cd-fbceb3f6df13" providerId="ADAL" clId="{BA343A39-7F8A-4EC6-87E2-A306B9DF8FD6}"/>
    <pc:docChg chg="undo custSel modSld">
      <pc:chgData name="Priscilla O'Connor" userId="d3b9681a-6783-45a0-a9cd-fbceb3f6df13" providerId="ADAL" clId="{BA343A39-7F8A-4EC6-87E2-A306B9DF8FD6}" dt="2022-08-05T09:53:53.983" v="130" actId="20577"/>
      <pc:docMkLst>
        <pc:docMk/>
      </pc:docMkLst>
      <pc:sldChg chg="addSp delSp modSp mod">
        <pc:chgData name="Priscilla O'Connor" userId="d3b9681a-6783-45a0-a9cd-fbceb3f6df13" providerId="ADAL" clId="{BA343A39-7F8A-4EC6-87E2-A306B9DF8FD6}" dt="2022-08-05T00:39:38.064" v="113" actId="1036"/>
        <pc:sldMkLst>
          <pc:docMk/>
          <pc:sldMk cId="0" sldId="256"/>
        </pc:sldMkLst>
        <pc:spChg chg="add mod">
          <ac:chgData name="Priscilla O'Connor" userId="d3b9681a-6783-45a0-a9cd-fbceb3f6df13" providerId="ADAL" clId="{BA343A39-7F8A-4EC6-87E2-A306B9DF8FD6}" dt="2022-08-05T00:39:19.674" v="47" actId="1035"/>
          <ac:spMkLst>
            <pc:docMk/>
            <pc:sldMk cId="0" sldId="256"/>
            <ac:spMk id="4" creationId="{9804B06B-FE1B-C70B-9FBC-F132D3A8FB8A}"/>
          </ac:spMkLst>
        </pc:spChg>
        <pc:spChg chg="mod">
          <ac:chgData name="Priscilla O'Connor" userId="d3b9681a-6783-45a0-a9cd-fbceb3f6df13" providerId="ADAL" clId="{BA343A39-7F8A-4EC6-87E2-A306B9DF8FD6}" dt="2022-08-05T00:39:38.064" v="113" actId="1036"/>
          <ac:spMkLst>
            <pc:docMk/>
            <pc:sldMk cId="0" sldId="256"/>
            <ac:spMk id="86" creationId="{00000000-0000-0000-0000-000000000000}"/>
          </ac:spMkLst>
        </pc:spChg>
        <pc:spChg chg="del">
          <ac:chgData name="Priscilla O'Connor" userId="d3b9681a-6783-45a0-a9cd-fbceb3f6df13" providerId="ADAL" clId="{BA343A39-7F8A-4EC6-87E2-A306B9DF8FD6}" dt="2022-08-05T00:39:03.394" v="2" actId="478"/>
          <ac:spMkLst>
            <pc:docMk/>
            <pc:sldMk cId="0" sldId="256"/>
            <ac:spMk id="87" creationId="{00000000-0000-0000-0000-000000000000}"/>
          </ac:spMkLst>
        </pc:spChg>
      </pc:sldChg>
      <pc:sldChg chg="modSp mod">
        <pc:chgData name="Priscilla O'Connor" userId="d3b9681a-6783-45a0-a9cd-fbceb3f6df13" providerId="ADAL" clId="{BA343A39-7F8A-4EC6-87E2-A306B9DF8FD6}" dt="2022-08-05T09:11:31.486" v="115" actId="20577"/>
        <pc:sldMkLst>
          <pc:docMk/>
          <pc:sldMk cId="1000484643" sldId="269"/>
        </pc:sldMkLst>
        <pc:spChg chg="mod">
          <ac:chgData name="Priscilla O'Connor" userId="d3b9681a-6783-45a0-a9cd-fbceb3f6df13" providerId="ADAL" clId="{BA343A39-7F8A-4EC6-87E2-A306B9DF8FD6}" dt="2022-08-05T09:11:31.486" v="115" actId="20577"/>
          <ac:spMkLst>
            <pc:docMk/>
            <pc:sldMk cId="1000484643" sldId="269"/>
            <ac:spMk id="8" creationId="{2781B260-BE38-DD86-6239-6DE6D188E4CA}"/>
          </ac:spMkLst>
        </pc:spChg>
      </pc:sldChg>
      <pc:sldChg chg="addSp modSp mod">
        <pc:chgData name="Priscilla O'Connor" userId="d3b9681a-6783-45a0-a9cd-fbceb3f6df13" providerId="ADAL" clId="{BA343A39-7F8A-4EC6-87E2-A306B9DF8FD6}" dt="2022-08-05T09:18:27.725" v="129" actId="1076"/>
        <pc:sldMkLst>
          <pc:docMk/>
          <pc:sldMk cId="1681936445" sldId="275"/>
        </pc:sldMkLst>
        <pc:spChg chg="mod">
          <ac:chgData name="Priscilla O'Connor" userId="d3b9681a-6783-45a0-a9cd-fbceb3f6df13" providerId="ADAL" clId="{BA343A39-7F8A-4EC6-87E2-A306B9DF8FD6}" dt="2022-08-05T09:18:21.461" v="128" actId="164"/>
          <ac:spMkLst>
            <pc:docMk/>
            <pc:sldMk cId="1681936445" sldId="275"/>
            <ac:spMk id="2" creationId="{0354C1CB-9026-0C3B-86E4-557CABC17606}"/>
          </ac:spMkLst>
        </pc:spChg>
        <pc:grpChg chg="add mod">
          <ac:chgData name="Priscilla O'Connor" userId="d3b9681a-6783-45a0-a9cd-fbceb3f6df13" providerId="ADAL" clId="{BA343A39-7F8A-4EC6-87E2-A306B9DF8FD6}" dt="2022-08-05T09:18:27.725" v="129" actId="1076"/>
          <ac:grpSpMkLst>
            <pc:docMk/>
            <pc:sldMk cId="1681936445" sldId="275"/>
            <ac:grpSpMk id="3" creationId="{95AC9EFB-3B57-3A79-1D8E-7579FDCAC2F4}"/>
          </ac:grpSpMkLst>
        </pc:grpChg>
        <pc:picChg chg="mod">
          <ac:chgData name="Priscilla O'Connor" userId="d3b9681a-6783-45a0-a9cd-fbceb3f6df13" providerId="ADAL" clId="{BA343A39-7F8A-4EC6-87E2-A306B9DF8FD6}" dt="2022-08-05T09:18:21.461" v="128" actId="164"/>
          <ac:picMkLst>
            <pc:docMk/>
            <pc:sldMk cId="1681936445" sldId="275"/>
            <ac:picMk id="10" creationId="{6B9BAFFD-4507-A185-7495-531AEE2C5E4B}"/>
          </ac:picMkLst>
        </pc:picChg>
      </pc:sldChg>
      <pc:sldChg chg="modSp mod">
        <pc:chgData name="Priscilla O'Connor" userId="d3b9681a-6783-45a0-a9cd-fbceb3f6df13" providerId="ADAL" clId="{BA343A39-7F8A-4EC6-87E2-A306B9DF8FD6}" dt="2022-08-05T09:53:53.983" v="130" actId="20577"/>
        <pc:sldMkLst>
          <pc:docMk/>
          <pc:sldMk cId="2970869122" sldId="278"/>
        </pc:sldMkLst>
        <pc:spChg chg="mod">
          <ac:chgData name="Priscilla O'Connor" userId="d3b9681a-6783-45a0-a9cd-fbceb3f6df13" providerId="ADAL" clId="{BA343A39-7F8A-4EC6-87E2-A306B9DF8FD6}" dt="2022-08-05T09:53:53.983" v="130" actId="20577"/>
          <ac:spMkLst>
            <pc:docMk/>
            <pc:sldMk cId="2970869122" sldId="278"/>
            <ac:spMk id="8" creationId="{2781B260-BE38-DD86-6239-6DE6D188E4CA}"/>
          </ac:spMkLst>
        </pc:spChg>
      </pc:sldChg>
      <pc:sldChg chg="addSp modSp mod">
        <pc:chgData name="Priscilla O'Connor" userId="d3b9681a-6783-45a0-a9cd-fbceb3f6df13" providerId="ADAL" clId="{BA343A39-7F8A-4EC6-87E2-A306B9DF8FD6}" dt="2022-08-05T09:18:05.430" v="126" actId="1076"/>
        <pc:sldMkLst>
          <pc:docMk/>
          <pc:sldMk cId="276427119" sldId="282"/>
        </pc:sldMkLst>
        <pc:spChg chg="mod">
          <ac:chgData name="Priscilla O'Connor" userId="d3b9681a-6783-45a0-a9cd-fbceb3f6df13" providerId="ADAL" clId="{BA343A39-7F8A-4EC6-87E2-A306B9DF8FD6}" dt="2022-08-05T09:17:50.688" v="123" actId="164"/>
          <ac:spMkLst>
            <pc:docMk/>
            <pc:sldMk cId="276427119" sldId="282"/>
            <ac:spMk id="2" creationId="{D9835867-25B0-79BA-A96F-BE06B642CE35}"/>
          </ac:spMkLst>
        </pc:spChg>
        <pc:spChg chg="mod">
          <ac:chgData name="Priscilla O'Connor" userId="d3b9681a-6783-45a0-a9cd-fbceb3f6df13" providerId="ADAL" clId="{BA343A39-7F8A-4EC6-87E2-A306B9DF8FD6}" dt="2022-08-05T09:17:50.688" v="123" actId="164"/>
          <ac:spMkLst>
            <pc:docMk/>
            <pc:sldMk cId="276427119" sldId="282"/>
            <ac:spMk id="4" creationId="{C2C5040C-0EED-9952-7815-9F2CBFCE759E}"/>
          </ac:spMkLst>
        </pc:spChg>
        <pc:spChg chg="mod">
          <ac:chgData name="Priscilla O'Connor" userId="d3b9681a-6783-45a0-a9cd-fbceb3f6df13" providerId="ADAL" clId="{BA343A39-7F8A-4EC6-87E2-A306B9DF8FD6}" dt="2022-08-05T09:17:50.688" v="123" actId="164"/>
          <ac:spMkLst>
            <pc:docMk/>
            <pc:sldMk cId="276427119" sldId="282"/>
            <ac:spMk id="6" creationId="{7BB68E4C-2889-9745-1F47-96DEB424E017}"/>
          </ac:spMkLst>
        </pc:spChg>
        <pc:spChg chg="mod">
          <ac:chgData name="Priscilla O'Connor" userId="d3b9681a-6783-45a0-a9cd-fbceb3f6df13" providerId="ADAL" clId="{BA343A39-7F8A-4EC6-87E2-A306B9DF8FD6}" dt="2022-08-05T09:17:50.688" v="123" actId="164"/>
          <ac:spMkLst>
            <pc:docMk/>
            <pc:sldMk cId="276427119" sldId="282"/>
            <ac:spMk id="7" creationId="{F380E889-EB3A-4447-C0A4-7AF8C9B4B195}"/>
          </ac:spMkLst>
        </pc:spChg>
        <pc:spChg chg="mod">
          <ac:chgData name="Priscilla O'Connor" userId="d3b9681a-6783-45a0-a9cd-fbceb3f6df13" providerId="ADAL" clId="{BA343A39-7F8A-4EC6-87E2-A306B9DF8FD6}" dt="2022-08-05T09:17:50.688" v="123" actId="164"/>
          <ac:spMkLst>
            <pc:docMk/>
            <pc:sldMk cId="276427119" sldId="282"/>
            <ac:spMk id="9" creationId="{76092FE2-0486-3A01-0B57-E24FB1164602}"/>
          </ac:spMkLst>
        </pc:spChg>
        <pc:grpChg chg="add mod">
          <ac:chgData name="Priscilla O'Connor" userId="d3b9681a-6783-45a0-a9cd-fbceb3f6df13" providerId="ADAL" clId="{BA343A39-7F8A-4EC6-87E2-A306B9DF8FD6}" dt="2022-08-05T09:16:54.734" v="119" actId="164"/>
          <ac:grpSpMkLst>
            <pc:docMk/>
            <pc:sldMk cId="276427119" sldId="282"/>
            <ac:grpSpMk id="3" creationId="{2B1D1966-8BA9-4F71-B3F0-06B025976B01}"/>
          </ac:grpSpMkLst>
        </pc:grpChg>
        <pc:grpChg chg="add mod">
          <ac:chgData name="Priscilla O'Connor" userId="d3b9681a-6783-45a0-a9cd-fbceb3f6df13" providerId="ADAL" clId="{BA343A39-7F8A-4EC6-87E2-A306B9DF8FD6}" dt="2022-08-05T09:17:29.142" v="122" actId="164"/>
          <ac:grpSpMkLst>
            <pc:docMk/>
            <pc:sldMk cId="276427119" sldId="282"/>
            <ac:grpSpMk id="5" creationId="{93A589B8-91BA-5B6C-8F0F-45D9806BF306}"/>
          </ac:grpSpMkLst>
        </pc:grpChg>
        <pc:grpChg chg="add mod">
          <ac:chgData name="Priscilla O'Connor" userId="d3b9681a-6783-45a0-a9cd-fbceb3f6df13" providerId="ADAL" clId="{BA343A39-7F8A-4EC6-87E2-A306B9DF8FD6}" dt="2022-08-05T09:18:05.430" v="126" actId="1076"/>
          <ac:grpSpMkLst>
            <pc:docMk/>
            <pc:sldMk cId="276427119" sldId="282"/>
            <ac:grpSpMk id="11" creationId="{EE20DBC6-B90C-978E-3487-E8BD040423E5}"/>
          </ac:grpSpMkLst>
        </pc:grpChg>
        <pc:cxnChg chg="mod">
          <ac:chgData name="Priscilla O'Connor" userId="d3b9681a-6783-45a0-a9cd-fbceb3f6df13" providerId="ADAL" clId="{BA343A39-7F8A-4EC6-87E2-A306B9DF8FD6}" dt="2022-08-05T09:17:50.688" v="123" actId="164"/>
          <ac:cxnSpMkLst>
            <pc:docMk/>
            <pc:sldMk cId="276427119" sldId="282"/>
            <ac:cxnSpMk id="10" creationId="{48F035B5-2553-6EC4-E39B-D93A5AD82F9C}"/>
          </ac:cxnSpMkLst>
        </pc:cxnChg>
        <pc:cxnChg chg="mod">
          <ac:chgData name="Priscilla O'Connor" userId="d3b9681a-6783-45a0-a9cd-fbceb3f6df13" providerId="ADAL" clId="{BA343A39-7F8A-4EC6-87E2-A306B9DF8FD6}" dt="2022-08-05T09:17:50.688" v="123" actId="164"/>
          <ac:cxnSpMkLst>
            <pc:docMk/>
            <pc:sldMk cId="276427119" sldId="282"/>
            <ac:cxnSpMk id="12" creationId="{F0BE86CE-CE63-65E9-615D-5001A6CA3A15}"/>
          </ac:cxnSpMkLst>
        </pc:cxnChg>
        <pc:cxnChg chg="mod">
          <ac:chgData name="Priscilla O'Connor" userId="d3b9681a-6783-45a0-a9cd-fbceb3f6df13" providerId="ADAL" clId="{BA343A39-7F8A-4EC6-87E2-A306B9DF8FD6}" dt="2022-08-05T09:17:50.688" v="123" actId="164"/>
          <ac:cxnSpMkLst>
            <pc:docMk/>
            <pc:sldMk cId="276427119" sldId="282"/>
            <ac:cxnSpMk id="16" creationId="{0F7EF31D-B616-FCF0-9D79-DC56E63747C5}"/>
          </ac:cxnSpMkLst>
        </pc:cxnChg>
        <pc:cxnChg chg="mod">
          <ac:chgData name="Priscilla O'Connor" userId="d3b9681a-6783-45a0-a9cd-fbceb3f6df13" providerId="ADAL" clId="{BA343A39-7F8A-4EC6-87E2-A306B9DF8FD6}" dt="2022-08-05T09:17:50.688" v="123" actId="164"/>
          <ac:cxnSpMkLst>
            <pc:docMk/>
            <pc:sldMk cId="276427119" sldId="282"/>
            <ac:cxnSpMk id="21" creationId="{3823801B-A8FF-60A1-8F66-28DDDBFACC46}"/>
          </ac:cxnSpMkLst>
        </pc:cxnChg>
      </pc:sldChg>
    </pc:docChg>
  </pc:docChgLst>
  <pc:docChgLst>
    <pc:chgData name="Priscilla O'Connor" userId="d3b9681a-6783-45a0-a9cd-fbceb3f6df13" providerId="ADAL" clId="{219CB297-BD27-46BC-95AF-8B3041CC9EBB}"/>
    <pc:docChg chg="undo custSel delSld modSld">
      <pc:chgData name="Priscilla O'Connor" userId="d3b9681a-6783-45a0-a9cd-fbceb3f6df13" providerId="ADAL" clId="{219CB297-BD27-46BC-95AF-8B3041CC9EBB}" dt="2022-08-05T00:06:58.745" v="716" actId="14100"/>
      <pc:docMkLst>
        <pc:docMk/>
      </pc:docMkLst>
      <pc:sldChg chg="del">
        <pc:chgData name="Priscilla O'Connor" userId="d3b9681a-6783-45a0-a9cd-fbceb3f6df13" providerId="ADAL" clId="{219CB297-BD27-46BC-95AF-8B3041CC9EBB}" dt="2022-08-04T18:34:41.463" v="0" actId="2696"/>
        <pc:sldMkLst>
          <pc:docMk/>
          <pc:sldMk cId="0" sldId="267"/>
        </pc:sldMkLst>
      </pc:sldChg>
      <pc:sldChg chg="modSp mod">
        <pc:chgData name="Priscilla O'Connor" userId="d3b9681a-6783-45a0-a9cd-fbceb3f6df13" providerId="ADAL" clId="{219CB297-BD27-46BC-95AF-8B3041CC9EBB}" dt="2022-08-04T23:05:21.275" v="61" actId="113"/>
        <pc:sldMkLst>
          <pc:docMk/>
          <pc:sldMk cId="1000484643" sldId="269"/>
        </pc:sldMkLst>
        <pc:spChg chg="mod">
          <ac:chgData name="Priscilla O'Connor" userId="d3b9681a-6783-45a0-a9cd-fbceb3f6df13" providerId="ADAL" clId="{219CB297-BD27-46BC-95AF-8B3041CC9EBB}" dt="2022-08-04T23:05:21.275" v="61" actId="113"/>
          <ac:spMkLst>
            <pc:docMk/>
            <pc:sldMk cId="1000484643" sldId="269"/>
            <ac:spMk id="8" creationId="{2781B260-BE38-DD86-6239-6DE6D188E4CA}"/>
          </ac:spMkLst>
        </pc:spChg>
      </pc:sldChg>
      <pc:sldChg chg="modSp mod">
        <pc:chgData name="Priscilla O'Connor" userId="d3b9681a-6783-45a0-a9cd-fbceb3f6df13" providerId="ADAL" clId="{219CB297-BD27-46BC-95AF-8B3041CC9EBB}" dt="2022-08-04T23:06:19.176" v="68" actId="14100"/>
        <pc:sldMkLst>
          <pc:docMk/>
          <pc:sldMk cId="660163252" sldId="270"/>
        </pc:sldMkLst>
        <pc:spChg chg="mod">
          <ac:chgData name="Priscilla O'Connor" userId="d3b9681a-6783-45a0-a9cd-fbceb3f6df13" providerId="ADAL" clId="{219CB297-BD27-46BC-95AF-8B3041CC9EBB}" dt="2022-08-04T23:06:19.176" v="68" actId="14100"/>
          <ac:spMkLst>
            <pc:docMk/>
            <pc:sldMk cId="660163252" sldId="270"/>
            <ac:spMk id="7" creationId="{118287DC-41EF-3646-C742-8E8C976030FB}"/>
          </ac:spMkLst>
        </pc:spChg>
        <pc:picChg chg="mod modCrop">
          <ac:chgData name="Priscilla O'Connor" userId="d3b9681a-6783-45a0-a9cd-fbceb3f6df13" providerId="ADAL" clId="{219CB297-BD27-46BC-95AF-8B3041CC9EBB}" dt="2022-08-04T22:59:06.933" v="44" actId="732"/>
          <ac:picMkLst>
            <pc:docMk/>
            <pc:sldMk cId="660163252" sldId="270"/>
            <ac:picMk id="4" creationId="{CC114A50-3745-49E4-25D9-C95401AB0A6E}"/>
          </ac:picMkLst>
        </pc:picChg>
      </pc:sldChg>
      <pc:sldChg chg="addSp modSp mod">
        <pc:chgData name="Priscilla O'Connor" userId="d3b9681a-6783-45a0-a9cd-fbceb3f6df13" providerId="ADAL" clId="{219CB297-BD27-46BC-95AF-8B3041CC9EBB}" dt="2022-08-04T23:27:33.948" v="243" actId="1035"/>
        <pc:sldMkLst>
          <pc:docMk/>
          <pc:sldMk cId="1681936445" sldId="275"/>
        </pc:sldMkLst>
        <pc:spChg chg="add mod ord">
          <ac:chgData name="Priscilla O'Connor" userId="d3b9681a-6783-45a0-a9cd-fbceb3f6df13" providerId="ADAL" clId="{219CB297-BD27-46BC-95AF-8B3041CC9EBB}" dt="2022-08-04T23:27:33.948" v="243" actId="1035"/>
          <ac:spMkLst>
            <pc:docMk/>
            <pc:sldMk cId="1681936445" sldId="275"/>
            <ac:spMk id="2" creationId="{0354C1CB-9026-0C3B-86E4-557CABC17606}"/>
          </ac:spMkLst>
        </pc:spChg>
        <pc:spChg chg="mod">
          <ac:chgData name="Priscilla O'Connor" userId="d3b9681a-6783-45a0-a9cd-fbceb3f6df13" providerId="ADAL" clId="{219CB297-BD27-46BC-95AF-8B3041CC9EBB}" dt="2022-08-04T23:07:09.328" v="76" actId="14100"/>
          <ac:spMkLst>
            <pc:docMk/>
            <pc:sldMk cId="1681936445" sldId="275"/>
            <ac:spMk id="8" creationId="{35FD7C3C-29EE-C496-678E-9974EBF2C691}"/>
          </ac:spMkLst>
        </pc:spChg>
        <pc:spChg chg="mod">
          <ac:chgData name="Priscilla O'Connor" userId="d3b9681a-6783-45a0-a9cd-fbceb3f6df13" providerId="ADAL" clId="{219CB297-BD27-46BC-95AF-8B3041CC9EBB}" dt="2022-08-04T23:07:24.536" v="80" actId="1076"/>
          <ac:spMkLst>
            <pc:docMk/>
            <pc:sldMk cId="1681936445" sldId="275"/>
            <ac:spMk id="9" creationId="{F48B6A63-CDA5-E2F5-146D-B27409F82978}"/>
          </ac:spMkLst>
        </pc:spChg>
        <pc:spChg chg="mod">
          <ac:chgData name="Priscilla O'Connor" userId="d3b9681a-6783-45a0-a9cd-fbceb3f6df13" providerId="ADAL" clId="{219CB297-BD27-46BC-95AF-8B3041CC9EBB}" dt="2022-08-04T23:08:22.151" v="101" actId="1076"/>
          <ac:spMkLst>
            <pc:docMk/>
            <pc:sldMk cId="1681936445" sldId="275"/>
            <ac:spMk id="12" creationId="{2EC83016-130D-B704-A395-076DB835B637}"/>
          </ac:spMkLst>
        </pc:spChg>
        <pc:picChg chg="mod modCrop">
          <ac:chgData name="Priscilla O'Connor" userId="d3b9681a-6783-45a0-a9cd-fbceb3f6df13" providerId="ADAL" clId="{219CB297-BD27-46BC-95AF-8B3041CC9EBB}" dt="2022-08-04T23:24:36.274" v="183" actId="1076"/>
          <ac:picMkLst>
            <pc:docMk/>
            <pc:sldMk cId="1681936445" sldId="275"/>
            <ac:picMk id="10" creationId="{6B9BAFFD-4507-A185-7495-531AEE2C5E4B}"/>
          </ac:picMkLst>
        </pc:picChg>
      </pc:sldChg>
      <pc:sldChg chg="addSp modSp mod">
        <pc:chgData name="Priscilla O'Connor" userId="d3b9681a-6783-45a0-a9cd-fbceb3f6df13" providerId="ADAL" clId="{219CB297-BD27-46BC-95AF-8B3041CC9EBB}" dt="2022-08-04T23:47:58.036" v="458" actId="20577"/>
        <pc:sldMkLst>
          <pc:docMk/>
          <pc:sldMk cId="1019142637" sldId="276"/>
        </pc:sldMkLst>
        <pc:spChg chg="add mod">
          <ac:chgData name="Priscilla O'Connor" userId="d3b9681a-6783-45a0-a9cd-fbceb3f6df13" providerId="ADAL" clId="{219CB297-BD27-46BC-95AF-8B3041CC9EBB}" dt="2022-08-04T23:33:31.557" v="295" actId="1076"/>
          <ac:spMkLst>
            <pc:docMk/>
            <pc:sldMk cId="1019142637" sldId="276"/>
            <ac:spMk id="4" creationId="{0C9DB53A-7A02-0BBA-1B74-8BF70A7EC166}"/>
          </ac:spMkLst>
        </pc:spChg>
        <pc:spChg chg="mod">
          <ac:chgData name="Priscilla O'Connor" userId="d3b9681a-6783-45a0-a9cd-fbceb3f6df13" providerId="ADAL" clId="{219CB297-BD27-46BC-95AF-8B3041CC9EBB}" dt="2022-08-04T23:47:58.036" v="458" actId="20577"/>
          <ac:spMkLst>
            <pc:docMk/>
            <pc:sldMk cId="1019142637" sldId="276"/>
            <ac:spMk id="8" creationId="{2781B260-BE38-DD86-6239-6DE6D188E4CA}"/>
          </ac:spMkLst>
        </pc:spChg>
        <pc:picChg chg="mod modCrop">
          <ac:chgData name="Priscilla O'Connor" userId="d3b9681a-6783-45a0-a9cd-fbceb3f6df13" providerId="ADAL" clId="{219CB297-BD27-46BC-95AF-8B3041CC9EBB}" dt="2022-08-04T23:33:28.519" v="294" actId="1076"/>
          <ac:picMkLst>
            <pc:docMk/>
            <pc:sldMk cId="1019142637" sldId="276"/>
            <ac:picMk id="3" creationId="{5736773A-1262-98ED-D8B9-D63E9F1FD7BD}"/>
          </ac:picMkLst>
        </pc:picChg>
      </pc:sldChg>
      <pc:sldChg chg="addSp modSp mod">
        <pc:chgData name="Priscilla O'Connor" userId="d3b9681a-6783-45a0-a9cd-fbceb3f6df13" providerId="ADAL" clId="{219CB297-BD27-46BC-95AF-8B3041CC9EBB}" dt="2022-08-04T23:53:12.855" v="530" actId="1076"/>
        <pc:sldMkLst>
          <pc:docMk/>
          <pc:sldMk cId="3301519593" sldId="277"/>
        </pc:sldMkLst>
        <pc:spChg chg="add mod">
          <ac:chgData name="Priscilla O'Connor" userId="d3b9681a-6783-45a0-a9cd-fbceb3f6df13" providerId="ADAL" clId="{219CB297-BD27-46BC-95AF-8B3041CC9EBB}" dt="2022-08-04T23:52:14.661" v="518" actId="14100"/>
          <ac:spMkLst>
            <pc:docMk/>
            <pc:sldMk cId="3301519593" sldId="277"/>
            <ac:spMk id="4" creationId="{9D4A6E18-2231-65DF-D420-D7418370DB1D}"/>
          </ac:spMkLst>
        </pc:spChg>
        <pc:spChg chg="mod">
          <ac:chgData name="Priscilla O'Connor" userId="d3b9681a-6783-45a0-a9cd-fbceb3f6df13" providerId="ADAL" clId="{219CB297-BD27-46BC-95AF-8B3041CC9EBB}" dt="2022-08-04T23:52:06.934" v="516" actId="20577"/>
          <ac:spMkLst>
            <pc:docMk/>
            <pc:sldMk cId="3301519593" sldId="277"/>
            <ac:spMk id="8" creationId="{2781B260-BE38-DD86-6239-6DE6D188E4CA}"/>
          </ac:spMkLst>
        </pc:spChg>
        <pc:picChg chg="mod modCrop">
          <ac:chgData name="Priscilla O'Connor" userId="d3b9681a-6783-45a0-a9cd-fbceb3f6df13" providerId="ADAL" clId="{219CB297-BD27-46BC-95AF-8B3041CC9EBB}" dt="2022-08-04T23:53:12.855" v="530" actId="1076"/>
          <ac:picMkLst>
            <pc:docMk/>
            <pc:sldMk cId="3301519593" sldId="277"/>
            <ac:picMk id="3" creationId="{45B2AF19-41E3-E07E-654F-180E0D08A91A}"/>
          </ac:picMkLst>
        </pc:picChg>
      </pc:sldChg>
      <pc:sldChg chg="modSp mod">
        <pc:chgData name="Priscilla O'Connor" userId="d3b9681a-6783-45a0-a9cd-fbceb3f6df13" providerId="ADAL" clId="{219CB297-BD27-46BC-95AF-8B3041CC9EBB}" dt="2022-08-04T23:35:53.195" v="327" actId="1076"/>
        <pc:sldMkLst>
          <pc:docMk/>
          <pc:sldMk cId="2970869122" sldId="278"/>
        </pc:sldMkLst>
        <pc:spChg chg="mod">
          <ac:chgData name="Priscilla O'Connor" userId="d3b9681a-6783-45a0-a9cd-fbceb3f6df13" providerId="ADAL" clId="{219CB297-BD27-46BC-95AF-8B3041CC9EBB}" dt="2022-08-04T23:34:47.529" v="315" actId="1076"/>
          <ac:spMkLst>
            <pc:docMk/>
            <pc:sldMk cId="2970869122" sldId="278"/>
            <ac:spMk id="8" creationId="{2781B260-BE38-DD86-6239-6DE6D188E4CA}"/>
          </ac:spMkLst>
        </pc:spChg>
        <pc:picChg chg="mod">
          <ac:chgData name="Priscilla O'Connor" userId="d3b9681a-6783-45a0-a9cd-fbceb3f6df13" providerId="ADAL" clId="{219CB297-BD27-46BC-95AF-8B3041CC9EBB}" dt="2022-08-04T23:35:53.195" v="327" actId="1076"/>
          <ac:picMkLst>
            <pc:docMk/>
            <pc:sldMk cId="2970869122" sldId="278"/>
            <ac:picMk id="3" creationId="{DDE70E2E-5E85-C1EB-6AFE-79D760977087}"/>
          </ac:picMkLst>
        </pc:picChg>
      </pc:sldChg>
      <pc:sldChg chg="modSp mod">
        <pc:chgData name="Priscilla O'Connor" userId="d3b9681a-6783-45a0-a9cd-fbceb3f6df13" providerId="ADAL" clId="{219CB297-BD27-46BC-95AF-8B3041CC9EBB}" dt="2022-08-04T23:49:03.130" v="469" actId="20577"/>
        <pc:sldMkLst>
          <pc:docMk/>
          <pc:sldMk cId="3927745028" sldId="279"/>
        </pc:sldMkLst>
        <pc:spChg chg="mod">
          <ac:chgData name="Priscilla O'Connor" userId="d3b9681a-6783-45a0-a9cd-fbceb3f6df13" providerId="ADAL" clId="{219CB297-BD27-46BC-95AF-8B3041CC9EBB}" dt="2022-08-04T23:49:03.130" v="469" actId="20577"/>
          <ac:spMkLst>
            <pc:docMk/>
            <pc:sldMk cId="3927745028" sldId="279"/>
            <ac:spMk id="8" creationId="{2781B260-BE38-DD86-6239-6DE6D188E4CA}"/>
          </ac:spMkLst>
        </pc:spChg>
        <pc:picChg chg="mod modCrop">
          <ac:chgData name="Priscilla O'Connor" userId="d3b9681a-6783-45a0-a9cd-fbceb3f6df13" providerId="ADAL" clId="{219CB297-BD27-46BC-95AF-8B3041CC9EBB}" dt="2022-08-04T23:46:40.341" v="450" actId="14100"/>
          <ac:picMkLst>
            <pc:docMk/>
            <pc:sldMk cId="3927745028" sldId="279"/>
            <ac:picMk id="3" creationId="{085A7AE1-EA7A-C3E4-8374-49B4FA60BA1A}"/>
          </ac:picMkLst>
        </pc:picChg>
      </pc:sldChg>
      <pc:sldChg chg="modSp mod">
        <pc:chgData name="Priscilla O'Connor" userId="d3b9681a-6783-45a0-a9cd-fbceb3f6df13" providerId="ADAL" clId="{219CB297-BD27-46BC-95AF-8B3041CC9EBB}" dt="2022-08-04T23:48:50.485" v="463" actId="20577"/>
        <pc:sldMkLst>
          <pc:docMk/>
          <pc:sldMk cId="175874719" sldId="280"/>
        </pc:sldMkLst>
        <pc:spChg chg="mod">
          <ac:chgData name="Priscilla O'Connor" userId="d3b9681a-6783-45a0-a9cd-fbceb3f6df13" providerId="ADAL" clId="{219CB297-BD27-46BC-95AF-8B3041CC9EBB}" dt="2022-08-04T23:48:50.485" v="463" actId="20577"/>
          <ac:spMkLst>
            <pc:docMk/>
            <pc:sldMk cId="175874719" sldId="280"/>
            <ac:spMk id="6" creationId="{C22DC6B0-AC54-C9FA-18AB-A84BDE54B749}"/>
          </ac:spMkLst>
        </pc:spChg>
        <pc:spChg chg="mod">
          <ac:chgData name="Priscilla O'Connor" userId="d3b9681a-6783-45a0-a9cd-fbceb3f6df13" providerId="ADAL" clId="{219CB297-BD27-46BC-95AF-8B3041CC9EBB}" dt="2022-08-04T23:47:12.225" v="455" actId="14100"/>
          <ac:spMkLst>
            <pc:docMk/>
            <pc:sldMk cId="175874719" sldId="280"/>
            <ac:spMk id="9" creationId="{A1EA61AB-388B-B2A4-E92C-C2EC8BED0724}"/>
          </ac:spMkLst>
        </pc:spChg>
      </pc:sldChg>
      <pc:sldChg chg="modSp mod">
        <pc:chgData name="Priscilla O'Connor" userId="d3b9681a-6783-45a0-a9cd-fbceb3f6df13" providerId="ADAL" clId="{219CB297-BD27-46BC-95AF-8B3041CC9EBB}" dt="2022-08-04T23:55:09.427" v="559" actId="1076"/>
        <pc:sldMkLst>
          <pc:docMk/>
          <pc:sldMk cId="2447713672" sldId="281"/>
        </pc:sldMkLst>
        <pc:spChg chg="mod">
          <ac:chgData name="Priscilla O'Connor" userId="d3b9681a-6783-45a0-a9cd-fbceb3f6df13" providerId="ADAL" clId="{219CB297-BD27-46BC-95AF-8B3041CC9EBB}" dt="2022-08-04T23:53:45.128" v="544" actId="313"/>
          <ac:spMkLst>
            <pc:docMk/>
            <pc:sldMk cId="2447713672" sldId="281"/>
            <ac:spMk id="8" creationId="{2781B260-BE38-DD86-6239-6DE6D188E4CA}"/>
          </ac:spMkLst>
        </pc:spChg>
        <pc:picChg chg="mod modCrop">
          <ac:chgData name="Priscilla O'Connor" userId="d3b9681a-6783-45a0-a9cd-fbceb3f6df13" providerId="ADAL" clId="{219CB297-BD27-46BC-95AF-8B3041CC9EBB}" dt="2022-08-04T23:55:09.427" v="559" actId="1076"/>
          <ac:picMkLst>
            <pc:docMk/>
            <pc:sldMk cId="2447713672" sldId="281"/>
            <ac:picMk id="3" creationId="{CEDDC3AA-DCB3-C007-3E0C-6E98B621A5F0}"/>
          </ac:picMkLst>
        </pc:picChg>
      </pc:sldChg>
      <pc:sldChg chg="addSp delSp modSp mod">
        <pc:chgData name="Priscilla O'Connor" userId="d3b9681a-6783-45a0-a9cd-fbceb3f6df13" providerId="ADAL" clId="{219CB297-BD27-46BC-95AF-8B3041CC9EBB}" dt="2022-08-05T00:06:58.745" v="716" actId="14100"/>
        <pc:sldMkLst>
          <pc:docMk/>
          <pc:sldMk cId="276427119" sldId="282"/>
        </pc:sldMkLst>
        <pc:spChg chg="add mod ord">
          <ac:chgData name="Priscilla O'Connor" userId="d3b9681a-6783-45a0-a9cd-fbceb3f6df13" providerId="ADAL" clId="{219CB297-BD27-46BC-95AF-8B3041CC9EBB}" dt="2022-08-05T00:06:58.745" v="716" actId="14100"/>
          <ac:spMkLst>
            <pc:docMk/>
            <pc:sldMk cId="276427119" sldId="282"/>
            <ac:spMk id="2" creationId="{D9835867-25B0-79BA-A96F-BE06B642CE35}"/>
          </ac:spMkLst>
        </pc:spChg>
        <pc:spChg chg="add mod">
          <ac:chgData name="Priscilla O'Connor" userId="d3b9681a-6783-45a0-a9cd-fbceb3f6df13" providerId="ADAL" clId="{219CB297-BD27-46BC-95AF-8B3041CC9EBB}" dt="2022-08-05T00:04:28.945" v="682" actId="1076"/>
          <ac:spMkLst>
            <pc:docMk/>
            <pc:sldMk cId="276427119" sldId="282"/>
            <ac:spMk id="4" creationId="{C2C5040C-0EED-9952-7815-9F2CBFCE759E}"/>
          </ac:spMkLst>
        </pc:spChg>
        <pc:spChg chg="add mod">
          <ac:chgData name="Priscilla O'Connor" userId="d3b9681a-6783-45a0-a9cd-fbceb3f6df13" providerId="ADAL" clId="{219CB297-BD27-46BC-95AF-8B3041CC9EBB}" dt="2022-08-05T00:04:15.589" v="679" actId="1076"/>
          <ac:spMkLst>
            <pc:docMk/>
            <pc:sldMk cId="276427119" sldId="282"/>
            <ac:spMk id="6" creationId="{7BB68E4C-2889-9745-1F47-96DEB424E017}"/>
          </ac:spMkLst>
        </pc:spChg>
        <pc:spChg chg="add mod">
          <ac:chgData name="Priscilla O'Connor" userId="d3b9681a-6783-45a0-a9cd-fbceb3f6df13" providerId="ADAL" clId="{219CB297-BD27-46BC-95AF-8B3041CC9EBB}" dt="2022-08-05T00:04:23.040" v="681" actId="1076"/>
          <ac:spMkLst>
            <pc:docMk/>
            <pc:sldMk cId="276427119" sldId="282"/>
            <ac:spMk id="7" creationId="{F380E889-EB3A-4447-C0A4-7AF8C9B4B195}"/>
          </ac:spMkLst>
        </pc:spChg>
        <pc:spChg chg="mod">
          <ac:chgData name="Priscilla O'Connor" userId="d3b9681a-6783-45a0-a9cd-fbceb3f6df13" providerId="ADAL" clId="{219CB297-BD27-46BC-95AF-8B3041CC9EBB}" dt="2022-08-05T00:00:47.401" v="661" actId="14100"/>
          <ac:spMkLst>
            <pc:docMk/>
            <pc:sldMk cId="276427119" sldId="282"/>
            <ac:spMk id="8" creationId="{2781B260-BE38-DD86-6239-6DE6D188E4CA}"/>
          </ac:spMkLst>
        </pc:spChg>
        <pc:spChg chg="add mod">
          <ac:chgData name="Priscilla O'Connor" userId="d3b9681a-6783-45a0-a9cd-fbceb3f6df13" providerId="ADAL" clId="{219CB297-BD27-46BC-95AF-8B3041CC9EBB}" dt="2022-08-05T00:06:45.262" v="712" actId="1037"/>
          <ac:spMkLst>
            <pc:docMk/>
            <pc:sldMk cId="276427119" sldId="282"/>
            <ac:spMk id="9" creationId="{76092FE2-0486-3A01-0B57-E24FB1164602}"/>
          </ac:spMkLst>
        </pc:spChg>
        <pc:picChg chg="del mod">
          <ac:chgData name="Priscilla O'Connor" userId="d3b9681a-6783-45a0-a9cd-fbceb3f6df13" providerId="ADAL" clId="{219CB297-BD27-46BC-95AF-8B3041CC9EBB}" dt="2022-08-05T00:06:41.375" v="710" actId="478"/>
          <ac:picMkLst>
            <pc:docMk/>
            <pc:sldMk cId="276427119" sldId="282"/>
            <ac:picMk id="3" creationId="{6EFBD99F-22A1-C277-D5B4-9DB24789CE47}"/>
          </ac:picMkLst>
        </pc:picChg>
        <pc:cxnChg chg="add mod">
          <ac:chgData name="Priscilla O'Connor" userId="d3b9681a-6783-45a0-a9cd-fbceb3f6df13" providerId="ADAL" clId="{219CB297-BD27-46BC-95AF-8B3041CC9EBB}" dt="2022-08-05T00:06:58.745" v="716" actId="14100"/>
          <ac:cxnSpMkLst>
            <pc:docMk/>
            <pc:sldMk cId="276427119" sldId="282"/>
            <ac:cxnSpMk id="10" creationId="{48F035B5-2553-6EC4-E39B-D93A5AD82F9C}"/>
          </ac:cxnSpMkLst>
        </pc:cxnChg>
        <pc:cxnChg chg="add mod">
          <ac:chgData name="Priscilla O'Connor" userId="d3b9681a-6783-45a0-a9cd-fbceb3f6df13" providerId="ADAL" clId="{219CB297-BD27-46BC-95AF-8B3041CC9EBB}" dt="2022-08-05T00:05:46.750" v="694" actId="14100"/>
          <ac:cxnSpMkLst>
            <pc:docMk/>
            <pc:sldMk cId="276427119" sldId="282"/>
            <ac:cxnSpMk id="12" creationId="{F0BE86CE-CE63-65E9-615D-5001A6CA3A15}"/>
          </ac:cxnSpMkLst>
        </pc:cxnChg>
        <pc:cxnChg chg="add mod">
          <ac:chgData name="Priscilla O'Connor" userId="d3b9681a-6783-45a0-a9cd-fbceb3f6df13" providerId="ADAL" clId="{219CB297-BD27-46BC-95AF-8B3041CC9EBB}" dt="2022-08-05T00:06:58.745" v="716" actId="14100"/>
          <ac:cxnSpMkLst>
            <pc:docMk/>
            <pc:sldMk cId="276427119" sldId="282"/>
            <ac:cxnSpMk id="16" creationId="{0F7EF31D-B616-FCF0-9D79-DC56E63747C5}"/>
          </ac:cxnSpMkLst>
        </pc:cxnChg>
        <pc:cxnChg chg="add mod">
          <ac:chgData name="Priscilla O'Connor" userId="d3b9681a-6783-45a0-a9cd-fbceb3f6df13" providerId="ADAL" clId="{219CB297-BD27-46BC-95AF-8B3041CC9EBB}" dt="2022-08-05T00:06:58.745" v="716" actId="14100"/>
          <ac:cxnSpMkLst>
            <pc:docMk/>
            <pc:sldMk cId="276427119" sldId="282"/>
            <ac:cxnSpMk id="21" creationId="{3823801B-A8FF-60A1-8F66-28DDDBFACC46}"/>
          </ac:cxnSpMkLst>
        </pc:cxnChg>
        <pc:cxnChg chg="add del mod">
          <ac:chgData name="Priscilla O'Connor" userId="d3b9681a-6783-45a0-a9cd-fbceb3f6df13" providerId="ADAL" clId="{219CB297-BD27-46BC-95AF-8B3041CC9EBB}" dt="2022-08-05T00:06:38.065" v="709" actId="478"/>
          <ac:cxnSpMkLst>
            <pc:docMk/>
            <pc:sldMk cId="276427119" sldId="282"/>
            <ac:cxnSpMk id="23" creationId="{D1B52FB7-83FD-9122-F9BE-C29D50927E7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9022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69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48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39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21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65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04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97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6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4231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0" y="4282280"/>
            <a:ext cx="5949244" cy="16557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Calibri"/>
              <a:buNone/>
              <a:defRPr sz="54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0" y="6030119"/>
            <a:ext cx="5949244"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a:spLocks noGrp="1"/>
          </p:cNvSpPr>
          <p:nvPr>
            <p:ph type="pic" idx="2"/>
          </p:nvPr>
        </p:nvSpPr>
        <p:spPr>
          <a:xfrm>
            <a:off x="5183188" y="987425"/>
            <a:ext cx="6172200" cy="4873625"/>
          </a:xfrm>
          <a:prstGeom prst="rect">
            <a:avLst/>
          </a:prstGeom>
          <a:noFill/>
          <a:ln>
            <a:noFill/>
          </a:ln>
        </p:spPr>
      </p:sp>
      <p:sp>
        <p:nvSpPr>
          <p:cNvPr id="66" name="Google Shape;66;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aded background">
  <p:cSld name="Faded background">
    <p:bg>
      <p:bgPr>
        <a:blipFill>
          <a:blip r:embed="rId2">
            <a:alphaModFix/>
          </a:blip>
          <a:stretch>
            <a:fillRect/>
          </a:stretch>
        </a:blipFill>
        <a:effectLst/>
      </p:bgPr>
    </p:bg>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854766" y="4375042"/>
            <a:ext cx="5949244" cy="16557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Calibri"/>
              <a:buNone/>
            </a:pPr>
            <a:r>
              <a:rPr lang="en-IE" sz="4800" dirty="0">
                <a:solidFill>
                  <a:srgbClr val="307888"/>
                </a:solidFill>
              </a:rPr>
              <a:t>SELF-ESTEEM</a:t>
            </a:r>
            <a:endParaRPr sz="4800" dirty="0">
              <a:solidFill>
                <a:srgbClr val="307888"/>
              </a:solidFill>
            </a:endParaRPr>
          </a:p>
        </p:txBody>
      </p:sp>
      <p:sp>
        <p:nvSpPr>
          <p:cNvPr id="4" name="Google Shape;87;p1">
            <a:extLst>
              <a:ext uri="{FF2B5EF4-FFF2-40B4-BE49-F238E27FC236}">
                <a16:creationId xmlns:a16="http://schemas.microsoft.com/office/drawing/2014/main" id="{9804B06B-FE1B-C70B-9FBC-F132D3A8FB8A}"/>
              </a:ext>
            </a:extLst>
          </p:cNvPr>
          <p:cNvSpPr txBox="1">
            <a:spLocks noGrp="1"/>
          </p:cNvSpPr>
          <p:nvPr>
            <p:ph type="subTitle" idx="1"/>
          </p:nvPr>
        </p:nvSpPr>
        <p:spPr>
          <a:xfrm>
            <a:off x="861392" y="5890699"/>
            <a:ext cx="3863009" cy="4965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000"/>
              <a:buNone/>
            </a:pPr>
            <a:r>
              <a:rPr lang="en-IE" dirty="0">
                <a:solidFill>
                  <a:srgbClr val="F15E3B"/>
                </a:solidFill>
              </a:rPr>
              <a:t>WINNING WELLBEING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859602" y="680622"/>
            <a:ext cx="10472796"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Self-esteem affects virtually every area of your life. Having a healthy, realistic view of yourself is not about boasting and thinking you are superior. It</a:t>
            </a:r>
            <a:r>
              <a:rPr lang="en-US" sz="3200" kern="1200" dirty="0">
                <a:solidFill>
                  <a:srgbClr val="317888"/>
                </a:solidFill>
                <a:latin typeface="Calibri" panose="020F0502020204030204" pitchFamily="34" charset="0"/>
                <a:ea typeface="+mn-ea"/>
                <a:cs typeface="Calibri" panose="020F0502020204030204" pitchFamily="34" charset="0"/>
              </a:rPr>
              <a:t>’</a:t>
            </a:r>
            <a:r>
              <a:rPr kumimoji="0" lang="en-US"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s about learning to like and respect yourself — faults and all.</a:t>
            </a:r>
            <a:endParaRPr kumimoji="0" lang="en-IE"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CEDDC3AA-DCB3-C007-3E0C-6E98B621A5F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9915" t="8810" r="18748" b="8599"/>
          <a:stretch/>
        </p:blipFill>
        <p:spPr>
          <a:xfrm>
            <a:off x="4613252" y="2956891"/>
            <a:ext cx="3575097" cy="27078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4771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314375" y="488129"/>
            <a:ext cx="5151400" cy="4639732"/>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F4EDD8"/>
              </a:buClr>
              <a:buSzPct val="70000"/>
              <a:buFont typeface="Wingdings 2" charset="2"/>
              <a:buNone/>
              <a:tabLst/>
              <a:defRPr/>
            </a:pPr>
            <a:r>
              <a:rPr lang="en-US" sz="3200" b="1" dirty="0">
                <a:solidFill>
                  <a:srgbClr val="F15E3B"/>
                </a:solidFill>
                <a:latin typeface="Calibri" panose="020F0502020204030204" pitchFamily="34" charset="0"/>
                <a:cs typeface="Calibri" panose="020F0502020204030204" pitchFamily="34" charset="0"/>
              </a:rPr>
              <a:t>Confidence mind-mapping</a:t>
            </a:r>
          </a:p>
          <a:p>
            <a:pPr marL="0" marR="0" lvl="0" indent="0" algn="l" defTabSz="457200" rtl="0" eaLnBrk="1" fontAlgn="auto" latinLnBrk="0" hangingPunct="1">
              <a:lnSpc>
                <a:spcPct val="100000"/>
              </a:lnSpc>
              <a:spcBef>
                <a:spcPct val="20000"/>
              </a:spcBef>
              <a:spcAft>
                <a:spcPts val="600"/>
              </a:spcAft>
              <a:buClr>
                <a:srgbClr val="F4EDD8"/>
              </a:buClr>
              <a:buSzPct val="70000"/>
              <a:buFont typeface="Wingdings 2" charset="2"/>
              <a:buNone/>
              <a:tabLst/>
              <a:defRPr/>
            </a:pP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This activity is about creating a personal confidence mind map. </a:t>
            </a:r>
          </a:p>
          <a:p>
            <a:pPr marL="0" marR="0" lvl="0" indent="0" algn="l" defTabSz="457200" rtl="0" eaLnBrk="1" fontAlgn="auto" latinLnBrk="0" hangingPunct="1">
              <a:lnSpc>
                <a:spcPct val="100000"/>
              </a:lnSpc>
              <a:spcBef>
                <a:spcPct val="20000"/>
              </a:spcBef>
              <a:spcAft>
                <a:spcPts val="600"/>
              </a:spcAft>
              <a:buClr>
                <a:srgbClr val="F4EDD8"/>
              </a:buClr>
              <a:buSzPct val="70000"/>
              <a:buFont typeface="Wingdings 2" charset="2"/>
              <a:buNone/>
              <a:tabLst/>
              <a:defRPr/>
            </a:pP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Paying attention to your positive sides will allow you to see that you are an exceptional person and will hopefully boost your confidence and self-esteem.</a:t>
            </a:r>
          </a:p>
          <a:p>
            <a:pPr marL="0" marR="0" lvl="0" indent="0" algn="l" defTabSz="457200" rtl="0" eaLnBrk="1" fontAlgn="auto" latinLnBrk="0" hangingPunct="1">
              <a:lnSpc>
                <a:spcPct val="100000"/>
              </a:lnSpc>
              <a:spcBef>
                <a:spcPct val="20000"/>
              </a:spcBef>
              <a:spcAft>
                <a:spcPts val="600"/>
              </a:spcAft>
              <a:buClr>
                <a:srgbClr val="F4EDD8"/>
              </a:buClr>
              <a:buSzPct val="70000"/>
              <a:buFont typeface="Wingdings 2" charset="2"/>
              <a:buNone/>
              <a:tabLst/>
              <a:defRPr/>
            </a:pPr>
            <a:r>
              <a:rPr lang="en-US" sz="2000" b="1" dirty="0">
                <a:solidFill>
                  <a:srgbClr val="F15E3B"/>
                </a:solidFill>
                <a:latin typeface="Calibri" panose="020F0502020204030204" pitchFamily="34" charset="0"/>
                <a:cs typeface="Calibri" panose="020F0502020204030204" pitchFamily="34" charset="0"/>
              </a:rPr>
              <a:t>Instructions: </a:t>
            </a: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First, draw your mind map, and in the centre, write ‘Why I am great’. </a:t>
            </a:r>
          </a:p>
          <a:p>
            <a:pPr marL="0" marR="0" lvl="0" indent="0" algn="l" defTabSz="457200" rtl="0" eaLnBrk="1" fontAlgn="auto" latinLnBrk="0" hangingPunct="1">
              <a:lnSpc>
                <a:spcPct val="100000"/>
              </a:lnSpc>
              <a:spcBef>
                <a:spcPts val="300"/>
              </a:spcBef>
              <a:spcAft>
                <a:spcPts val="600"/>
              </a:spcAft>
              <a:buClr>
                <a:srgbClr val="F4EDD8"/>
              </a:buClr>
              <a:buSzPct val="70000"/>
              <a:buFont typeface="Wingdings 2" charset="2"/>
              <a:buNone/>
              <a:tabLst/>
              <a:defRPr/>
            </a:pP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Then indicate on each arm why you are:</a:t>
            </a:r>
          </a:p>
          <a:p>
            <a:pPr marL="0" marR="0" lvl="0" indent="0" algn="l" defTabSz="457200" rtl="0" eaLnBrk="1" fontAlgn="auto" latinLnBrk="0" hangingPunct="1">
              <a:lnSpc>
                <a:spcPct val="100000"/>
              </a:lnSpc>
              <a:spcAft>
                <a:spcPts val="600"/>
              </a:spcAft>
              <a:buClr>
                <a:srgbClr val="F4EDD8"/>
              </a:buClr>
              <a:buSzPct val="70000"/>
              <a:buFont typeface="Wingdings 2" charset="2"/>
              <a:buNone/>
              <a:tabLst>
                <a:tab pos="268288" algn="l"/>
                <a:tab pos="2062163" algn="l"/>
                <a:tab pos="2378075" algn="l"/>
              </a:tabLst>
              <a:defRPr/>
            </a:pP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1.	A great person	 3.	A great team player</a:t>
            </a:r>
          </a:p>
          <a:p>
            <a:pPr marL="0" marR="0" lvl="0" indent="0" algn="l" defTabSz="457200" rtl="0" eaLnBrk="1" fontAlgn="auto" latinLnBrk="0" hangingPunct="1">
              <a:lnSpc>
                <a:spcPct val="100000"/>
              </a:lnSpc>
              <a:spcAft>
                <a:spcPts val="600"/>
              </a:spcAft>
              <a:buClr>
                <a:srgbClr val="F4EDD8"/>
              </a:buClr>
              <a:buSzPct val="70000"/>
              <a:buFont typeface="Wingdings 2" charset="2"/>
              <a:buNone/>
              <a:tabLst>
                <a:tab pos="268288" algn="l"/>
                <a:tab pos="2124075" algn="l"/>
                <a:tab pos="2371725" algn="l"/>
              </a:tabLst>
              <a:defRPr/>
            </a:pPr>
            <a:r>
              <a:rPr kumimoji="0" lang="en-US" sz="2000"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2.	A great friend	4.	A great classmate</a:t>
            </a:r>
          </a:p>
        </p:txBody>
      </p:sp>
      <p:grpSp>
        <p:nvGrpSpPr>
          <p:cNvPr id="11" name="Group 10">
            <a:extLst>
              <a:ext uri="{FF2B5EF4-FFF2-40B4-BE49-F238E27FC236}">
                <a16:creationId xmlns:a16="http://schemas.microsoft.com/office/drawing/2014/main" id="{EE20DBC6-B90C-978E-3487-E8BD040423E5}"/>
              </a:ext>
            </a:extLst>
          </p:cNvPr>
          <p:cNvGrpSpPr/>
          <p:nvPr/>
        </p:nvGrpSpPr>
        <p:grpSpPr>
          <a:xfrm>
            <a:off x="5678557" y="576470"/>
            <a:ext cx="6079799" cy="5185798"/>
            <a:chOff x="5876687" y="532589"/>
            <a:chExt cx="5733428" cy="5037522"/>
          </a:xfrm>
        </p:grpSpPr>
        <p:sp>
          <p:nvSpPr>
            <p:cNvPr id="2" name="Rectangle: Rounded Corners 1">
              <a:extLst>
                <a:ext uri="{FF2B5EF4-FFF2-40B4-BE49-F238E27FC236}">
                  <a16:creationId xmlns:a16="http://schemas.microsoft.com/office/drawing/2014/main" id="{D9835867-25B0-79BA-A96F-BE06B642CE35}"/>
                </a:ext>
              </a:extLst>
            </p:cNvPr>
            <p:cNvSpPr/>
            <p:nvPr/>
          </p:nvSpPr>
          <p:spPr>
            <a:xfrm>
              <a:off x="7858340" y="2351314"/>
              <a:ext cx="1739422" cy="1361288"/>
            </a:xfrm>
            <a:prstGeom prst="roundRect">
              <a:avLst/>
            </a:prstGeom>
            <a:noFill/>
            <a:ln>
              <a:solidFill>
                <a:srgbClr val="317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
          <p:nvSpPr>
            <p:cNvPr id="4" name="Oval 3">
              <a:extLst>
                <a:ext uri="{FF2B5EF4-FFF2-40B4-BE49-F238E27FC236}">
                  <a16:creationId xmlns:a16="http://schemas.microsoft.com/office/drawing/2014/main" id="{C2C5040C-0EED-9952-7815-9F2CBFCE759E}"/>
                </a:ext>
              </a:extLst>
            </p:cNvPr>
            <p:cNvSpPr/>
            <p:nvPr/>
          </p:nvSpPr>
          <p:spPr>
            <a:xfrm flipV="1">
              <a:off x="7942680" y="532589"/>
              <a:ext cx="1570742" cy="1526354"/>
            </a:xfrm>
            <a:prstGeom prst="ellipse">
              <a:avLst/>
            </a:prstGeom>
            <a:noFill/>
            <a:ln>
              <a:solidFill>
                <a:srgbClr val="317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7BB68E4C-2889-9745-1F47-96DEB424E017}"/>
                </a:ext>
              </a:extLst>
            </p:cNvPr>
            <p:cNvSpPr/>
            <p:nvPr/>
          </p:nvSpPr>
          <p:spPr>
            <a:xfrm flipV="1">
              <a:off x="5876687" y="2361202"/>
              <a:ext cx="1570742" cy="1526354"/>
            </a:xfrm>
            <a:prstGeom prst="ellipse">
              <a:avLst/>
            </a:prstGeom>
            <a:noFill/>
            <a:ln>
              <a:solidFill>
                <a:srgbClr val="317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a:extLst>
                <a:ext uri="{FF2B5EF4-FFF2-40B4-BE49-F238E27FC236}">
                  <a16:creationId xmlns:a16="http://schemas.microsoft.com/office/drawing/2014/main" id="{F380E889-EB3A-4447-C0A4-7AF8C9B4B195}"/>
                </a:ext>
              </a:extLst>
            </p:cNvPr>
            <p:cNvSpPr/>
            <p:nvPr/>
          </p:nvSpPr>
          <p:spPr>
            <a:xfrm flipV="1">
              <a:off x="10039373" y="2268781"/>
              <a:ext cx="1570742" cy="1526354"/>
            </a:xfrm>
            <a:prstGeom prst="ellipse">
              <a:avLst/>
            </a:prstGeom>
            <a:noFill/>
            <a:ln>
              <a:solidFill>
                <a:srgbClr val="317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76092FE2-0486-3A01-0B57-E24FB1164602}"/>
                </a:ext>
              </a:extLst>
            </p:cNvPr>
            <p:cNvSpPr/>
            <p:nvPr/>
          </p:nvSpPr>
          <p:spPr>
            <a:xfrm flipV="1">
              <a:off x="7928930" y="4043757"/>
              <a:ext cx="1570742" cy="1526354"/>
            </a:xfrm>
            <a:prstGeom prst="ellipse">
              <a:avLst/>
            </a:prstGeom>
            <a:noFill/>
            <a:ln>
              <a:solidFill>
                <a:srgbClr val="317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0" name="Straight Connector 9">
              <a:extLst>
                <a:ext uri="{FF2B5EF4-FFF2-40B4-BE49-F238E27FC236}">
                  <a16:creationId xmlns:a16="http://schemas.microsoft.com/office/drawing/2014/main" id="{48F035B5-2553-6EC4-E39B-D93A5AD82F9C}"/>
                </a:ext>
              </a:extLst>
            </p:cNvPr>
            <p:cNvCxnSpPr>
              <a:cxnSpLocks/>
              <a:endCxn id="2" idx="0"/>
            </p:cNvCxnSpPr>
            <p:nvPr/>
          </p:nvCxnSpPr>
          <p:spPr>
            <a:xfrm>
              <a:off x="8728051" y="2047299"/>
              <a:ext cx="0" cy="304015"/>
            </a:xfrm>
            <a:prstGeom prst="line">
              <a:avLst/>
            </a:prstGeom>
            <a:ln w="28575">
              <a:solidFill>
                <a:srgbClr val="31788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BE86CE-CE63-65E9-615D-5001A6CA3A15}"/>
                </a:ext>
              </a:extLst>
            </p:cNvPr>
            <p:cNvCxnSpPr>
              <a:cxnSpLocks/>
            </p:cNvCxnSpPr>
            <p:nvPr/>
          </p:nvCxnSpPr>
          <p:spPr>
            <a:xfrm>
              <a:off x="8691383" y="3712602"/>
              <a:ext cx="0" cy="331155"/>
            </a:xfrm>
            <a:prstGeom prst="line">
              <a:avLst/>
            </a:prstGeom>
            <a:ln w="28575">
              <a:solidFill>
                <a:srgbClr val="31788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F7EF31D-B616-FCF0-9D79-DC56E63747C5}"/>
                </a:ext>
              </a:extLst>
            </p:cNvPr>
            <p:cNvCxnSpPr>
              <a:cxnSpLocks/>
              <a:stCxn id="2" idx="1"/>
            </p:cNvCxnSpPr>
            <p:nvPr/>
          </p:nvCxnSpPr>
          <p:spPr>
            <a:xfrm flipH="1">
              <a:off x="7447429" y="3031958"/>
              <a:ext cx="410911" cy="0"/>
            </a:xfrm>
            <a:prstGeom prst="line">
              <a:avLst/>
            </a:prstGeom>
            <a:ln w="28575">
              <a:solidFill>
                <a:srgbClr val="31788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23801B-A8FF-60A1-8F66-28DDDBFACC46}"/>
                </a:ext>
              </a:extLst>
            </p:cNvPr>
            <p:cNvCxnSpPr>
              <a:cxnSpLocks/>
              <a:endCxn id="2" idx="3"/>
            </p:cNvCxnSpPr>
            <p:nvPr/>
          </p:nvCxnSpPr>
          <p:spPr>
            <a:xfrm flipH="1">
              <a:off x="9597762" y="3031958"/>
              <a:ext cx="441611" cy="0"/>
            </a:xfrm>
            <a:prstGeom prst="line">
              <a:avLst/>
            </a:prstGeom>
            <a:ln w="28575">
              <a:solidFill>
                <a:srgbClr val="31788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4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829116" y="501717"/>
            <a:ext cx="9759371" cy="50629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15E3B"/>
                </a:solidFill>
                <a:latin typeface="Calibri" panose="020F0502020204030204" pitchFamily="34" charset="0"/>
                <a:cs typeface="Calibri" panose="020F0502020204030204" pitchFamily="34" charset="0"/>
              </a:rPr>
              <a:t>Self-Esteem</a:t>
            </a:r>
          </a:p>
          <a:p>
            <a:pPr marL="0" marR="0" lvl="0" indent="0" defTabSz="914400" rtl="0" eaLnBrk="1" fontAlgn="auto" latinLnBrk="0" hangingPunct="1">
              <a:lnSpc>
                <a:spcPct val="100000"/>
              </a:lnSpc>
              <a:spcBef>
                <a:spcPts val="1200"/>
              </a:spcBef>
              <a:spcAft>
                <a:spcPts val="1200"/>
              </a:spcAft>
              <a:buClrTx/>
              <a:buSzTx/>
              <a:buFontTx/>
              <a:buNone/>
              <a:tabLst/>
              <a:defRPr/>
            </a:pPr>
            <a:r>
              <a:rPr lang="en-US" sz="2400" b="1" dirty="0">
                <a:solidFill>
                  <a:srgbClr val="317888"/>
                </a:solidFill>
                <a:latin typeface="Calibri" panose="020F0502020204030204" pitchFamily="34" charset="0"/>
                <a:cs typeface="Calibri" panose="020F0502020204030204" pitchFamily="34" charset="0"/>
              </a:rPr>
              <a:t>Self-esteem begins to form in early childhood. Factors that can influence </a:t>
            </a:r>
            <a:r>
              <a:rPr lang="en-US" sz="2400" b="1">
                <a:solidFill>
                  <a:srgbClr val="317888"/>
                </a:solidFill>
                <a:latin typeface="Calibri" panose="020F0502020204030204" pitchFamily="34" charset="0"/>
                <a:cs typeface="Calibri" panose="020F0502020204030204" pitchFamily="34" charset="0"/>
              </a:rPr>
              <a:t>self-esteem include:</a:t>
            </a:r>
            <a:endParaRPr lang="en-US" sz="2400" b="1" dirty="0">
              <a:solidFill>
                <a:srgbClr val="317888"/>
              </a:solidFill>
              <a:latin typeface="Calibri" panose="020F0502020204030204" pitchFamily="34" charset="0"/>
              <a:cs typeface="Calibri" panose="020F0502020204030204" pitchFamily="34" charset="0"/>
            </a:endParaRP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Your thoughts and perceptions</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How other people react to you</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Experiences at home, at school and in the community</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Illness, disability or injury</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Age</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Media messages</a:t>
            </a:r>
          </a:p>
          <a:p>
            <a:pPr marL="342900" marR="0" lvl="0" indent="-34290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Relationships with those close to you — parents, siblings, peers, teachers and other important contacts — are important to your self-esteem. </a:t>
            </a:r>
          </a:p>
        </p:txBody>
      </p:sp>
    </p:spTree>
    <p:extLst>
      <p:ext uri="{BB962C8B-B14F-4D97-AF65-F5344CB8AC3E}">
        <p14:creationId xmlns:p14="http://schemas.microsoft.com/office/powerpoint/2010/main" val="100048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4" name="Picture 3">
            <a:extLst>
              <a:ext uri="{FF2B5EF4-FFF2-40B4-BE49-F238E27FC236}">
                <a16:creationId xmlns:a16="http://schemas.microsoft.com/office/drawing/2014/main" id="{CC114A50-3745-49E4-25D9-C95401AB0A6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085" r="5030"/>
          <a:stretch/>
        </p:blipFill>
        <p:spPr>
          <a:xfrm>
            <a:off x="4253948" y="2985290"/>
            <a:ext cx="3882887" cy="2620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118287DC-41EF-3646-C742-8E8C976030FB}"/>
              </a:ext>
            </a:extLst>
          </p:cNvPr>
          <p:cNvSpPr txBox="1"/>
          <p:nvPr/>
        </p:nvSpPr>
        <p:spPr>
          <a:xfrm>
            <a:off x="949928" y="441378"/>
            <a:ext cx="9936733"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317888"/>
                </a:solidFill>
                <a:latin typeface="Calibri" panose="020F0502020204030204" pitchFamily="34" charset="0"/>
                <a:cs typeface="Calibri" panose="020F0502020204030204" pitchFamily="34" charset="0"/>
              </a:rPr>
              <a:t>Self-esteem tends to fluctuate, depending on your circumstances. It's normal to go through stages when you feel down about yourself and times when you feel good about yourself. </a:t>
            </a:r>
            <a:br>
              <a:rPr lang="en-US" sz="2800" dirty="0">
                <a:solidFill>
                  <a:srgbClr val="317888"/>
                </a:solidFill>
                <a:latin typeface="Calibri" panose="020F0502020204030204" pitchFamily="34" charset="0"/>
                <a:cs typeface="Calibri" panose="020F0502020204030204" pitchFamily="34" charset="0"/>
              </a:rPr>
            </a:br>
            <a:r>
              <a:rPr lang="en-US" sz="2800" dirty="0">
                <a:solidFill>
                  <a:srgbClr val="317888"/>
                </a:solidFill>
                <a:latin typeface="Calibri" panose="020F0502020204030204" pitchFamily="34" charset="0"/>
                <a:cs typeface="Calibri" panose="020F0502020204030204" pitchFamily="34" charset="0"/>
              </a:rPr>
              <a:t>Generally, however, self-esteem stays in a range that reflects how you feel about yourself overall and increases slightly with age.</a:t>
            </a:r>
            <a:endParaRPr lang="en-IE" sz="2800" dirty="0">
              <a:solidFill>
                <a:srgbClr val="31788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016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35FD7C3C-29EE-C496-678E-9974EBF2C691}"/>
              </a:ext>
            </a:extLst>
          </p:cNvPr>
          <p:cNvSpPr txBox="1"/>
          <p:nvPr/>
        </p:nvSpPr>
        <p:spPr>
          <a:xfrm>
            <a:off x="132522" y="197549"/>
            <a:ext cx="1196008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15E3B"/>
                </a:solidFill>
                <a:latin typeface="Calibri" panose="020F0502020204030204" pitchFamily="34" charset="0"/>
                <a:cs typeface="Calibri" panose="020F0502020204030204" pitchFamily="34" charset="0"/>
              </a:rPr>
              <a:t>Low Self-Esteem</a:t>
            </a:r>
          </a:p>
        </p:txBody>
      </p:sp>
      <p:sp>
        <p:nvSpPr>
          <p:cNvPr id="9" name="TextBox 8">
            <a:extLst>
              <a:ext uri="{FF2B5EF4-FFF2-40B4-BE49-F238E27FC236}">
                <a16:creationId xmlns:a16="http://schemas.microsoft.com/office/drawing/2014/main" id="{F48B6A63-CDA5-E2F5-146D-B27409F82978}"/>
              </a:ext>
            </a:extLst>
          </p:cNvPr>
          <p:cNvSpPr txBox="1"/>
          <p:nvPr/>
        </p:nvSpPr>
        <p:spPr>
          <a:xfrm>
            <a:off x="968340" y="1080582"/>
            <a:ext cx="10038521"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When you have low self-esteem, you tend to put very little value on your ideas and opinions. You focus on your perceived faults and weaknesses. You give yourself very little credit for your skills and assets. You can tend to think that others are more successful or capable than you.</a:t>
            </a:r>
          </a:p>
        </p:txBody>
      </p:sp>
      <p:sp>
        <p:nvSpPr>
          <p:cNvPr id="12" name="TextBox 11">
            <a:extLst>
              <a:ext uri="{FF2B5EF4-FFF2-40B4-BE49-F238E27FC236}">
                <a16:creationId xmlns:a16="http://schemas.microsoft.com/office/drawing/2014/main" id="{2EC83016-130D-B704-A395-076DB835B637}"/>
              </a:ext>
            </a:extLst>
          </p:cNvPr>
          <p:cNvSpPr txBox="1"/>
          <p:nvPr/>
        </p:nvSpPr>
        <p:spPr>
          <a:xfrm>
            <a:off x="1181595" y="5025934"/>
            <a:ext cx="1003852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317888"/>
                </a:solidFill>
                <a:latin typeface="Calibri" panose="020F0502020204030204" pitchFamily="34" charset="0"/>
                <a:ea typeface="+mn-ea"/>
                <a:cs typeface="Calibri" panose="020F0502020204030204" pitchFamily="34" charset="0"/>
              </a:rPr>
              <a:t>Accepting positive feedback can be difficult. You might also fear failure, </a:t>
            </a:r>
            <a:br>
              <a:rPr lang="en-US" sz="2400" kern="1200" dirty="0">
                <a:solidFill>
                  <a:srgbClr val="317888"/>
                </a:solidFill>
                <a:latin typeface="Calibri" panose="020F0502020204030204" pitchFamily="34" charset="0"/>
                <a:ea typeface="+mn-ea"/>
                <a:cs typeface="Calibri" panose="020F0502020204030204" pitchFamily="34" charset="0"/>
              </a:rPr>
            </a:br>
            <a:r>
              <a:rPr lang="en-US" sz="2400" kern="1200" dirty="0">
                <a:solidFill>
                  <a:srgbClr val="317888"/>
                </a:solidFill>
                <a:latin typeface="Calibri" panose="020F0502020204030204" pitchFamily="34" charset="0"/>
                <a:ea typeface="+mn-ea"/>
                <a:cs typeface="Calibri" panose="020F0502020204030204" pitchFamily="34" charset="0"/>
              </a:rPr>
              <a:t>which can hold you back from succeeding in school.</a:t>
            </a:r>
          </a:p>
        </p:txBody>
      </p:sp>
      <p:grpSp>
        <p:nvGrpSpPr>
          <p:cNvPr id="3" name="Group 2">
            <a:extLst>
              <a:ext uri="{FF2B5EF4-FFF2-40B4-BE49-F238E27FC236}">
                <a16:creationId xmlns:a16="http://schemas.microsoft.com/office/drawing/2014/main" id="{95AC9EFB-3B57-3A79-1D8E-7579FDCAC2F4}"/>
              </a:ext>
            </a:extLst>
          </p:cNvPr>
          <p:cNvGrpSpPr/>
          <p:nvPr/>
        </p:nvGrpSpPr>
        <p:grpSpPr>
          <a:xfrm>
            <a:off x="4543103" y="2770003"/>
            <a:ext cx="3578519" cy="2094081"/>
            <a:chOff x="4688877" y="2796407"/>
            <a:chExt cx="3578519" cy="2094081"/>
          </a:xfrm>
        </p:grpSpPr>
        <p:pic>
          <p:nvPicPr>
            <p:cNvPr id="10" name="Picture 9">
              <a:extLst>
                <a:ext uri="{FF2B5EF4-FFF2-40B4-BE49-F238E27FC236}">
                  <a16:creationId xmlns:a16="http://schemas.microsoft.com/office/drawing/2014/main" id="{6B9BAFFD-4507-A185-7495-531AEE2C5E4B}"/>
                </a:ext>
              </a:extLst>
            </p:cNvPr>
            <p:cNvPicPr>
              <a:picLocks noChangeAspect="1"/>
            </p:cNvPicPr>
            <p:nvPr/>
          </p:nvPicPr>
          <p:blipFill>
            <a:blip r:embed="rId4" cstate="print">
              <a:extLst>
                <a:ext uri="{28A0092B-C50C-407E-A947-70E740481C1C}">
                  <a14:useLocalDpi xmlns:a14="http://schemas.microsoft.com/office/drawing/2010/main"/>
                </a:ext>
              </a:extLst>
            </a:blip>
            <a:srcRect t="13296" b="13296"/>
            <a:stretch/>
          </p:blipFill>
          <p:spPr>
            <a:xfrm>
              <a:off x="4688877" y="2796407"/>
              <a:ext cx="3578519" cy="2094081"/>
            </a:xfrm>
            <a:prstGeom prst="round2DiagRect">
              <a:avLst>
                <a:gd name="adj1" fmla="val 16667"/>
                <a:gd name="adj2" fmla="val 0"/>
              </a:avLst>
            </a:prstGeom>
            <a:pattFill prst="pct5">
              <a:fgClr>
                <a:srgbClr val="0070C0"/>
              </a:fgClr>
              <a:bgClr>
                <a:schemeClr val="bg1"/>
              </a:bgClr>
            </a:pattFill>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0354C1CB-9026-0C3B-86E4-557CABC17606}"/>
                </a:ext>
              </a:extLst>
            </p:cNvPr>
            <p:cNvSpPr txBox="1"/>
            <p:nvPr/>
          </p:nvSpPr>
          <p:spPr>
            <a:xfrm>
              <a:off x="4883946" y="2836545"/>
              <a:ext cx="3188379" cy="1938992"/>
            </a:xfrm>
            <a:prstGeom prst="rect">
              <a:avLst/>
            </a:prstGeom>
            <a:noFill/>
          </p:spPr>
          <p:txBody>
            <a:bodyPr wrap="square" rtlCol="0">
              <a:spAutoFit/>
            </a:bodyPr>
            <a:lstStyle/>
            <a:p>
              <a:pPr algn="ctr"/>
              <a:r>
                <a:rPr lang="en-GB" sz="4000" b="1" dirty="0">
                  <a:solidFill>
                    <a:schemeClr val="bg1"/>
                  </a:solidFill>
                  <a:latin typeface="Gabriola" panose="04040605051002020D02" pitchFamily="82" charset="0"/>
                </a:rPr>
                <a:t>“Self-respect</a:t>
              </a:r>
            </a:p>
            <a:p>
              <a:pPr algn="ctr"/>
              <a:r>
                <a:rPr lang="en-GB" sz="4000" b="1" dirty="0">
                  <a:solidFill>
                    <a:schemeClr val="bg1"/>
                  </a:solidFill>
                  <a:latin typeface="Gabriola" panose="04040605051002020D02" pitchFamily="82" charset="0"/>
                </a:rPr>
                <a:t>IS</a:t>
              </a:r>
            </a:p>
            <a:p>
              <a:pPr algn="ctr"/>
              <a:r>
                <a:rPr lang="en-GB" sz="4000" b="1" dirty="0">
                  <a:solidFill>
                    <a:schemeClr val="bg1"/>
                  </a:solidFill>
                  <a:latin typeface="Gabriola" panose="04040605051002020D02" pitchFamily="82" charset="0"/>
                </a:rPr>
                <a:t>the best respect”</a:t>
              </a:r>
            </a:p>
          </p:txBody>
        </p:sp>
      </p:grpSp>
    </p:spTree>
    <p:extLst>
      <p:ext uri="{BB962C8B-B14F-4D97-AF65-F5344CB8AC3E}">
        <p14:creationId xmlns:p14="http://schemas.microsoft.com/office/powerpoint/2010/main" val="168193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169588" y="332671"/>
            <a:ext cx="1185282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15E3B"/>
                </a:solidFill>
                <a:latin typeface="Calibri" panose="020F0502020204030204" pitchFamily="34" charset="0"/>
                <a:cs typeface="Calibri" panose="020F0502020204030204" pitchFamily="34" charset="0"/>
              </a:rPr>
              <a:t>Healthy Self-Esteem</a:t>
            </a:r>
          </a:p>
        </p:txBody>
      </p:sp>
      <p:pic>
        <p:nvPicPr>
          <p:cNvPr id="3" name="Picture 2">
            <a:extLst>
              <a:ext uri="{FF2B5EF4-FFF2-40B4-BE49-F238E27FC236}">
                <a16:creationId xmlns:a16="http://schemas.microsoft.com/office/drawing/2014/main" id="{5736773A-1262-98ED-D8B9-D63E9F1FD7B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580" r="32117" b="1580"/>
          <a:stretch/>
        </p:blipFill>
        <p:spPr>
          <a:xfrm>
            <a:off x="6744559" y="1506488"/>
            <a:ext cx="4789768" cy="41412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0C9DB53A-7A02-0BBA-1B74-8BF70A7EC166}"/>
              </a:ext>
            </a:extLst>
          </p:cNvPr>
          <p:cNvSpPr txBox="1"/>
          <p:nvPr/>
        </p:nvSpPr>
        <p:spPr>
          <a:xfrm>
            <a:off x="507520" y="1506488"/>
            <a:ext cx="5446393" cy="3370666"/>
          </a:xfrm>
          <a:prstGeom prst="rect">
            <a:avLst/>
          </a:prstGeom>
          <a:noFill/>
        </p:spPr>
        <p:txBody>
          <a:bodyPr wrap="square">
            <a:spAutoFit/>
          </a:bodyPr>
          <a:lstStyle/>
          <a:p>
            <a:pPr marL="0" marR="0" lvl="0" indent="0" defTabSz="914400" rtl="0" eaLnBrk="1" fontAlgn="auto" latinLnBrk="0" hangingPunct="1">
              <a:lnSpc>
                <a:spcPts val="35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When you have healthy self-esteem, it means you have a balanced and positive view of yourself. </a:t>
            </a:r>
          </a:p>
          <a:p>
            <a:pPr marL="0" marR="0" lvl="0" indent="0" defTabSz="914400" rtl="0" eaLnBrk="1" fontAlgn="auto" latinLnBrk="0" hangingPunct="1">
              <a:lnSpc>
                <a:spcPts val="35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For example, you have a good opinion of your abilities, but you also recognise that you have flaws just like everyone else.</a:t>
            </a:r>
            <a:endParaRPr kumimoji="0" lang="en-IE" sz="28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914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1378281" y="511354"/>
            <a:ext cx="9435438"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15E3B"/>
                </a:solidFill>
                <a:latin typeface="Calibri" panose="020F0502020204030204" pitchFamily="34" charset="0"/>
                <a:cs typeface="Calibri" panose="020F0502020204030204" pitchFamily="34" charset="0"/>
              </a:rPr>
              <a:t>Interesting Fact: </a:t>
            </a:r>
            <a:r>
              <a:rPr kumimoji="0" lang="en-US"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Feeling superior to </a:t>
            </a:r>
            <a:r>
              <a:rPr kumimoji="0" lang="en-US" sz="3200" b="0" i="0" u="none" strike="noStrike" kern="1200" cap="none" spc="0" normalizeH="0" baseline="0" noProof="0">
                <a:ln>
                  <a:noFill/>
                </a:ln>
                <a:solidFill>
                  <a:srgbClr val="317888"/>
                </a:solidFill>
                <a:effectLst/>
                <a:uLnTx/>
                <a:uFillTx/>
                <a:latin typeface="Calibri" panose="020F0502020204030204" pitchFamily="34" charset="0"/>
                <a:ea typeface="+mn-ea"/>
                <a:cs typeface="Calibri" panose="020F0502020204030204" pitchFamily="34" charset="0"/>
              </a:rPr>
              <a:t>others and </a:t>
            </a:r>
            <a:r>
              <a:rPr kumimoji="0" lang="en-US"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being boastful are usually not a sign of too much self-esteem.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In fact, psychologists believe that it is more likely a sign of insecurity and low self-esteem.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DDE70E2E-5E85-C1EB-6AFE-79D760977087}"/>
              </a:ext>
            </a:extLst>
          </p:cNvPr>
          <p:cNvPicPr>
            <a:picLocks noChangeAspect="1"/>
          </p:cNvPicPr>
          <p:nvPr/>
        </p:nvPicPr>
        <p:blipFill>
          <a:blip r:embed="rId4" cstate="print">
            <a:extLst>
              <a:ext uri="{28A0092B-C50C-407E-A947-70E740481C1C}">
                <a14:useLocalDpi xmlns:a14="http://schemas.microsoft.com/office/drawing/2010/main"/>
              </a:ext>
            </a:extLst>
          </a:blip>
          <a:srcRect t="2525" b="2525"/>
          <a:stretch/>
        </p:blipFill>
        <p:spPr>
          <a:xfrm>
            <a:off x="3731122" y="2870380"/>
            <a:ext cx="4729755" cy="2853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70869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988142" y="797511"/>
            <a:ext cx="1078107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p>
        </p:txBody>
      </p:sp>
      <p:sp>
        <p:nvSpPr>
          <p:cNvPr id="6" name="TextBox 5">
            <a:extLst>
              <a:ext uri="{FF2B5EF4-FFF2-40B4-BE49-F238E27FC236}">
                <a16:creationId xmlns:a16="http://schemas.microsoft.com/office/drawing/2014/main" id="{C22DC6B0-AC54-C9FA-18AB-A84BDE54B749}"/>
              </a:ext>
            </a:extLst>
          </p:cNvPr>
          <p:cNvSpPr txBox="1"/>
          <p:nvPr/>
        </p:nvSpPr>
        <p:spPr>
          <a:xfrm>
            <a:off x="838773" y="452402"/>
            <a:ext cx="975589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srgbClr val="F15E3B"/>
                </a:solidFill>
                <a:latin typeface="Calibri" panose="020F0502020204030204" pitchFamily="34" charset="0"/>
                <a:cs typeface="Calibri" panose="020F0502020204030204" pitchFamily="34" charset="0"/>
              </a:rPr>
              <a:t>Benefits of Healthy Self-Esteem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When you value yourself and have healthy self-esteem, you feel worthwhile and secure. Your relationships with others are generally positive and you feel confident about your abilities. You’re also open to feedback and learning, which can help you obtain and master new skills.</a:t>
            </a:r>
          </a:p>
        </p:txBody>
      </p:sp>
      <p:sp>
        <p:nvSpPr>
          <p:cNvPr id="9" name="TextBox 8">
            <a:extLst>
              <a:ext uri="{FF2B5EF4-FFF2-40B4-BE49-F238E27FC236}">
                <a16:creationId xmlns:a16="http://schemas.microsoft.com/office/drawing/2014/main" id="{A1EA61AB-388B-B2A4-E92C-C2EC8BED0724}"/>
              </a:ext>
            </a:extLst>
          </p:cNvPr>
          <p:cNvSpPr txBox="1"/>
          <p:nvPr/>
        </p:nvSpPr>
        <p:spPr>
          <a:xfrm>
            <a:off x="917138" y="2922831"/>
            <a:ext cx="10433798" cy="26161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15E3B"/>
                </a:solidFill>
                <a:latin typeface="Calibri" panose="020F0502020204030204" pitchFamily="34" charset="0"/>
                <a:cs typeface="Calibri" panose="020F0502020204030204" pitchFamily="34" charset="0"/>
              </a:rPr>
              <a:t>With healthy self-esteem, you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Able to express your needs and opinions in an assertive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Confident in your ability to make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Able to form secure relationships and generally less likely to stay in unhealthy 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Realistic in your expectations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Not as overcritical of yourself and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More resilient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rPr>
              <a:t>Able to handle stress and setbacks in a better way</a:t>
            </a:r>
            <a:endParaRPr kumimoji="0" lang="en-IE" sz="20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587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705465" y="413378"/>
            <a:ext cx="10781070" cy="3477875"/>
          </a:xfrm>
          <a:prstGeom prst="rect">
            <a:avLst/>
          </a:prstGeom>
          <a:noFill/>
        </p:spPr>
        <p:txBody>
          <a:bodyPr wrap="square">
            <a:spAutoFit/>
          </a:bodyPr>
          <a:lstStyle/>
          <a:p>
            <a:pPr algn="ctr">
              <a:buClrTx/>
              <a:defRPr/>
            </a:pPr>
            <a:r>
              <a:rPr lang="en-US" sz="4800" b="1" dirty="0">
                <a:solidFill>
                  <a:srgbClr val="F15E3B"/>
                </a:solidFill>
                <a:latin typeface="Calibri" panose="020F0502020204030204" pitchFamily="34" charset="0"/>
                <a:cs typeface="Calibri" panose="020F0502020204030204" pitchFamily="34" charset="0"/>
              </a:rPr>
              <a:t>Benefits of Improving Self-Esteem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Overall happiness</a:t>
            </a:r>
            <a:endPar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Believing that you are more deserving of good things in life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Less chance of self-sabotage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You do not constantly need to seek validation from others.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400" kern="1200" dirty="0">
                <a:solidFill>
                  <a:srgbClr val="317888"/>
                </a:solidFill>
                <a:latin typeface="Calibri" panose="020F0502020204030204" pitchFamily="34" charset="0"/>
                <a:ea typeface="+mn-ea"/>
                <a:cs typeface="Calibri" panose="020F0502020204030204" pitchFamily="34" charset="0"/>
              </a:rPr>
              <a:t>You start truly believing that you are enough just as you are – flaws and all.</a:t>
            </a:r>
            <a:endParaRPr kumimoji="0" lang="en-US" sz="2400" i="0" u="none" strike="noStrike" kern="1200" cap="none" spc="0" normalizeH="0" baseline="0" noProof="0" dirty="0">
              <a:ln>
                <a:noFill/>
              </a:ln>
              <a:solidFill>
                <a:srgbClr val="317888"/>
              </a:solidFill>
              <a:effectLst/>
              <a:uLnTx/>
              <a:uFillTx/>
              <a:latin typeface="Calibri" panose="020F0502020204030204" pitchFamily="34" charset="0"/>
              <a:ea typeface="+mn-ea"/>
              <a:cs typeface="Calibri" panose="020F0502020204030204" pitchFamily="34" charset="0"/>
            </a:endParaRPr>
          </a:p>
          <a:p>
            <a:pPr marR="0" lvl="0" defTabSz="457200" rtl="0" eaLnBrk="1" fontAlgn="auto" latinLnBrk="0" hangingPunct="1">
              <a:lnSpc>
                <a:spcPct val="90000"/>
              </a:lnSpc>
              <a:spcBef>
                <a:spcPct val="20000"/>
              </a:spcBef>
              <a:spcAft>
                <a:spcPts val="600"/>
              </a:spcAft>
              <a:buClr>
                <a:srgbClr val="317888"/>
              </a:buClr>
              <a:buSzPct val="70000"/>
              <a:tabLst/>
              <a:defRPr/>
            </a:pPr>
            <a:endParaRPr lang="en-US" sz="2000" kern="1200" dirty="0">
              <a:solidFill>
                <a:srgbClr val="317888"/>
              </a:solidFill>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85A7AE1-EA7A-C3E4-8374-49B4FA60BA1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361" t="25052" r="8968" b="25757"/>
          <a:stretch/>
        </p:blipFill>
        <p:spPr>
          <a:xfrm>
            <a:off x="3822605" y="3645787"/>
            <a:ext cx="5198593" cy="2062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2774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sp>
        <p:nvSpPr>
          <p:cNvPr id="8" name="TextBox 7">
            <a:extLst>
              <a:ext uri="{FF2B5EF4-FFF2-40B4-BE49-F238E27FC236}">
                <a16:creationId xmlns:a16="http://schemas.microsoft.com/office/drawing/2014/main" id="{2781B260-BE38-DD86-6239-6DE6D188E4CA}"/>
              </a:ext>
            </a:extLst>
          </p:cNvPr>
          <p:cNvSpPr txBox="1"/>
          <p:nvPr/>
        </p:nvSpPr>
        <p:spPr>
          <a:xfrm>
            <a:off x="705465" y="393981"/>
            <a:ext cx="10781070" cy="757130"/>
          </a:xfrm>
          <a:prstGeom prst="rect">
            <a:avLst/>
          </a:prstGeom>
          <a:noFill/>
        </p:spPr>
        <p:txBody>
          <a:bodyPr wrap="square">
            <a:spAutoFit/>
          </a:bodyPr>
          <a:lstStyle/>
          <a:p>
            <a:pPr marL="0" marR="0" lvl="0" indent="0" algn="ctr"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lang="en-US" sz="4800" b="1" dirty="0">
                <a:solidFill>
                  <a:srgbClr val="F15E3B"/>
                </a:solidFill>
                <a:latin typeface="Calibri" panose="020F0502020204030204" pitchFamily="34" charset="0"/>
                <a:cs typeface="Calibri" panose="020F0502020204030204" pitchFamily="34" charset="0"/>
              </a:rPr>
              <a:t>How to Improve Your Self-Esteem</a:t>
            </a:r>
          </a:p>
        </p:txBody>
      </p:sp>
      <p:pic>
        <p:nvPicPr>
          <p:cNvPr id="3" name="Picture 2">
            <a:extLst>
              <a:ext uri="{FF2B5EF4-FFF2-40B4-BE49-F238E27FC236}">
                <a16:creationId xmlns:a16="http://schemas.microsoft.com/office/drawing/2014/main" id="{45B2AF19-41E3-E07E-654F-180E0D08A91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192" t="19359" r="4762" b="20470"/>
          <a:stretch/>
        </p:blipFill>
        <p:spPr>
          <a:xfrm>
            <a:off x="7208874" y="1825617"/>
            <a:ext cx="4082903" cy="27889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9D4A6E18-2231-65DF-D420-D7418370DB1D}"/>
              </a:ext>
            </a:extLst>
          </p:cNvPr>
          <p:cNvSpPr txBox="1"/>
          <p:nvPr/>
        </p:nvSpPr>
        <p:spPr>
          <a:xfrm>
            <a:off x="705465" y="1447030"/>
            <a:ext cx="5784712" cy="3837974"/>
          </a:xfrm>
          <a:prstGeom prst="rect">
            <a:avLst/>
          </a:prstGeom>
          <a:noFill/>
        </p:spPr>
        <p:txBody>
          <a:bodyPr wrap="square">
            <a:spAutoFit/>
          </a:bodyPr>
          <a:lstStyle/>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Refocus your thoughts to something more constructive.</a:t>
            </a:r>
          </a:p>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5C8E3A"/>
                </a:solidFill>
                <a:uLnTx/>
                <a:uFillTx/>
                <a:latin typeface="Calibri" panose="020F0502020204030204" pitchFamily="34" charset="0"/>
                <a:ea typeface="+mn-ea"/>
                <a:cs typeface="Calibri" panose="020F0502020204030204" pitchFamily="34" charset="0"/>
              </a:rPr>
              <a:t>Avoid the comparison trap with others, including online.</a:t>
            </a:r>
          </a:p>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Focus on things you like to do.</a:t>
            </a:r>
          </a:p>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lang="en-US" sz="2400" b="1" kern="1200" dirty="0">
                <a:ln>
                  <a:solidFill>
                    <a:prstClr val="black">
                      <a:lumMod val="75000"/>
                      <a:lumOff val="25000"/>
                      <a:alpha val="10000"/>
                    </a:prstClr>
                  </a:solidFill>
                </a:ln>
                <a:solidFill>
                  <a:srgbClr val="5C8E3A"/>
                </a:solidFill>
                <a:latin typeface="Calibri" panose="020F0502020204030204" pitchFamily="34" charset="0"/>
                <a:ea typeface="+mn-ea"/>
                <a:cs typeface="Calibri" panose="020F0502020204030204" pitchFamily="34" charset="0"/>
              </a:rPr>
              <a:t>Appreciate yourself.</a:t>
            </a:r>
          </a:p>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kumimoji="0" lang="en-US" sz="2400" b="1"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Replace perfectionism with ‘good enough’.</a:t>
            </a:r>
          </a:p>
          <a:p>
            <a:pPr marL="0" marR="0" lvl="0" indent="0" algn="l" defTabSz="457200" rtl="0" eaLnBrk="1" fontAlgn="auto" latinLnBrk="0" hangingPunct="1">
              <a:lnSpc>
                <a:spcPct val="90000"/>
              </a:lnSpc>
              <a:spcBef>
                <a:spcPct val="20000"/>
              </a:spcBef>
              <a:spcAft>
                <a:spcPts val="600"/>
              </a:spcAft>
              <a:buClr>
                <a:srgbClr val="F4EDD8"/>
              </a:buClr>
              <a:buSzPct val="70000"/>
              <a:buFont typeface="Wingdings 2" charset="2"/>
              <a:buNone/>
              <a:tabLst/>
              <a:defRPr/>
            </a:pPr>
            <a:r>
              <a:rPr lang="en-US" sz="2400" b="1" kern="1200" dirty="0">
                <a:ln>
                  <a:solidFill>
                    <a:prstClr val="black">
                      <a:lumMod val="75000"/>
                      <a:lumOff val="25000"/>
                      <a:alpha val="10000"/>
                    </a:prstClr>
                  </a:solidFill>
                </a:ln>
                <a:solidFill>
                  <a:srgbClr val="5C8E3A"/>
                </a:solidFill>
                <a:latin typeface="Calibri" panose="020F0502020204030204" pitchFamily="34" charset="0"/>
                <a:ea typeface="+mn-ea"/>
                <a:cs typeface="Calibri" panose="020F0502020204030204" pitchFamily="34" charset="0"/>
              </a:rPr>
              <a:t>Remind yourself of the benefits of having healthy self-esteem</a:t>
            </a:r>
            <a:r>
              <a:rPr kumimoji="0" lang="en-US" sz="2400" b="1" i="0" u="none" strike="noStrike" kern="1200" cap="none" spc="0" normalizeH="0" baseline="0" noProof="0" dirty="0">
                <a:ln>
                  <a:solidFill>
                    <a:prstClr val="black">
                      <a:lumMod val="75000"/>
                      <a:lumOff val="25000"/>
                      <a:alpha val="10000"/>
                    </a:prstClr>
                  </a:solidFill>
                </a:ln>
                <a:solidFill>
                  <a:srgbClr val="317888"/>
                </a:solidFill>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30151959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4388381AD29C41916FBC695DE01F8E" ma:contentTypeVersion="12" ma:contentTypeDescription="Create a new document." ma:contentTypeScope="" ma:versionID="647f41ee7aed05ac381073f85e3d777b">
  <xsd:schema xmlns:xsd="http://www.w3.org/2001/XMLSchema" xmlns:xs="http://www.w3.org/2001/XMLSchema" xmlns:p="http://schemas.microsoft.com/office/2006/metadata/properties" xmlns:ns2="0b8a5085-f927-4f59-a774-9177a5827679" xmlns:ns3="7ff8b333-ed57-41f9-bb4a-e153e75c6758" targetNamespace="http://schemas.microsoft.com/office/2006/metadata/properties" ma:root="true" ma:fieldsID="8db4b21b2422d7f4ef01f95c6e42291f" ns2:_="" ns3:_="">
    <xsd:import namespace="0b8a5085-f927-4f59-a774-9177a5827679"/>
    <xsd:import namespace="7ff8b333-ed57-41f9-bb4a-e153e75c675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a5085-f927-4f59-a774-9177a5827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42b05b-9ba8-4872-bed0-60cf4bd1a303"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f8b333-ed57-41f9-bb4a-e153e75c67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8a5085-f927-4f59-a774-9177a582767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99077D-F96B-4214-9E34-CB1F861A868E}"/>
</file>

<file path=customXml/itemProps2.xml><?xml version="1.0" encoding="utf-8"?>
<ds:datastoreItem xmlns:ds="http://schemas.openxmlformats.org/officeDocument/2006/customXml" ds:itemID="{EF4EBA33-19B9-449F-BF23-65669C162B63}">
  <ds:schemaRefs>
    <ds:schemaRef ds:uri="http://schemas.microsoft.com/office/2006/metadata/properties"/>
    <ds:schemaRef ds:uri="http://schemas.microsoft.com/office/infopath/2007/PartnerControls"/>
    <ds:schemaRef ds:uri="0b8a5085-f927-4f59-a774-9177a5827679"/>
  </ds:schemaRefs>
</ds:datastoreItem>
</file>

<file path=customXml/itemProps3.xml><?xml version="1.0" encoding="utf-8"?>
<ds:datastoreItem xmlns:ds="http://schemas.openxmlformats.org/officeDocument/2006/customXml" ds:itemID="{24C9F9EF-5E85-4BA0-A07C-3AC995E1AD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1525</TotalTime>
  <Words>650</Words>
  <Application>Microsoft Office PowerPoint</Application>
  <PresentationFormat>Widescreen</PresentationFormat>
  <Paragraphs>55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Gabriola</vt:lpstr>
      <vt:lpstr>Wingdings 2</vt:lpstr>
      <vt:lpstr>Office Theme</vt:lpstr>
      <vt:lpstr>SELF-ESTEEM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Priscilla O'Connor</cp:lastModifiedBy>
  <cp:revision>12</cp:revision>
  <dcterms:created xsi:type="dcterms:W3CDTF">2021-10-04T12:15:27Z</dcterms:created>
  <dcterms:modified xsi:type="dcterms:W3CDTF">2022-08-05T09:53:58Z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0x010100B24388381AD29C41916FBC695DE01F8E</vt:lpwstr>
  </property>
</Properties>
</file>