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5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</p:sldIdLst>
  <p:sldSz cx="10688638" cy="7562850"/>
  <p:notesSz cx="6858000" cy="9144000"/>
  <p:defaultTextStyle>
    <a:defPPr>
      <a:defRPr lang="en-US"/>
    </a:defPPr>
    <a:lvl1pPr algn="l" defTabSz="520700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520700" indent="-63500" algn="l" defTabSz="520700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1041400" indent="-127000" algn="l" defTabSz="520700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563688" indent="-192088" algn="l" defTabSz="520700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2084388" indent="-255588" algn="l" defTabSz="520700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6732">
          <p15:clr>
            <a:srgbClr val="A4A3A4"/>
          </p15:clr>
        </p15:guide>
        <p15:guide id="3" orient="horz" pos="274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ess Tattersall" initials="TT" lastIdx="8" clrIdx="0">
    <p:extLst/>
  </p:cmAuthor>
  <p:cmAuthor id="2" name="pdmr a" initials="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CEDB"/>
    <a:srgbClr val="00ABC2"/>
    <a:srgbClr val="30448D"/>
    <a:srgbClr val="FAAF7C"/>
    <a:srgbClr val="F47A59"/>
    <a:srgbClr val="AE335F"/>
    <a:srgbClr val="B63564"/>
    <a:srgbClr val="CB3C6E"/>
    <a:srgbClr val="51BE8D"/>
    <a:srgbClr val="BFD7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4" autoAdjust="0"/>
    <p:restoredTop sz="95845" autoAdjust="0"/>
  </p:normalViewPr>
  <p:slideViewPr>
    <p:cSldViewPr snapToGrid="0" snapToObjects="1">
      <p:cViewPr varScale="1">
        <p:scale>
          <a:sx n="76" d="100"/>
          <a:sy n="76" d="100"/>
        </p:scale>
        <p:origin x="1090" y="43"/>
      </p:cViewPr>
      <p:guideLst>
        <p:guide orient="horz" pos="2382"/>
        <p:guide pos="6732"/>
        <p:guide orient="horz" pos="274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CA57E11-1123-407E-8F33-850CA15C125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E90F5E-A583-487D-B13D-5BF700A87A8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A5CB0B-5E4C-49A1-9389-B23450605EAF}" type="datetimeFigureOut">
              <a:rPr lang="en-IE" smtClean="0"/>
              <a:t>23/01/2019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CEF085-A97F-4E1D-BBB0-0423BCDD36E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D7D80F-FFF6-48A7-9B0A-A4D46636BB5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441FBF-A60D-466C-9212-27D5212AB5C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251728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46279B-A6D5-9441-9325-426BAC5807CA}" type="datetimeFigureOut">
              <a:rPr lang="en-US" smtClean="0"/>
              <a:t>1/23/2019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06475" y="685800"/>
            <a:ext cx="48450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20FB34-55DA-0043-B068-3BD8F2B2C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786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20FB34-55DA-0043-B068-3BD8F2B2C33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5390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20FB34-55DA-0043-B068-3BD8F2B2C33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676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20FB34-55DA-0043-B068-3BD8F2B2C33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4811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20FB34-55DA-0043-B068-3BD8F2B2C33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1162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20FB34-55DA-0043-B068-3BD8F2B2C33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3564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20FB34-55DA-0043-B068-3BD8F2B2C33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4123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20FB34-55DA-0043-B068-3BD8F2B2C33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4358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20FB34-55DA-0043-B068-3BD8F2B2C33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2741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20FB34-55DA-0043-B068-3BD8F2B2C33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926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FOLENS LOGO.png">
            <a:extLst>
              <a:ext uri="{FF2B5EF4-FFF2-40B4-BE49-F238E27FC236}">
                <a16:creationId xmlns:a16="http://schemas.microsoft.com/office/drawing/2014/main" id="{F019424A-92A7-43B8-B3C3-7D26C24BBB3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7663" y="6919913"/>
            <a:ext cx="1743075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0688638" cy="6608887"/>
          </a:xfrm>
          <a:prstGeom prst="rect">
            <a:avLst/>
          </a:prstGeom>
          <a:blipFill dpi="0" rotWithShape="0">
            <a:blip r:embed="rId3">
              <a:alphaModFix amt="75000"/>
            </a:blip>
            <a:srcRect/>
            <a:stretch>
              <a:fillRect/>
            </a:stretch>
          </a:blipFill>
          <a:effectLst/>
        </p:spPr>
        <p:txBody>
          <a:bodyPr vert="horz"/>
          <a:lstStyle>
            <a:lvl1pPr marL="0" indent="0">
              <a:buNone/>
              <a:defRPr sz="2000" baseline="0">
                <a:latin typeface="+mn-lt"/>
              </a:defRPr>
            </a:lvl1pPr>
          </a:lstStyle>
          <a:p>
            <a:pPr lvl="0"/>
            <a:r>
              <a:rPr lang="ga-IE" noProof="0" dirty="0"/>
              <a:t>Drag picture to placeholder or click icon to add</a:t>
            </a:r>
            <a:endParaRPr lang="en-US" noProof="0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-1" y="1635004"/>
            <a:ext cx="5019211" cy="506484"/>
          </a:xfrm>
          <a:prstGeom prst="rect">
            <a:avLst/>
          </a:prstGeom>
          <a:solidFill>
            <a:srgbClr val="30448D"/>
          </a:solidFill>
        </p:spPr>
        <p:txBody>
          <a:bodyPr vert="horz" anchor="ctr"/>
          <a:lstStyle>
            <a:lvl1pPr marL="720000" algn="l">
              <a:defRPr sz="3200" b="1" baseline="0">
                <a:solidFill>
                  <a:srgbClr val="FFFFFF"/>
                </a:solidFill>
                <a:latin typeface="+mj-lt"/>
                <a:cs typeface="Rockwell"/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-301" y="2221132"/>
            <a:ext cx="4428000" cy="507228"/>
          </a:xfrm>
          <a:prstGeom prst="rect">
            <a:avLst/>
          </a:prstGeom>
          <a:solidFill>
            <a:srgbClr val="00ABC2"/>
          </a:solidFill>
        </p:spPr>
        <p:txBody>
          <a:bodyPr vert="horz" anchor="ctr"/>
          <a:lstStyle>
            <a:lvl1pPr marL="72000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  <a:latin typeface="+mj-lt"/>
                <a:cs typeface="Rockwell"/>
              </a:defRPr>
            </a:lvl1pPr>
            <a:lvl2pPr marL="520700" indent="0">
              <a:buNone/>
              <a:defRPr/>
            </a:lvl2pPr>
            <a:lvl3pPr marL="1042988" indent="0">
              <a:buNone/>
              <a:defRPr/>
            </a:lvl3pPr>
            <a:lvl4pPr marL="1563688" indent="0">
              <a:buNone/>
              <a:defRPr/>
            </a:lvl4pPr>
            <a:lvl5pPr marL="2085975" indent="0">
              <a:buNone/>
              <a:defRPr/>
            </a:lvl5pPr>
          </a:lstStyle>
          <a:p>
            <a:pPr lvl="0"/>
            <a:r>
              <a:rPr lang="ga-IE" dirty="0"/>
              <a:t>Click to edit Master text styles</a:t>
            </a: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9FB141E8-D308-B347-A8AF-21EFC02C09C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325184" y="6253097"/>
            <a:ext cx="1878413" cy="187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Placeholder 14"/>
          <p:cNvSpPr>
            <a:spLocks noGrp="1"/>
          </p:cNvSpPr>
          <p:nvPr>
            <p:ph type="body" sz="quarter" idx="15"/>
          </p:nvPr>
        </p:nvSpPr>
        <p:spPr>
          <a:xfrm>
            <a:off x="-301" y="2808003"/>
            <a:ext cx="3960000" cy="504000"/>
          </a:xfrm>
          <a:prstGeom prst="rect">
            <a:avLst/>
          </a:prstGeom>
          <a:solidFill>
            <a:srgbClr val="9ACEDB"/>
          </a:solidFill>
          <a:ln>
            <a:noFill/>
          </a:ln>
        </p:spPr>
        <p:txBody>
          <a:bodyPr vert="horz" anchor="ctr"/>
          <a:lstStyle>
            <a:lvl1pPr marL="720000" indent="0">
              <a:spcBef>
                <a:spcPts val="0"/>
              </a:spcBef>
              <a:buNone/>
              <a:defRPr sz="2000" baseline="0">
                <a:solidFill>
                  <a:schemeClr val="bg1"/>
                </a:solidFill>
                <a:latin typeface="+mn-lt"/>
                <a:cs typeface="Rockwell"/>
              </a:defRPr>
            </a:lvl1pPr>
            <a:lvl2pPr marL="520700" indent="0">
              <a:buNone/>
              <a:defRPr>
                <a:solidFill>
                  <a:srgbClr val="FFFFFF"/>
                </a:solidFill>
                <a:latin typeface="Rockwell"/>
                <a:cs typeface="Rockwell"/>
              </a:defRPr>
            </a:lvl2pPr>
            <a:lvl3pPr marL="1042988" indent="0">
              <a:buNone/>
              <a:defRPr>
                <a:solidFill>
                  <a:srgbClr val="FFFFFF"/>
                </a:solidFill>
                <a:latin typeface="Rockwell"/>
                <a:cs typeface="Rockwell"/>
              </a:defRPr>
            </a:lvl3pPr>
            <a:lvl4pPr marL="1563688" indent="0">
              <a:buNone/>
              <a:defRPr>
                <a:solidFill>
                  <a:srgbClr val="FFFFFF"/>
                </a:solidFill>
                <a:latin typeface="Rockwell"/>
                <a:cs typeface="Rockwell"/>
              </a:defRPr>
            </a:lvl4pPr>
            <a:lvl5pPr marL="2085975" indent="0">
              <a:buNone/>
              <a:defRPr>
                <a:solidFill>
                  <a:srgbClr val="FFFFFF"/>
                </a:solidFill>
                <a:latin typeface="Rockwell"/>
                <a:cs typeface="Rockwell"/>
              </a:defRPr>
            </a:lvl5pPr>
          </a:lstStyle>
          <a:p>
            <a:pPr lvl="0"/>
            <a:r>
              <a:rPr lang="ga-IE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1570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ex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F4D64CC-FE1E-4303-ADAB-9C718FD050C8}"/>
              </a:ext>
            </a:extLst>
          </p:cNvPr>
          <p:cNvCxnSpPr/>
          <p:nvPr userDrawn="1"/>
        </p:nvCxnSpPr>
        <p:spPr>
          <a:xfrm>
            <a:off x="0" y="7019925"/>
            <a:ext cx="10688638" cy="0"/>
          </a:xfrm>
          <a:prstGeom prst="line">
            <a:avLst/>
          </a:prstGeom>
          <a:ln w="9525" cmpd="sng">
            <a:solidFill>
              <a:srgbClr val="00ABC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" name="Group 4">
            <a:extLst>
              <a:ext uri="{FF2B5EF4-FFF2-40B4-BE49-F238E27FC236}">
                <a16:creationId xmlns:a16="http://schemas.microsoft.com/office/drawing/2014/main" id="{7D435BC9-8014-4C0C-B28B-6F3B1BBBB752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9998075" y="7164388"/>
            <a:ext cx="701675" cy="284162"/>
            <a:chOff x="9736720" y="7163871"/>
            <a:chExt cx="701828" cy="284679"/>
          </a:xfrm>
          <a:solidFill>
            <a:srgbClr val="9ACEDB"/>
          </a:solidFill>
        </p:grpSpPr>
        <p:sp>
          <p:nvSpPr>
            <p:cNvPr id="10" name="Delay 4">
              <a:extLst>
                <a:ext uri="{FF2B5EF4-FFF2-40B4-BE49-F238E27FC236}">
                  <a16:creationId xmlns:a16="http://schemas.microsoft.com/office/drawing/2014/main" id="{DBF8A4B0-B623-48FA-BFE3-94C436E36619}"/>
                </a:ext>
              </a:extLst>
            </p:cNvPr>
            <p:cNvSpPr/>
            <p:nvPr/>
          </p:nvSpPr>
          <p:spPr>
            <a:xfrm rot="10800000">
              <a:off x="9736720" y="7163871"/>
              <a:ext cx="357266" cy="284679"/>
            </a:xfrm>
            <a:prstGeom prst="flowChartDelay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3BA2FCF-75AA-4199-A05E-0EDD67D7C543}"/>
                </a:ext>
              </a:extLst>
            </p:cNvPr>
            <p:cNvSpPr/>
            <p:nvPr/>
          </p:nvSpPr>
          <p:spPr>
            <a:xfrm>
              <a:off x="9986012" y="7163871"/>
              <a:ext cx="452536" cy="284679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2" name="TextBox 5">
            <a:extLst>
              <a:ext uri="{FF2B5EF4-FFF2-40B4-BE49-F238E27FC236}">
                <a16:creationId xmlns:a16="http://schemas.microsoft.com/office/drawing/2014/main" id="{A163739A-7D36-474F-9A4F-AF50E019953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091738" y="7164388"/>
            <a:ext cx="50958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E0E5A326-4A5A-4626-B7EF-9F52FDA32DC0}" type="slidenum">
              <a:rPr lang="ga-IE" altLang="en-US" sz="1100">
                <a:solidFill>
                  <a:schemeClr val="bg1"/>
                </a:solidFill>
                <a:latin typeface="Arial" panose="020B0604020202020204" pitchFamily="34" charset="0"/>
              </a:rPr>
              <a:pPr/>
              <a:t>‹#›</a:t>
            </a:fld>
            <a:endParaRPr lang="en-US" altLang="en-US" sz="1100" dirty="0"/>
          </a:p>
        </p:txBody>
      </p:sp>
      <p:sp>
        <p:nvSpPr>
          <p:cNvPr id="7" name="Content Placeholder 12"/>
          <p:cNvSpPr>
            <a:spLocks noGrp="1"/>
          </p:cNvSpPr>
          <p:nvPr>
            <p:ph sz="quarter" idx="16"/>
          </p:nvPr>
        </p:nvSpPr>
        <p:spPr>
          <a:xfrm>
            <a:off x="1112638" y="1447800"/>
            <a:ext cx="8463162" cy="5143500"/>
          </a:xfrm>
          <a:prstGeom prst="rect">
            <a:avLst/>
          </a:prstGeom>
        </p:spPr>
        <p:txBody>
          <a:bodyPr vert="horz"/>
          <a:lstStyle>
            <a:lvl1pPr marL="0" marR="0" indent="0" algn="l" defTabSz="520700" rtl="0" eaLnBrk="1" fontAlgn="base" latinLnBrk="0" hangingPunct="1">
              <a:lnSpc>
                <a:spcPts val="2460"/>
              </a:lnSpc>
              <a:spcBef>
                <a:spcPts val="0"/>
              </a:spcBef>
              <a:spcAft>
                <a:spcPts val="0"/>
              </a:spcAft>
              <a:buClr>
                <a:srgbClr val="1980A9"/>
              </a:buClr>
              <a:buSzTx/>
              <a:buFont typeface="Arial"/>
              <a:buNone/>
              <a:tabLst/>
              <a:defRPr sz="1800" baseline="0"/>
            </a:lvl1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-302" y="217615"/>
            <a:ext cx="7200000" cy="471227"/>
          </a:xfrm>
          <a:prstGeom prst="rect">
            <a:avLst/>
          </a:prstGeom>
          <a:solidFill>
            <a:srgbClr val="30448D"/>
          </a:solidFill>
        </p:spPr>
        <p:txBody>
          <a:bodyPr vert="horz" lIns="0" tIns="0" rIns="0" bIns="43200" anchor="ctr"/>
          <a:lstStyle>
            <a:lvl1pPr marL="540000" indent="0">
              <a:lnSpc>
                <a:spcPct val="100000"/>
              </a:lnSpc>
              <a:spcBef>
                <a:spcPts val="0"/>
              </a:spcBef>
              <a:buNone/>
              <a:defRPr sz="3000" b="1" i="0" baseline="0">
                <a:solidFill>
                  <a:schemeClr val="bg1"/>
                </a:solidFill>
                <a:latin typeface="+mj-lt"/>
                <a:cs typeface="Arial"/>
              </a:defRPr>
            </a:lvl1pPr>
            <a:lvl2pPr marL="520700" indent="0">
              <a:buNone/>
              <a:defRPr/>
            </a:lvl2pPr>
            <a:lvl3pPr marL="1042988" indent="0">
              <a:buNone/>
              <a:defRPr/>
            </a:lvl3pPr>
            <a:lvl4pPr marL="1563688" indent="0">
              <a:buNone/>
              <a:defRPr/>
            </a:lvl4pPr>
            <a:lvl5pPr marL="2085975" indent="0">
              <a:buNone/>
              <a:defRPr/>
            </a:lvl5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5"/>
          </p:nvPr>
        </p:nvSpPr>
        <p:spPr>
          <a:xfrm>
            <a:off x="-302" y="811770"/>
            <a:ext cx="10688940" cy="467996"/>
          </a:xfrm>
          <a:prstGeom prst="rect">
            <a:avLst/>
          </a:prstGeom>
          <a:noFill/>
        </p:spPr>
        <p:txBody>
          <a:bodyPr vert="horz" lIns="0" tIns="0" rIns="0" bIns="46800" anchor="ctr"/>
          <a:lstStyle>
            <a:lvl1pPr marL="540000" indent="0">
              <a:spcBef>
                <a:spcPts val="0"/>
              </a:spcBef>
              <a:buNone/>
              <a:defRPr sz="2400" baseline="0">
                <a:solidFill>
                  <a:srgbClr val="00ABC2"/>
                </a:solidFill>
                <a:latin typeface="+mj-lt"/>
                <a:cs typeface="Arial"/>
              </a:defRPr>
            </a:lvl1pPr>
            <a:lvl2pPr marL="520700" indent="0">
              <a:buNone/>
              <a:defRPr>
                <a:solidFill>
                  <a:srgbClr val="FFFFFF"/>
                </a:solidFill>
                <a:latin typeface="Rockwell"/>
                <a:cs typeface="Rockwell"/>
              </a:defRPr>
            </a:lvl2pPr>
            <a:lvl3pPr marL="1042988" indent="0">
              <a:buNone/>
              <a:defRPr>
                <a:solidFill>
                  <a:srgbClr val="FFFFFF"/>
                </a:solidFill>
                <a:latin typeface="Rockwell"/>
                <a:cs typeface="Rockwell"/>
              </a:defRPr>
            </a:lvl3pPr>
            <a:lvl4pPr marL="1563688" indent="0">
              <a:buNone/>
              <a:defRPr>
                <a:solidFill>
                  <a:srgbClr val="FFFFFF"/>
                </a:solidFill>
                <a:latin typeface="Rockwell"/>
                <a:cs typeface="Rockwell"/>
              </a:defRPr>
            </a:lvl4pPr>
            <a:lvl5pPr marL="2085975" indent="0">
              <a:buNone/>
              <a:defRPr>
                <a:solidFill>
                  <a:srgbClr val="FFFFFF"/>
                </a:solidFill>
                <a:latin typeface="Rockwell"/>
                <a:cs typeface="Rockwell"/>
              </a:defRPr>
            </a:lvl5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3641465" y="7019924"/>
            <a:ext cx="5758123" cy="542925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200">
                <a:solidFill>
                  <a:srgbClr val="00ABC2"/>
                </a:solidFill>
              </a:defRPr>
            </a:lvl1pPr>
            <a:lvl2pPr marL="520700" indent="0">
              <a:buNone/>
              <a:defRPr sz="1200">
                <a:solidFill>
                  <a:srgbClr val="007B36"/>
                </a:solidFill>
              </a:defRPr>
            </a:lvl2pPr>
            <a:lvl3pPr marL="1042988" indent="0">
              <a:buNone/>
              <a:defRPr sz="1200">
                <a:solidFill>
                  <a:srgbClr val="007B36"/>
                </a:solidFill>
              </a:defRPr>
            </a:lvl3pPr>
            <a:lvl4pPr marL="1563688" indent="0">
              <a:buNone/>
              <a:defRPr sz="1200">
                <a:solidFill>
                  <a:srgbClr val="007B36"/>
                </a:solidFill>
              </a:defRPr>
            </a:lvl4pPr>
            <a:lvl5pPr marL="2085975" indent="0">
              <a:buNone/>
              <a:defRPr sz="1200">
                <a:solidFill>
                  <a:srgbClr val="007B36"/>
                </a:solidFill>
              </a:defRPr>
            </a:lvl5pPr>
          </a:lstStyle>
          <a:p>
            <a:pPr lvl="0"/>
            <a:r>
              <a:rPr lang="ga-IE" dirty="0"/>
              <a:t>Click to edit Master text styles</a:t>
            </a:r>
          </a:p>
        </p:txBody>
      </p:sp>
      <p:pic>
        <p:nvPicPr>
          <p:cNvPr id="13" name="Picture 3">
            <a:extLst>
              <a:ext uri="{FF2B5EF4-FFF2-40B4-BE49-F238E27FC236}">
                <a16:creationId xmlns:a16="http://schemas.microsoft.com/office/drawing/2014/main" id="{80DF02AE-D0D8-6140-8F57-7305CBA825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14403" y="6720744"/>
            <a:ext cx="1262184" cy="1262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0294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2"/>
          <p:cNvSpPr>
            <a:spLocks noGrp="1"/>
          </p:cNvSpPr>
          <p:nvPr>
            <p:ph sz="quarter" idx="16"/>
          </p:nvPr>
        </p:nvSpPr>
        <p:spPr>
          <a:xfrm>
            <a:off x="1112638" y="1447800"/>
            <a:ext cx="8463162" cy="1661852"/>
          </a:xfrm>
          <a:prstGeom prst="rect">
            <a:avLst/>
          </a:prstGeom>
        </p:spPr>
        <p:txBody>
          <a:bodyPr vert="horz"/>
          <a:lstStyle>
            <a:lvl1pPr marL="540000" marR="0" indent="-324000" algn="l" defTabSz="520700" rtl="0" eaLnBrk="1" fontAlgn="base" latinLnBrk="0" hangingPunct="1">
              <a:lnSpc>
                <a:spcPts val="2160"/>
              </a:lnSpc>
              <a:spcBef>
                <a:spcPts val="0"/>
              </a:spcBef>
              <a:spcAft>
                <a:spcPts val="1450"/>
              </a:spcAft>
              <a:buClr>
                <a:srgbClr val="00ABC2"/>
              </a:buClr>
              <a:buSzTx/>
              <a:buFont typeface="Courier New"/>
              <a:buChar char="o"/>
              <a:tabLst/>
              <a:defRPr sz="1800" baseline="0"/>
            </a:lvl1pPr>
            <a:lvl2pPr marL="972000" indent="-288000">
              <a:lnSpc>
                <a:spcPts val="1920"/>
              </a:lnSpc>
              <a:spcBef>
                <a:spcPts val="0"/>
              </a:spcBef>
              <a:spcAft>
                <a:spcPts val="1450"/>
              </a:spcAft>
              <a:buClr>
                <a:srgbClr val="00ABC2"/>
              </a:buClr>
              <a:defRPr sz="1600"/>
            </a:lvl2pPr>
            <a:lvl3pPr marL="1368000" indent="-216000">
              <a:lnSpc>
                <a:spcPts val="1920"/>
              </a:lnSpc>
              <a:spcBef>
                <a:spcPts val="0"/>
              </a:spcBef>
              <a:spcAft>
                <a:spcPts val="1450"/>
              </a:spcAft>
              <a:buClr>
                <a:srgbClr val="00ABC2"/>
              </a:buClr>
              <a:defRPr sz="1400"/>
            </a:lvl3pPr>
          </a:lstStyle>
          <a:p>
            <a:pPr lvl="0"/>
            <a:r>
              <a:rPr lang="ga-IE" dirty="0"/>
              <a:t>Click to edit Master text styles</a:t>
            </a:r>
          </a:p>
          <a:p>
            <a:pPr lvl="1"/>
            <a:r>
              <a:rPr lang="ga-IE" dirty="0"/>
              <a:t>Second level</a:t>
            </a:r>
          </a:p>
          <a:p>
            <a:pPr lvl="2"/>
            <a:r>
              <a:rPr lang="ga-IE" dirty="0"/>
              <a:t>Third level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-302" y="217615"/>
            <a:ext cx="7200000" cy="471227"/>
          </a:xfrm>
          <a:prstGeom prst="rect">
            <a:avLst/>
          </a:prstGeom>
          <a:solidFill>
            <a:srgbClr val="30448D"/>
          </a:solidFill>
        </p:spPr>
        <p:txBody>
          <a:bodyPr vert="horz" lIns="0" tIns="0" rIns="0" bIns="43200" anchor="ctr"/>
          <a:lstStyle>
            <a:lvl1pPr marL="540000" indent="0">
              <a:lnSpc>
                <a:spcPct val="100000"/>
              </a:lnSpc>
              <a:spcBef>
                <a:spcPts val="0"/>
              </a:spcBef>
              <a:buNone/>
              <a:defRPr sz="3000" b="1" i="0" baseline="0">
                <a:solidFill>
                  <a:schemeClr val="bg1"/>
                </a:solidFill>
                <a:latin typeface="+mj-lt"/>
                <a:cs typeface="Arial"/>
              </a:defRPr>
            </a:lvl1pPr>
            <a:lvl2pPr marL="520700" indent="0">
              <a:buNone/>
              <a:defRPr/>
            </a:lvl2pPr>
            <a:lvl3pPr marL="1042988" indent="0">
              <a:buNone/>
              <a:defRPr/>
            </a:lvl3pPr>
            <a:lvl4pPr marL="1563688" indent="0">
              <a:buNone/>
              <a:defRPr/>
            </a:lvl4pPr>
            <a:lvl5pPr marL="2085975" indent="0">
              <a:buNone/>
              <a:defRPr/>
            </a:lvl5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21" name="Text Placeholder 14"/>
          <p:cNvSpPr>
            <a:spLocks noGrp="1"/>
          </p:cNvSpPr>
          <p:nvPr>
            <p:ph type="body" sz="quarter" idx="15"/>
          </p:nvPr>
        </p:nvSpPr>
        <p:spPr>
          <a:xfrm>
            <a:off x="-302" y="811770"/>
            <a:ext cx="10688940" cy="467996"/>
          </a:xfrm>
          <a:prstGeom prst="rect">
            <a:avLst/>
          </a:prstGeom>
          <a:noFill/>
        </p:spPr>
        <p:txBody>
          <a:bodyPr vert="horz" lIns="0" tIns="0" rIns="0" bIns="46800" anchor="ctr"/>
          <a:lstStyle>
            <a:lvl1pPr marL="540000" indent="0">
              <a:spcBef>
                <a:spcPts val="0"/>
              </a:spcBef>
              <a:buNone/>
              <a:defRPr sz="2400" baseline="0">
                <a:solidFill>
                  <a:srgbClr val="00ABC2"/>
                </a:solidFill>
                <a:latin typeface="+mj-lt"/>
                <a:cs typeface="Arial"/>
              </a:defRPr>
            </a:lvl1pPr>
            <a:lvl2pPr marL="520700" indent="0">
              <a:buNone/>
              <a:defRPr>
                <a:solidFill>
                  <a:srgbClr val="FFFFFF"/>
                </a:solidFill>
                <a:latin typeface="Rockwell"/>
                <a:cs typeface="Rockwell"/>
              </a:defRPr>
            </a:lvl2pPr>
            <a:lvl3pPr marL="1042988" indent="0">
              <a:buNone/>
              <a:defRPr>
                <a:solidFill>
                  <a:srgbClr val="FFFFFF"/>
                </a:solidFill>
                <a:latin typeface="Rockwell"/>
                <a:cs typeface="Rockwell"/>
              </a:defRPr>
            </a:lvl3pPr>
            <a:lvl4pPr marL="1563688" indent="0">
              <a:buNone/>
              <a:defRPr>
                <a:solidFill>
                  <a:srgbClr val="FFFFFF"/>
                </a:solidFill>
                <a:latin typeface="Rockwell"/>
                <a:cs typeface="Rockwell"/>
              </a:defRPr>
            </a:lvl4pPr>
            <a:lvl5pPr marL="2085975" indent="0">
              <a:buNone/>
              <a:defRPr>
                <a:solidFill>
                  <a:srgbClr val="FFFFFF"/>
                </a:solidFill>
                <a:latin typeface="Rockwell"/>
                <a:cs typeface="Rockwell"/>
              </a:defRPr>
            </a:lvl5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3641465" y="7019924"/>
            <a:ext cx="5758123" cy="542925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200">
                <a:solidFill>
                  <a:srgbClr val="00ABC2"/>
                </a:solidFill>
              </a:defRPr>
            </a:lvl1pPr>
            <a:lvl2pPr marL="520700" indent="0">
              <a:buNone/>
              <a:defRPr sz="1200">
                <a:solidFill>
                  <a:srgbClr val="007B36"/>
                </a:solidFill>
              </a:defRPr>
            </a:lvl2pPr>
            <a:lvl3pPr marL="1042988" indent="0">
              <a:buNone/>
              <a:defRPr sz="1200">
                <a:solidFill>
                  <a:srgbClr val="007B36"/>
                </a:solidFill>
              </a:defRPr>
            </a:lvl3pPr>
            <a:lvl4pPr marL="1563688" indent="0">
              <a:buNone/>
              <a:defRPr sz="1200">
                <a:solidFill>
                  <a:srgbClr val="007B36"/>
                </a:solidFill>
              </a:defRPr>
            </a:lvl4pPr>
            <a:lvl5pPr marL="2085975" indent="0">
              <a:buNone/>
              <a:defRPr sz="1200">
                <a:solidFill>
                  <a:srgbClr val="007B36"/>
                </a:solidFill>
              </a:defRPr>
            </a:lvl5pPr>
          </a:lstStyle>
          <a:p>
            <a:pPr lvl="0"/>
            <a:r>
              <a:rPr lang="ga-IE" dirty="0"/>
              <a:t>Click to edit Master text styles</a:t>
            </a:r>
          </a:p>
        </p:txBody>
      </p:sp>
      <p:grpSp>
        <p:nvGrpSpPr>
          <p:cNvPr id="23" name="Group 4">
            <a:extLst>
              <a:ext uri="{FF2B5EF4-FFF2-40B4-BE49-F238E27FC236}">
                <a16:creationId xmlns:a16="http://schemas.microsoft.com/office/drawing/2014/main" id="{7D435BC9-8014-4C0C-B28B-6F3B1BBBB752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9998075" y="7164388"/>
            <a:ext cx="701675" cy="284162"/>
            <a:chOff x="9736720" y="7163871"/>
            <a:chExt cx="701828" cy="284679"/>
          </a:xfrm>
          <a:solidFill>
            <a:srgbClr val="9ACEDB"/>
          </a:solidFill>
        </p:grpSpPr>
        <p:sp>
          <p:nvSpPr>
            <p:cNvPr id="24" name="Delay 4">
              <a:extLst>
                <a:ext uri="{FF2B5EF4-FFF2-40B4-BE49-F238E27FC236}">
                  <a16:creationId xmlns:a16="http://schemas.microsoft.com/office/drawing/2014/main" id="{DBF8A4B0-B623-48FA-BFE3-94C436E36619}"/>
                </a:ext>
              </a:extLst>
            </p:cNvPr>
            <p:cNvSpPr/>
            <p:nvPr/>
          </p:nvSpPr>
          <p:spPr>
            <a:xfrm rot="10800000">
              <a:off x="9736720" y="7163871"/>
              <a:ext cx="357266" cy="284679"/>
            </a:xfrm>
            <a:prstGeom prst="flowChartDelay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13BA2FCF-75AA-4199-A05E-0EDD67D7C543}"/>
                </a:ext>
              </a:extLst>
            </p:cNvPr>
            <p:cNvSpPr/>
            <p:nvPr/>
          </p:nvSpPr>
          <p:spPr>
            <a:xfrm>
              <a:off x="9986012" y="7163871"/>
              <a:ext cx="452536" cy="284679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6" name="TextBox 5">
            <a:extLst>
              <a:ext uri="{FF2B5EF4-FFF2-40B4-BE49-F238E27FC236}">
                <a16:creationId xmlns:a16="http://schemas.microsoft.com/office/drawing/2014/main" id="{A163739A-7D36-474F-9A4F-AF50E019953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090800" y="7164388"/>
            <a:ext cx="50958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E0E5A326-4A5A-4626-B7EF-9F52FDA32DC0}" type="slidenum">
              <a:rPr lang="ga-IE" altLang="en-US" sz="1100">
                <a:solidFill>
                  <a:schemeClr val="bg1"/>
                </a:solidFill>
                <a:latin typeface="Arial" panose="020B0604020202020204" pitchFamily="34" charset="0"/>
              </a:rPr>
              <a:pPr/>
              <a:t>‹#›</a:t>
            </a:fld>
            <a:endParaRPr lang="en-US" altLang="en-US" sz="1100" dirty="0"/>
          </a:p>
        </p:txBody>
      </p:sp>
      <p:pic>
        <p:nvPicPr>
          <p:cNvPr id="13" name="Picture 3">
            <a:extLst>
              <a:ext uri="{FF2B5EF4-FFF2-40B4-BE49-F238E27FC236}">
                <a16:creationId xmlns:a16="http://schemas.microsoft.com/office/drawing/2014/main" id="{11A22B80-9590-F143-9519-0A9E64ABB3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14403" y="6720744"/>
            <a:ext cx="1262184" cy="1262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AE46605-F9F3-F24A-8F80-A48A4CD3211B}"/>
              </a:ext>
            </a:extLst>
          </p:cNvPr>
          <p:cNvCxnSpPr/>
          <p:nvPr userDrawn="1"/>
        </p:nvCxnSpPr>
        <p:spPr>
          <a:xfrm>
            <a:off x="0" y="7019925"/>
            <a:ext cx="10688638" cy="0"/>
          </a:xfrm>
          <a:prstGeom prst="line">
            <a:avLst/>
          </a:prstGeom>
          <a:ln w="9525" cmpd="sng">
            <a:solidFill>
              <a:srgbClr val="00ABC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251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12"/>
          <p:cNvSpPr>
            <a:spLocks noGrp="1"/>
          </p:cNvSpPr>
          <p:nvPr>
            <p:ph sz="quarter" idx="18"/>
          </p:nvPr>
        </p:nvSpPr>
        <p:spPr>
          <a:xfrm>
            <a:off x="5854701" y="5588000"/>
            <a:ext cx="4279900" cy="1003300"/>
          </a:xfrm>
          <a:prstGeom prst="rect">
            <a:avLst/>
          </a:prstGeom>
        </p:spPr>
        <p:txBody>
          <a:bodyPr vert="horz"/>
          <a:lstStyle>
            <a:lvl1pPr marL="0" marR="0" indent="0" algn="ctr" defTabSz="520700" rtl="0" eaLnBrk="1" fontAlgn="base" latinLnBrk="0" hangingPunct="1">
              <a:lnSpc>
                <a:spcPts val="2460"/>
              </a:lnSpc>
              <a:spcBef>
                <a:spcPts val="0"/>
              </a:spcBef>
              <a:spcAft>
                <a:spcPts val="0"/>
              </a:spcAft>
              <a:buClr>
                <a:srgbClr val="1980A9"/>
              </a:buClr>
              <a:buSzTx/>
              <a:buFont typeface="Arial"/>
              <a:buNone/>
              <a:tabLst/>
              <a:defRPr sz="1400" baseline="0"/>
            </a:lvl1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11" name="Content Placeholder 12"/>
          <p:cNvSpPr>
            <a:spLocks noGrp="1"/>
          </p:cNvSpPr>
          <p:nvPr>
            <p:ph sz="quarter" idx="16"/>
          </p:nvPr>
        </p:nvSpPr>
        <p:spPr>
          <a:xfrm>
            <a:off x="1112638" y="1447800"/>
            <a:ext cx="4234062" cy="5143500"/>
          </a:xfrm>
          <a:prstGeom prst="rect">
            <a:avLst/>
          </a:prstGeom>
        </p:spPr>
        <p:txBody>
          <a:bodyPr vert="horz"/>
          <a:lstStyle>
            <a:lvl1pPr marL="0" marR="0" indent="0" algn="l" defTabSz="520700" rtl="0" eaLnBrk="1" fontAlgn="base" latinLnBrk="0" hangingPunct="1">
              <a:lnSpc>
                <a:spcPts val="2460"/>
              </a:lnSpc>
              <a:spcBef>
                <a:spcPts val="0"/>
              </a:spcBef>
              <a:spcAft>
                <a:spcPts val="0"/>
              </a:spcAft>
              <a:buClr>
                <a:srgbClr val="1980A9"/>
              </a:buClr>
              <a:buSzTx/>
              <a:buFont typeface="Arial"/>
              <a:buNone/>
              <a:tabLst/>
              <a:defRPr sz="1800" baseline="0"/>
            </a:lvl1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7" name="Content Placeholder 12"/>
          <p:cNvSpPr>
            <a:spLocks noGrp="1"/>
          </p:cNvSpPr>
          <p:nvPr>
            <p:ph sz="quarter" idx="19"/>
          </p:nvPr>
        </p:nvSpPr>
        <p:spPr>
          <a:xfrm>
            <a:off x="5854701" y="1447800"/>
            <a:ext cx="4279900" cy="4140200"/>
          </a:xfrm>
          <a:prstGeom prst="rect">
            <a:avLst/>
          </a:prstGeom>
        </p:spPr>
        <p:txBody>
          <a:bodyPr vert="horz"/>
          <a:lstStyle>
            <a:lvl1pPr marL="0" marR="0" indent="0" algn="l" defTabSz="520700" rtl="0" eaLnBrk="1" fontAlgn="base" latinLnBrk="0" hangingPunct="1">
              <a:lnSpc>
                <a:spcPts val="2460"/>
              </a:lnSpc>
              <a:spcBef>
                <a:spcPts val="0"/>
              </a:spcBef>
              <a:spcAft>
                <a:spcPts val="0"/>
              </a:spcAft>
              <a:buClr>
                <a:srgbClr val="1980A9"/>
              </a:buClr>
              <a:buSzTx/>
              <a:buFont typeface="Arial"/>
              <a:buNone/>
              <a:tabLst/>
              <a:defRPr sz="1800" baseline="0"/>
            </a:lvl1pPr>
          </a:lstStyle>
          <a:p>
            <a:pPr lvl="0"/>
            <a:r>
              <a:rPr lang="ga-IE"/>
              <a:t>Click to edit Master text styles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F4D64CC-FE1E-4303-ADAB-9C718FD050C8}"/>
              </a:ext>
            </a:extLst>
          </p:cNvPr>
          <p:cNvCxnSpPr/>
          <p:nvPr userDrawn="1"/>
        </p:nvCxnSpPr>
        <p:spPr>
          <a:xfrm>
            <a:off x="0" y="7019925"/>
            <a:ext cx="10688638" cy="0"/>
          </a:xfrm>
          <a:prstGeom prst="line">
            <a:avLst/>
          </a:prstGeom>
          <a:ln w="9525" cmpd="sng">
            <a:solidFill>
              <a:srgbClr val="00ABC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-302" y="217615"/>
            <a:ext cx="7200000" cy="471227"/>
          </a:xfrm>
          <a:prstGeom prst="rect">
            <a:avLst/>
          </a:prstGeom>
          <a:solidFill>
            <a:srgbClr val="30448D"/>
          </a:solidFill>
        </p:spPr>
        <p:txBody>
          <a:bodyPr vert="horz" lIns="0" tIns="0" rIns="0" bIns="43200" anchor="ctr"/>
          <a:lstStyle>
            <a:lvl1pPr marL="540000" indent="0">
              <a:lnSpc>
                <a:spcPct val="100000"/>
              </a:lnSpc>
              <a:spcBef>
                <a:spcPts val="0"/>
              </a:spcBef>
              <a:buNone/>
              <a:defRPr sz="3000" b="1" i="0" baseline="0">
                <a:solidFill>
                  <a:schemeClr val="bg1"/>
                </a:solidFill>
                <a:latin typeface="+mj-lt"/>
                <a:cs typeface="Arial"/>
              </a:defRPr>
            </a:lvl1pPr>
            <a:lvl2pPr marL="520700" indent="0">
              <a:buNone/>
              <a:defRPr/>
            </a:lvl2pPr>
            <a:lvl3pPr marL="1042988" indent="0">
              <a:buNone/>
              <a:defRPr/>
            </a:lvl3pPr>
            <a:lvl4pPr marL="1563688" indent="0">
              <a:buNone/>
              <a:defRPr/>
            </a:lvl4pPr>
            <a:lvl5pPr marL="2085975" indent="0">
              <a:buNone/>
              <a:defRPr/>
            </a:lvl5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28" name="Text Placeholder 14"/>
          <p:cNvSpPr>
            <a:spLocks noGrp="1"/>
          </p:cNvSpPr>
          <p:nvPr>
            <p:ph type="body" sz="quarter" idx="15"/>
          </p:nvPr>
        </p:nvSpPr>
        <p:spPr>
          <a:xfrm>
            <a:off x="-302" y="811770"/>
            <a:ext cx="10688940" cy="467996"/>
          </a:xfrm>
          <a:prstGeom prst="rect">
            <a:avLst/>
          </a:prstGeom>
          <a:noFill/>
        </p:spPr>
        <p:txBody>
          <a:bodyPr vert="horz" lIns="0" tIns="0" rIns="0" bIns="46800" anchor="ctr"/>
          <a:lstStyle>
            <a:lvl1pPr marL="540000" indent="0">
              <a:spcBef>
                <a:spcPts val="0"/>
              </a:spcBef>
              <a:buNone/>
              <a:defRPr sz="2400" baseline="0">
                <a:solidFill>
                  <a:srgbClr val="00ABC2"/>
                </a:solidFill>
                <a:latin typeface="+mj-lt"/>
                <a:cs typeface="Arial"/>
              </a:defRPr>
            </a:lvl1pPr>
            <a:lvl2pPr marL="520700" indent="0">
              <a:buNone/>
              <a:defRPr>
                <a:solidFill>
                  <a:srgbClr val="FFFFFF"/>
                </a:solidFill>
                <a:latin typeface="Rockwell"/>
                <a:cs typeface="Rockwell"/>
              </a:defRPr>
            </a:lvl2pPr>
            <a:lvl3pPr marL="1042988" indent="0">
              <a:buNone/>
              <a:defRPr>
                <a:solidFill>
                  <a:srgbClr val="FFFFFF"/>
                </a:solidFill>
                <a:latin typeface="Rockwell"/>
                <a:cs typeface="Rockwell"/>
              </a:defRPr>
            </a:lvl3pPr>
            <a:lvl4pPr marL="1563688" indent="0">
              <a:buNone/>
              <a:defRPr>
                <a:solidFill>
                  <a:srgbClr val="FFFFFF"/>
                </a:solidFill>
                <a:latin typeface="Rockwell"/>
                <a:cs typeface="Rockwell"/>
              </a:defRPr>
            </a:lvl4pPr>
            <a:lvl5pPr marL="2085975" indent="0">
              <a:buNone/>
              <a:defRPr>
                <a:solidFill>
                  <a:srgbClr val="FFFFFF"/>
                </a:solidFill>
                <a:latin typeface="Rockwell"/>
                <a:cs typeface="Rockwell"/>
              </a:defRPr>
            </a:lvl5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29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3641465" y="7019924"/>
            <a:ext cx="5758123" cy="542925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200">
                <a:solidFill>
                  <a:srgbClr val="00ABC2"/>
                </a:solidFill>
              </a:defRPr>
            </a:lvl1pPr>
            <a:lvl2pPr marL="520700" indent="0">
              <a:buNone/>
              <a:defRPr sz="1200">
                <a:solidFill>
                  <a:srgbClr val="007B36"/>
                </a:solidFill>
              </a:defRPr>
            </a:lvl2pPr>
            <a:lvl3pPr marL="1042988" indent="0">
              <a:buNone/>
              <a:defRPr sz="1200">
                <a:solidFill>
                  <a:srgbClr val="007B36"/>
                </a:solidFill>
              </a:defRPr>
            </a:lvl3pPr>
            <a:lvl4pPr marL="1563688" indent="0">
              <a:buNone/>
              <a:defRPr sz="1200">
                <a:solidFill>
                  <a:srgbClr val="007B36"/>
                </a:solidFill>
              </a:defRPr>
            </a:lvl4pPr>
            <a:lvl5pPr marL="2085975" indent="0">
              <a:buNone/>
              <a:defRPr sz="1200">
                <a:solidFill>
                  <a:srgbClr val="007B36"/>
                </a:solidFill>
              </a:defRPr>
            </a:lvl5pPr>
          </a:lstStyle>
          <a:p>
            <a:pPr lvl="0"/>
            <a:r>
              <a:rPr lang="ga-IE" dirty="0"/>
              <a:t>Click to edit Master text styles</a:t>
            </a:r>
          </a:p>
        </p:txBody>
      </p:sp>
      <p:grpSp>
        <p:nvGrpSpPr>
          <p:cNvPr id="30" name="Group 4">
            <a:extLst>
              <a:ext uri="{FF2B5EF4-FFF2-40B4-BE49-F238E27FC236}">
                <a16:creationId xmlns:a16="http://schemas.microsoft.com/office/drawing/2014/main" id="{7D435BC9-8014-4C0C-B28B-6F3B1BBBB752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9998075" y="7164388"/>
            <a:ext cx="701675" cy="284162"/>
            <a:chOff x="9736720" y="7163871"/>
            <a:chExt cx="701828" cy="284679"/>
          </a:xfrm>
          <a:solidFill>
            <a:srgbClr val="9ACEDB"/>
          </a:solidFill>
        </p:grpSpPr>
        <p:sp>
          <p:nvSpPr>
            <p:cNvPr id="31" name="Delay 4">
              <a:extLst>
                <a:ext uri="{FF2B5EF4-FFF2-40B4-BE49-F238E27FC236}">
                  <a16:creationId xmlns:a16="http://schemas.microsoft.com/office/drawing/2014/main" id="{DBF8A4B0-B623-48FA-BFE3-94C436E36619}"/>
                </a:ext>
              </a:extLst>
            </p:cNvPr>
            <p:cNvSpPr/>
            <p:nvPr/>
          </p:nvSpPr>
          <p:spPr>
            <a:xfrm rot="10800000">
              <a:off x="9736720" y="7163871"/>
              <a:ext cx="357266" cy="284679"/>
            </a:xfrm>
            <a:prstGeom prst="flowChartDelay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13BA2FCF-75AA-4199-A05E-0EDD67D7C543}"/>
                </a:ext>
              </a:extLst>
            </p:cNvPr>
            <p:cNvSpPr/>
            <p:nvPr/>
          </p:nvSpPr>
          <p:spPr>
            <a:xfrm>
              <a:off x="9986012" y="7163871"/>
              <a:ext cx="452536" cy="284679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33" name="TextBox 5">
            <a:extLst>
              <a:ext uri="{FF2B5EF4-FFF2-40B4-BE49-F238E27FC236}">
                <a16:creationId xmlns:a16="http://schemas.microsoft.com/office/drawing/2014/main" id="{A163739A-7D36-474F-9A4F-AF50E019953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091738" y="7164388"/>
            <a:ext cx="50958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E0E5A326-4A5A-4626-B7EF-9F52FDA32DC0}" type="slidenum">
              <a:rPr lang="ga-IE" altLang="en-US" sz="1100">
                <a:solidFill>
                  <a:schemeClr val="bg1"/>
                </a:solidFill>
                <a:latin typeface="Arial" panose="020B0604020202020204" pitchFamily="34" charset="0"/>
              </a:rPr>
              <a:pPr/>
              <a:t>‹#›</a:t>
            </a:fld>
            <a:endParaRPr lang="en-US" altLang="en-US" sz="1100" dirty="0"/>
          </a:p>
        </p:txBody>
      </p:sp>
      <p:pic>
        <p:nvPicPr>
          <p:cNvPr id="14" name="Picture 3">
            <a:extLst>
              <a:ext uri="{FF2B5EF4-FFF2-40B4-BE49-F238E27FC236}">
                <a16:creationId xmlns:a16="http://schemas.microsoft.com/office/drawing/2014/main" id="{91E502F7-5524-F34C-99AE-33C325188C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14403" y="6720744"/>
            <a:ext cx="1262184" cy="1262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7216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Column Text o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2"/>
          <p:cNvSpPr>
            <a:spLocks noGrp="1"/>
          </p:cNvSpPr>
          <p:nvPr>
            <p:ph sz="quarter" idx="16"/>
          </p:nvPr>
        </p:nvSpPr>
        <p:spPr>
          <a:xfrm>
            <a:off x="1112638" y="1447800"/>
            <a:ext cx="4246762" cy="5143500"/>
          </a:xfrm>
          <a:prstGeom prst="rect">
            <a:avLst/>
          </a:prstGeom>
        </p:spPr>
        <p:txBody>
          <a:bodyPr vert="horz"/>
          <a:lstStyle>
            <a:lvl1pPr marL="0" marR="0" indent="0" algn="l" defTabSz="520700" rtl="0" eaLnBrk="1" fontAlgn="base" latinLnBrk="0" hangingPunct="1">
              <a:lnSpc>
                <a:spcPts val="2460"/>
              </a:lnSpc>
              <a:spcBef>
                <a:spcPts val="0"/>
              </a:spcBef>
              <a:spcAft>
                <a:spcPts val="0"/>
              </a:spcAft>
              <a:buClr>
                <a:srgbClr val="1980A9"/>
              </a:buClr>
              <a:buSzTx/>
              <a:buFont typeface="Arial"/>
              <a:buNone/>
              <a:tabLst/>
              <a:defRPr sz="1800" baseline="0"/>
            </a:lvl1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7" name="Content Placeholder 12"/>
          <p:cNvSpPr>
            <a:spLocks noGrp="1"/>
          </p:cNvSpPr>
          <p:nvPr>
            <p:ph sz="quarter" idx="19"/>
          </p:nvPr>
        </p:nvSpPr>
        <p:spPr>
          <a:xfrm>
            <a:off x="5854701" y="1447800"/>
            <a:ext cx="4279900" cy="5143500"/>
          </a:xfrm>
          <a:prstGeom prst="rect">
            <a:avLst/>
          </a:prstGeom>
        </p:spPr>
        <p:txBody>
          <a:bodyPr vert="horz"/>
          <a:lstStyle>
            <a:lvl1pPr marL="0" marR="0" indent="0" algn="l" defTabSz="520700" rtl="0" eaLnBrk="1" fontAlgn="base" latinLnBrk="0" hangingPunct="1">
              <a:lnSpc>
                <a:spcPts val="2460"/>
              </a:lnSpc>
              <a:spcBef>
                <a:spcPts val="0"/>
              </a:spcBef>
              <a:spcAft>
                <a:spcPts val="0"/>
              </a:spcAft>
              <a:buClr>
                <a:srgbClr val="1980A9"/>
              </a:buClr>
              <a:buSzTx/>
              <a:buFont typeface="Arial"/>
              <a:buNone/>
              <a:tabLst/>
              <a:defRPr sz="1800" baseline="0"/>
            </a:lvl1pPr>
          </a:lstStyle>
          <a:p>
            <a:pPr lvl="0"/>
            <a:r>
              <a:rPr lang="ga-IE"/>
              <a:t>Click to edit Master text styles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F4D64CC-FE1E-4303-ADAB-9C718FD050C8}"/>
              </a:ext>
            </a:extLst>
          </p:cNvPr>
          <p:cNvCxnSpPr/>
          <p:nvPr userDrawn="1"/>
        </p:nvCxnSpPr>
        <p:spPr>
          <a:xfrm>
            <a:off x="0" y="7019925"/>
            <a:ext cx="10688638" cy="0"/>
          </a:xfrm>
          <a:prstGeom prst="line">
            <a:avLst/>
          </a:prstGeom>
          <a:ln w="9525" cmpd="sng">
            <a:solidFill>
              <a:srgbClr val="00ABC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-302" y="217615"/>
            <a:ext cx="7200000" cy="471227"/>
          </a:xfrm>
          <a:prstGeom prst="rect">
            <a:avLst/>
          </a:prstGeom>
          <a:solidFill>
            <a:srgbClr val="30448D"/>
          </a:solidFill>
        </p:spPr>
        <p:txBody>
          <a:bodyPr vert="horz" lIns="0" tIns="0" rIns="0" bIns="43200" anchor="ctr"/>
          <a:lstStyle>
            <a:lvl1pPr marL="540000" indent="0">
              <a:lnSpc>
                <a:spcPct val="100000"/>
              </a:lnSpc>
              <a:spcBef>
                <a:spcPts val="0"/>
              </a:spcBef>
              <a:buNone/>
              <a:defRPr sz="3000" b="1" i="0" baseline="0">
                <a:solidFill>
                  <a:schemeClr val="bg1"/>
                </a:solidFill>
                <a:latin typeface="+mj-lt"/>
                <a:cs typeface="Arial"/>
              </a:defRPr>
            </a:lvl1pPr>
            <a:lvl2pPr marL="520700" indent="0">
              <a:buNone/>
              <a:defRPr/>
            </a:lvl2pPr>
            <a:lvl3pPr marL="1042988" indent="0">
              <a:buNone/>
              <a:defRPr/>
            </a:lvl3pPr>
            <a:lvl4pPr marL="1563688" indent="0">
              <a:buNone/>
              <a:defRPr/>
            </a:lvl4pPr>
            <a:lvl5pPr marL="2085975" indent="0">
              <a:buNone/>
              <a:defRPr/>
            </a:lvl5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26" name="Text Placeholder 14"/>
          <p:cNvSpPr>
            <a:spLocks noGrp="1"/>
          </p:cNvSpPr>
          <p:nvPr>
            <p:ph type="body" sz="quarter" idx="15"/>
          </p:nvPr>
        </p:nvSpPr>
        <p:spPr>
          <a:xfrm>
            <a:off x="-302" y="811770"/>
            <a:ext cx="10688940" cy="467996"/>
          </a:xfrm>
          <a:prstGeom prst="rect">
            <a:avLst/>
          </a:prstGeom>
          <a:noFill/>
        </p:spPr>
        <p:txBody>
          <a:bodyPr vert="horz" lIns="0" tIns="0" rIns="0" bIns="46800" anchor="ctr"/>
          <a:lstStyle>
            <a:lvl1pPr marL="540000" indent="0">
              <a:spcBef>
                <a:spcPts val="0"/>
              </a:spcBef>
              <a:buNone/>
              <a:defRPr sz="2400" baseline="0">
                <a:solidFill>
                  <a:srgbClr val="00ABC2"/>
                </a:solidFill>
                <a:latin typeface="+mj-lt"/>
                <a:cs typeface="Arial"/>
              </a:defRPr>
            </a:lvl1pPr>
            <a:lvl2pPr marL="520700" indent="0">
              <a:buNone/>
              <a:defRPr>
                <a:solidFill>
                  <a:srgbClr val="FFFFFF"/>
                </a:solidFill>
                <a:latin typeface="Rockwell"/>
                <a:cs typeface="Rockwell"/>
              </a:defRPr>
            </a:lvl2pPr>
            <a:lvl3pPr marL="1042988" indent="0">
              <a:buNone/>
              <a:defRPr>
                <a:solidFill>
                  <a:srgbClr val="FFFFFF"/>
                </a:solidFill>
                <a:latin typeface="Rockwell"/>
                <a:cs typeface="Rockwell"/>
              </a:defRPr>
            </a:lvl3pPr>
            <a:lvl4pPr marL="1563688" indent="0">
              <a:buNone/>
              <a:defRPr>
                <a:solidFill>
                  <a:srgbClr val="FFFFFF"/>
                </a:solidFill>
                <a:latin typeface="Rockwell"/>
                <a:cs typeface="Rockwell"/>
              </a:defRPr>
            </a:lvl4pPr>
            <a:lvl5pPr marL="2085975" indent="0">
              <a:buNone/>
              <a:defRPr>
                <a:solidFill>
                  <a:srgbClr val="FFFFFF"/>
                </a:solidFill>
                <a:latin typeface="Rockwell"/>
                <a:cs typeface="Rockwell"/>
              </a:defRPr>
            </a:lvl5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3641465" y="7019924"/>
            <a:ext cx="5758123" cy="542925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200">
                <a:solidFill>
                  <a:srgbClr val="00ABC2"/>
                </a:solidFill>
              </a:defRPr>
            </a:lvl1pPr>
            <a:lvl2pPr marL="520700" indent="0">
              <a:buNone/>
              <a:defRPr sz="1200">
                <a:solidFill>
                  <a:srgbClr val="007B36"/>
                </a:solidFill>
              </a:defRPr>
            </a:lvl2pPr>
            <a:lvl3pPr marL="1042988" indent="0">
              <a:buNone/>
              <a:defRPr sz="1200">
                <a:solidFill>
                  <a:srgbClr val="007B36"/>
                </a:solidFill>
              </a:defRPr>
            </a:lvl3pPr>
            <a:lvl4pPr marL="1563688" indent="0">
              <a:buNone/>
              <a:defRPr sz="1200">
                <a:solidFill>
                  <a:srgbClr val="007B36"/>
                </a:solidFill>
              </a:defRPr>
            </a:lvl4pPr>
            <a:lvl5pPr marL="2085975" indent="0">
              <a:buNone/>
              <a:defRPr sz="1200">
                <a:solidFill>
                  <a:srgbClr val="007B36"/>
                </a:solidFill>
              </a:defRPr>
            </a:lvl5pPr>
          </a:lstStyle>
          <a:p>
            <a:pPr lvl="0"/>
            <a:r>
              <a:rPr lang="ga-IE" dirty="0"/>
              <a:t>Click to edit Master text styles</a:t>
            </a:r>
          </a:p>
        </p:txBody>
      </p:sp>
      <p:grpSp>
        <p:nvGrpSpPr>
          <p:cNvPr id="28" name="Group 4">
            <a:extLst>
              <a:ext uri="{FF2B5EF4-FFF2-40B4-BE49-F238E27FC236}">
                <a16:creationId xmlns:a16="http://schemas.microsoft.com/office/drawing/2014/main" id="{7D435BC9-8014-4C0C-B28B-6F3B1BBBB752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9998075" y="7164388"/>
            <a:ext cx="701675" cy="284162"/>
            <a:chOff x="9736720" y="7163871"/>
            <a:chExt cx="701828" cy="284679"/>
          </a:xfrm>
          <a:solidFill>
            <a:srgbClr val="9ACEDB"/>
          </a:solidFill>
        </p:grpSpPr>
        <p:sp>
          <p:nvSpPr>
            <p:cNvPr id="29" name="Delay 4">
              <a:extLst>
                <a:ext uri="{FF2B5EF4-FFF2-40B4-BE49-F238E27FC236}">
                  <a16:creationId xmlns:a16="http://schemas.microsoft.com/office/drawing/2014/main" id="{DBF8A4B0-B623-48FA-BFE3-94C436E36619}"/>
                </a:ext>
              </a:extLst>
            </p:cNvPr>
            <p:cNvSpPr/>
            <p:nvPr/>
          </p:nvSpPr>
          <p:spPr>
            <a:xfrm rot="10800000">
              <a:off x="9736720" y="7163871"/>
              <a:ext cx="357266" cy="284679"/>
            </a:xfrm>
            <a:prstGeom prst="flowChartDelay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3BA2FCF-75AA-4199-A05E-0EDD67D7C543}"/>
                </a:ext>
              </a:extLst>
            </p:cNvPr>
            <p:cNvSpPr/>
            <p:nvPr/>
          </p:nvSpPr>
          <p:spPr>
            <a:xfrm>
              <a:off x="9986012" y="7163871"/>
              <a:ext cx="452536" cy="284679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31" name="TextBox 5">
            <a:extLst>
              <a:ext uri="{FF2B5EF4-FFF2-40B4-BE49-F238E27FC236}">
                <a16:creationId xmlns:a16="http://schemas.microsoft.com/office/drawing/2014/main" id="{A163739A-7D36-474F-9A4F-AF50E019953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091738" y="7164388"/>
            <a:ext cx="50958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E0E5A326-4A5A-4626-B7EF-9F52FDA32DC0}" type="slidenum">
              <a:rPr lang="ga-IE" altLang="en-US" sz="1100">
                <a:solidFill>
                  <a:schemeClr val="bg1"/>
                </a:solidFill>
                <a:latin typeface="Arial" panose="020B0604020202020204" pitchFamily="34" charset="0"/>
              </a:rPr>
              <a:pPr/>
              <a:t>‹#›</a:t>
            </a:fld>
            <a:endParaRPr lang="en-US" altLang="en-US" sz="1100" dirty="0"/>
          </a:p>
        </p:txBody>
      </p:sp>
      <p:pic>
        <p:nvPicPr>
          <p:cNvPr id="14" name="Picture 3">
            <a:extLst>
              <a:ext uri="{FF2B5EF4-FFF2-40B4-BE49-F238E27FC236}">
                <a16:creationId xmlns:a16="http://schemas.microsoft.com/office/drawing/2014/main" id="{A9C416F2-E755-8941-B283-4DEE54493B2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14403" y="6720744"/>
            <a:ext cx="1262184" cy="1262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9526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Tex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2"/>
          <p:cNvSpPr>
            <a:spLocks noGrp="1"/>
          </p:cNvSpPr>
          <p:nvPr>
            <p:ph sz="quarter" idx="16"/>
          </p:nvPr>
        </p:nvSpPr>
        <p:spPr>
          <a:xfrm>
            <a:off x="1112638" y="1447800"/>
            <a:ext cx="8463162" cy="927100"/>
          </a:xfrm>
          <a:prstGeom prst="rect">
            <a:avLst/>
          </a:prstGeom>
        </p:spPr>
        <p:txBody>
          <a:bodyPr vert="horz"/>
          <a:lstStyle>
            <a:lvl1pPr marL="0" marR="0" indent="0" algn="l" defTabSz="520700" rtl="0" eaLnBrk="1" fontAlgn="base" latinLnBrk="0" hangingPunct="1">
              <a:lnSpc>
                <a:spcPts val="2460"/>
              </a:lnSpc>
              <a:spcBef>
                <a:spcPts val="0"/>
              </a:spcBef>
              <a:spcAft>
                <a:spcPts val="0"/>
              </a:spcAft>
              <a:buClr>
                <a:srgbClr val="1980A9"/>
              </a:buClr>
              <a:buSzTx/>
              <a:buFont typeface="Arial"/>
              <a:buNone/>
              <a:tabLst/>
              <a:defRPr sz="1800" baseline="0"/>
            </a:lvl1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25" name="Content Placeholder 12"/>
          <p:cNvSpPr>
            <a:spLocks noGrp="1"/>
          </p:cNvSpPr>
          <p:nvPr>
            <p:ph sz="quarter" idx="20"/>
          </p:nvPr>
        </p:nvSpPr>
        <p:spPr>
          <a:xfrm>
            <a:off x="1112638" y="2524101"/>
            <a:ext cx="8463162" cy="4064746"/>
          </a:xfrm>
          <a:prstGeom prst="rect">
            <a:avLst/>
          </a:prstGeom>
        </p:spPr>
        <p:txBody>
          <a:bodyPr vert="horz"/>
          <a:lstStyle>
            <a:lvl1pPr marL="0" marR="0" indent="0" algn="l" defTabSz="520700" rtl="0" eaLnBrk="1" fontAlgn="base" latinLnBrk="0" hangingPunct="1">
              <a:lnSpc>
                <a:spcPts val="2460"/>
              </a:lnSpc>
              <a:spcBef>
                <a:spcPts val="0"/>
              </a:spcBef>
              <a:spcAft>
                <a:spcPts val="0"/>
              </a:spcAft>
              <a:buClr>
                <a:srgbClr val="1980A9"/>
              </a:buClr>
              <a:buSzTx/>
              <a:buFont typeface="Arial"/>
              <a:buNone/>
              <a:tabLst/>
              <a:defRPr sz="1800" baseline="0"/>
            </a:lvl1pPr>
          </a:lstStyle>
          <a:p>
            <a:pPr lvl="0"/>
            <a:r>
              <a:rPr lang="ga-IE"/>
              <a:t>Click to edit Master text styles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F4D64CC-FE1E-4303-ADAB-9C718FD050C8}"/>
              </a:ext>
            </a:extLst>
          </p:cNvPr>
          <p:cNvCxnSpPr/>
          <p:nvPr userDrawn="1"/>
        </p:nvCxnSpPr>
        <p:spPr>
          <a:xfrm>
            <a:off x="0" y="7019925"/>
            <a:ext cx="10688638" cy="0"/>
          </a:xfrm>
          <a:prstGeom prst="line">
            <a:avLst/>
          </a:prstGeom>
          <a:ln w="9525" cmpd="sng">
            <a:solidFill>
              <a:srgbClr val="00ABC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-302" y="217615"/>
            <a:ext cx="7200000" cy="471227"/>
          </a:xfrm>
          <a:prstGeom prst="rect">
            <a:avLst/>
          </a:prstGeom>
          <a:solidFill>
            <a:srgbClr val="30448D"/>
          </a:solidFill>
        </p:spPr>
        <p:txBody>
          <a:bodyPr vert="horz" lIns="0" tIns="0" rIns="0" bIns="43200" anchor="ctr"/>
          <a:lstStyle>
            <a:lvl1pPr marL="540000" indent="0">
              <a:lnSpc>
                <a:spcPct val="100000"/>
              </a:lnSpc>
              <a:spcBef>
                <a:spcPts val="0"/>
              </a:spcBef>
              <a:buNone/>
              <a:defRPr sz="3000" b="1" i="0" baseline="0">
                <a:solidFill>
                  <a:schemeClr val="bg1"/>
                </a:solidFill>
                <a:latin typeface="+mj-lt"/>
                <a:cs typeface="Arial"/>
              </a:defRPr>
            </a:lvl1pPr>
            <a:lvl2pPr marL="520700" indent="0">
              <a:buNone/>
              <a:defRPr/>
            </a:lvl2pPr>
            <a:lvl3pPr marL="1042988" indent="0">
              <a:buNone/>
              <a:defRPr/>
            </a:lvl3pPr>
            <a:lvl4pPr marL="1563688" indent="0">
              <a:buNone/>
              <a:defRPr/>
            </a:lvl4pPr>
            <a:lvl5pPr marL="2085975" indent="0">
              <a:buNone/>
              <a:defRPr/>
            </a:lvl5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24" name="Text Placeholder 14"/>
          <p:cNvSpPr>
            <a:spLocks noGrp="1"/>
          </p:cNvSpPr>
          <p:nvPr>
            <p:ph type="body" sz="quarter" idx="15"/>
          </p:nvPr>
        </p:nvSpPr>
        <p:spPr>
          <a:xfrm>
            <a:off x="-302" y="811770"/>
            <a:ext cx="10688940" cy="467996"/>
          </a:xfrm>
          <a:prstGeom prst="rect">
            <a:avLst/>
          </a:prstGeom>
          <a:noFill/>
        </p:spPr>
        <p:txBody>
          <a:bodyPr vert="horz" lIns="0" tIns="0" rIns="0" bIns="46800" anchor="ctr"/>
          <a:lstStyle>
            <a:lvl1pPr marL="540000" indent="0">
              <a:spcBef>
                <a:spcPts val="0"/>
              </a:spcBef>
              <a:buNone/>
              <a:defRPr sz="2400" baseline="0">
                <a:solidFill>
                  <a:srgbClr val="00ABC2"/>
                </a:solidFill>
                <a:latin typeface="+mj-lt"/>
                <a:cs typeface="Arial"/>
              </a:defRPr>
            </a:lvl1pPr>
            <a:lvl2pPr marL="520700" indent="0">
              <a:buNone/>
              <a:defRPr>
                <a:solidFill>
                  <a:srgbClr val="FFFFFF"/>
                </a:solidFill>
                <a:latin typeface="Rockwell"/>
                <a:cs typeface="Rockwell"/>
              </a:defRPr>
            </a:lvl2pPr>
            <a:lvl3pPr marL="1042988" indent="0">
              <a:buNone/>
              <a:defRPr>
                <a:solidFill>
                  <a:srgbClr val="FFFFFF"/>
                </a:solidFill>
                <a:latin typeface="Rockwell"/>
                <a:cs typeface="Rockwell"/>
              </a:defRPr>
            </a:lvl3pPr>
            <a:lvl4pPr marL="1563688" indent="0">
              <a:buNone/>
              <a:defRPr>
                <a:solidFill>
                  <a:srgbClr val="FFFFFF"/>
                </a:solidFill>
                <a:latin typeface="Rockwell"/>
                <a:cs typeface="Rockwell"/>
              </a:defRPr>
            </a:lvl4pPr>
            <a:lvl5pPr marL="2085975" indent="0">
              <a:buNone/>
              <a:defRPr>
                <a:solidFill>
                  <a:srgbClr val="FFFFFF"/>
                </a:solidFill>
                <a:latin typeface="Rockwell"/>
                <a:cs typeface="Rockwell"/>
              </a:defRPr>
            </a:lvl5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3641465" y="7019924"/>
            <a:ext cx="5758123" cy="542925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200">
                <a:solidFill>
                  <a:srgbClr val="00ABC2"/>
                </a:solidFill>
              </a:defRPr>
            </a:lvl1pPr>
            <a:lvl2pPr marL="520700" indent="0">
              <a:buNone/>
              <a:defRPr sz="1200">
                <a:solidFill>
                  <a:srgbClr val="007B36"/>
                </a:solidFill>
              </a:defRPr>
            </a:lvl2pPr>
            <a:lvl3pPr marL="1042988" indent="0">
              <a:buNone/>
              <a:defRPr sz="1200">
                <a:solidFill>
                  <a:srgbClr val="007B36"/>
                </a:solidFill>
              </a:defRPr>
            </a:lvl3pPr>
            <a:lvl4pPr marL="1563688" indent="0">
              <a:buNone/>
              <a:defRPr sz="1200">
                <a:solidFill>
                  <a:srgbClr val="007B36"/>
                </a:solidFill>
              </a:defRPr>
            </a:lvl4pPr>
            <a:lvl5pPr marL="2085975" indent="0">
              <a:buNone/>
              <a:defRPr sz="1200">
                <a:solidFill>
                  <a:srgbClr val="007B36"/>
                </a:solidFill>
              </a:defRPr>
            </a:lvl5pPr>
          </a:lstStyle>
          <a:p>
            <a:pPr lvl="0"/>
            <a:r>
              <a:rPr lang="ga-IE" dirty="0"/>
              <a:t>Click to edit Master text styles</a:t>
            </a:r>
          </a:p>
        </p:txBody>
      </p:sp>
      <p:grpSp>
        <p:nvGrpSpPr>
          <p:cNvPr id="27" name="Group 4">
            <a:extLst>
              <a:ext uri="{FF2B5EF4-FFF2-40B4-BE49-F238E27FC236}">
                <a16:creationId xmlns:a16="http://schemas.microsoft.com/office/drawing/2014/main" id="{7D435BC9-8014-4C0C-B28B-6F3B1BBBB752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9998075" y="7164388"/>
            <a:ext cx="701675" cy="284162"/>
            <a:chOff x="9736720" y="7163871"/>
            <a:chExt cx="701828" cy="284679"/>
          </a:xfrm>
          <a:solidFill>
            <a:srgbClr val="9ACEDB"/>
          </a:solidFill>
        </p:grpSpPr>
        <p:sp>
          <p:nvSpPr>
            <p:cNvPr id="28" name="Delay 4">
              <a:extLst>
                <a:ext uri="{FF2B5EF4-FFF2-40B4-BE49-F238E27FC236}">
                  <a16:creationId xmlns:a16="http://schemas.microsoft.com/office/drawing/2014/main" id="{DBF8A4B0-B623-48FA-BFE3-94C436E36619}"/>
                </a:ext>
              </a:extLst>
            </p:cNvPr>
            <p:cNvSpPr/>
            <p:nvPr/>
          </p:nvSpPr>
          <p:spPr>
            <a:xfrm rot="10800000">
              <a:off x="9736720" y="7163871"/>
              <a:ext cx="357266" cy="284679"/>
            </a:xfrm>
            <a:prstGeom prst="flowChartDelay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13BA2FCF-75AA-4199-A05E-0EDD67D7C543}"/>
                </a:ext>
              </a:extLst>
            </p:cNvPr>
            <p:cNvSpPr/>
            <p:nvPr/>
          </p:nvSpPr>
          <p:spPr>
            <a:xfrm>
              <a:off x="9986012" y="7163871"/>
              <a:ext cx="452536" cy="284679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30" name="TextBox 5">
            <a:extLst>
              <a:ext uri="{FF2B5EF4-FFF2-40B4-BE49-F238E27FC236}">
                <a16:creationId xmlns:a16="http://schemas.microsoft.com/office/drawing/2014/main" id="{A163739A-7D36-474F-9A4F-AF50E019953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091738" y="7164388"/>
            <a:ext cx="50958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E0E5A326-4A5A-4626-B7EF-9F52FDA32DC0}" type="slidenum">
              <a:rPr lang="ga-IE" altLang="en-US" sz="1100">
                <a:solidFill>
                  <a:schemeClr val="bg1"/>
                </a:solidFill>
                <a:latin typeface="Arial" panose="020B0604020202020204" pitchFamily="34" charset="0"/>
              </a:rPr>
              <a:pPr/>
              <a:t>‹#›</a:t>
            </a:fld>
            <a:endParaRPr lang="en-US" altLang="en-US" sz="1100" dirty="0"/>
          </a:p>
        </p:txBody>
      </p:sp>
      <p:pic>
        <p:nvPicPr>
          <p:cNvPr id="15" name="Picture 3">
            <a:extLst>
              <a:ext uri="{FF2B5EF4-FFF2-40B4-BE49-F238E27FC236}">
                <a16:creationId xmlns:a16="http://schemas.microsoft.com/office/drawing/2014/main" id="{6A1A20C0-7AA8-3144-900E-1AD3009844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14403" y="6720744"/>
            <a:ext cx="1262184" cy="1262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0515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</p:sldLayoutIdLst>
  <p:txStyles>
    <p:titleStyle>
      <a:lvl1pPr algn="ctr" defTabSz="520700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ctr" defTabSz="52070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" charset="0"/>
          <a:ea typeface="MS PGothic" panose="020B0600070205080204" pitchFamily="34" charset="-128"/>
          <a:cs typeface="MS PGothic" charset="0"/>
        </a:defRPr>
      </a:lvl2pPr>
      <a:lvl3pPr algn="ctr" defTabSz="52070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" charset="0"/>
          <a:ea typeface="MS PGothic" panose="020B0600070205080204" pitchFamily="34" charset="-128"/>
          <a:cs typeface="MS PGothic" charset="0"/>
        </a:defRPr>
      </a:lvl3pPr>
      <a:lvl4pPr algn="ctr" defTabSz="52070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" charset="0"/>
          <a:ea typeface="MS PGothic" panose="020B0600070205080204" pitchFamily="34" charset="-128"/>
          <a:cs typeface="MS PGothic" charset="0"/>
        </a:defRPr>
      </a:lvl4pPr>
      <a:lvl5pPr algn="ctr" defTabSz="52070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" charset="0"/>
          <a:ea typeface="MS PGothic" panose="020B0600070205080204" pitchFamily="34" charset="-128"/>
          <a:cs typeface="MS PGothic" charset="0"/>
        </a:defRPr>
      </a:lvl5pPr>
      <a:lvl6pPr marL="457200" algn="ctr" defTabSz="520700" rtl="0" eaLnBrk="1" fontAlgn="base" hangingPunct="1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520700" rtl="0" eaLnBrk="1" fontAlgn="base" hangingPunct="1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520700" rtl="0" eaLnBrk="1" fontAlgn="base" hangingPunct="1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520700" rtl="0" eaLnBrk="1" fontAlgn="base" hangingPunct="1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90525" indent="-390525" algn="l" defTabSz="5207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846138" indent="-325438" algn="l" defTabSz="5207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303338" indent="-260350" algn="l" defTabSz="5207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824038" indent="-260350" algn="l" defTabSz="5207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346325" indent="-260350" algn="l" defTabSz="5207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C4AFF35D-7DE6-6E44-8AD5-680C82449977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2"/>
          <a:stretch>
            <a:fillRect/>
          </a:stretch>
        </p:blipFill>
        <p:spPr>
          <a:xfrm>
            <a:off x="-301" y="0"/>
            <a:ext cx="10688939" cy="660124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rgbClr val="30448D"/>
          </a:solidFill>
        </p:spPr>
        <p:txBody>
          <a:bodyPr/>
          <a:lstStyle/>
          <a:p>
            <a:r>
              <a:rPr lang="en-US" dirty="0"/>
              <a:t>Strand 2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solidFill>
            <a:srgbClr val="00ABC2"/>
          </a:solidFill>
        </p:spPr>
        <p:txBody>
          <a:bodyPr/>
          <a:lstStyle/>
          <a:p>
            <a:r>
              <a:rPr lang="en-US" dirty="0"/>
              <a:t>Chapter 5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solidFill>
            <a:srgbClr val="9ACEDB"/>
          </a:solidFill>
        </p:spPr>
        <p:txBody>
          <a:bodyPr/>
          <a:lstStyle/>
          <a:p>
            <a:r>
              <a:rPr lang="en-US" dirty="0"/>
              <a:t>Stories of Origin</a:t>
            </a:r>
          </a:p>
        </p:txBody>
      </p:sp>
    </p:spTree>
    <p:extLst>
      <p:ext uri="{BB962C8B-B14F-4D97-AF65-F5344CB8AC3E}">
        <p14:creationId xmlns:p14="http://schemas.microsoft.com/office/powerpoint/2010/main" val="1486629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A4514AB-C6B6-4541-AC9D-656D244E5443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18278" y="1444604"/>
            <a:ext cx="8463162" cy="530328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IE" dirty="0"/>
              <a:t>There are many creation stories throughout the world.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E" dirty="0"/>
              <a:t>They are found in different countries and cultures.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E" dirty="0"/>
              <a:t>Explore a creation story! Choose one of the following and find out more about it: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IE" dirty="0"/>
              <a:t>A Native American creation myth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IE" dirty="0"/>
              <a:t>A Maori creation myth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IE" dirty="0"/>
              <a:t>A Norse creation myth</a:t>
            </a:r>
          </a:p>
          <a:p>
            <a:endParaRPr lang="en-I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39348D-3901-084D-A723-AEE1920DCF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Stories of Origin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1D1918-4723-A14C-9502-865AB85FC48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An Alternative Creation Story</a:t>
            </a:r>
          </a:p>
        </p:txBody>
      </p:sp>
    </p:spTree>
    <p:extLst>
      <p:ext uri="{BB962C8B-B14F-4D97-AF65-F5344CB8AC3E}">
        <p14:creationId xmlns:p14="http://schemas.microsoft.com/office/powerpoint/2010/main" val="23867471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A4514AB-C6B6-4541-AC9D-656D244E5443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07244" y="1402694"/>
            <a:ext cx="4103796" cy="530328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IE" dirty="0"/>
              <a:t>Topic for discussion: Are people taking care of the earth?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E" dirty="0"/>
              <a:t>There are many problems facing the natural world. These include:</a:t>
            </a:r>
          </a:p>
          <a:p>
            <a:pPr marL="1026900" lvl="1" indent="-342900">
              <a:buFont typeface="+mj-lt"/>
              <a:buAutoNum type="arabicPeriod"/>
            </a:pPr>
            <a:r>
              <a:rPr lang="en-IE" dirty="0"/>
              <a:t>Global warming</a:t>
            </a:r>
          </a:p>
          <a:p>
            <a:pPr marL="1026900" lvl="1" indent="-342900">
              <a:buFont typeface="+mj-lt"/>
              <a:buAutoNum type="arabicPeriod"/>
            </a:pPr>
            <a:r>
              <a:rPr lang="en-IE" dirty="0"/>
              <a:t>Extinction of species</a:t>
            </a:r>
          </a:p>
          <a:p>
            <a:pPr marL="1026900" lvl="1" indent="-342900">
              <a:buFont typeface="+mj-lt"/>
              <a:buAutoNum type="arabicPeriod"/>
            </a:pPr>
            <a:r>
              <a:rPr lang="en-IE" dirty="0"/>
              <a:t>Loss of habitat</a:t>
            </a:r>
          </a:p>
          <a:p>
            <a:pPr marL="1026900" lvl="1" indent="-342900">
              <a:buFont typeface="+mj-lt"/>
              <a:buAutoNum type="arabicPeriod"/>
            </a:pPr>
            <a:r>
              <a:rPr lang="en-IE" dirty="0"/>
              <a:t>Pollution</a:t>
            </a:r>
          </a:p>
          <a:p>
            <a:pPr marL="1026900" lvl="1" indent="-342900">
              <a:buFont typeface="+mj-lt"/>
              <a:buAutoNum type="arabicPeriod"/>
            </a:pPr>
            <a:r>
              <a:rPr lang="en-IE" dirty="0"/>
              <a:t>Deforestation</a:t>
            </a:r>
          </a:p>
          <a:p>
            <a:endParaRPr lang="en-I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39348D-3901-084D-A723-AEE1920DCF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Stories of Origin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1D1918-4723-A14C-9502-865AB85FC48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-302" y="811770"/>
            <a:ext cx="10688940" cy="467996"/>
          </a:xfrm>
        </p:spPr>
        <p:txBody>
          <a:bodyPr/>
          <a:lstStyle/>
          <a:p>
            <a:r>
              <a:rPr lang="en-US" dirty="0"/>
              <a:t>Problems Facing the Natural World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9CA49348-7C72-4B66-A952-F0BD2ACF6DAA}"/>
              </a:ext>
            </a:extLst>
          </p:cNvPr>
          <p:cNvSpPr txBox="1">
            <a:spLocks/>
          </p:cNvSpPr>
          <p:nvPr/>
        </p:nvSpPr>
        <p:spPr>
          <a:xfrm>
            <a:off x="4511040" y="1426643"/>
            <a:ext cx="5770354" cy="5303280"/>
          </a:xfrm>
          <a:prstGeom prst="rect">
            <a:avLst/>
          </a:prstGeom>
        </p:spPr>
        <p:txBody>
          <a:bodyPr vert="horz"/>
          <a:lstStyle>
            <a:lvl1pPr marL="540000" marR="0" indent="-324000" algn="l" defTabSz="520700" rtl="0" eaLnBrk="1" fontAlgn="base" latinLnBrk="0" hangingPunct="1">
              <a:lnSpc>
                <a:spcPts val="2160"/>
              </a:lnSpc>
              <a:spcBef>
                <a:spcPts val="0"/>
              </a:spcBef>
              <a:spcAft>
                <a:spcPts val="1450"/>
              </a:spcAft>
              <a:buClr>
                <a:srgbClr val="00ABC2"/>
              </a:buClr>
              <a:buSzTx/>
              <a:buFont typeface="Courier New"/>
              <a:buChar char="o"/>
              <a:tabLst/>
              <a:defRPr sz="1800" kern="1200" baseline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1pPr>
            <a:lvl2pPr marL="972000" indent="-288000" algn="l" defTabSz="520700" rtl="0" eaLnBrk="0" fontAlgn="base" hangingPunct="0">
              <a:lnSpc>
                <a:spcPts val="1920"/>
              </a:lnSpc>
              <a:spcBef>
                <a:spcPts val="0"/>
              </a:spcBef>
              <a:spcAft>
                <a:spcPts val="1450"/>
              </a:spcAft>
              <a:buClr>
                <a:srgbClr val="00ABC2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2pPr>
            <a:lvl3pPr marL="1368000" indent="-216000" algn="l" defTabSz="520700" rtl="0" eaLnBrk="0" fontAlgn="base" hangingPunct="0">
              <a:lnSpc>
                <a:spcPts val="1920"/>
              </a:lnSpc>
              <a:spcBef>
                <a:spcPts val="0"/>
              </a:spcBef>
              <a:spcAft>
                <a:spcPts val="1450"/>
              </a:spcAft>
              <a:buClr>
                <a:srgbClr val="00ABC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3pPr>
            <a:lvl4pPr marL="1824038" indent="-260350" algn="l" defTabSz="5207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4pPr>
            <a:lvl5pPr marL="2346325" indent="-260350" algn="l" defTabSz="5207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5pPr>
            <a:lvl6pPr marL="286790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38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75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1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IE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C5E30ED-98DB-47E1-865E-B57F3216EB6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5448" y="1532372"/>
            <a:ext cx="2684250" cy="356722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1B774FB-A73F-41D9-A4E7-EB5BC493DD6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8918" y="1532372"/>
            <a:ext cx="2844257" cy="356722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1883AE4-EA1F-4BB1-A271-0EE31CC0694B}"/>
              </a:ext>
            </a:extLst>
          </p:cNvPr>
          <p:cNvSpPr txBox="1"/>
          <p:nvPr/>
        </p:nvSpPr>
        <p:spPr>
          <a:xfrm>
            <a:off x="4441266" y="5103943"/>
            <a:ext cx="26842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400" dirty="0">
                <a:latin typeface="+mn-lt"/>
              </a:rPr>
              <a:t>Many species are threatened with extinction because of human activities.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9B2F5C1-CBA3-4560-8575-0997A917B67B}"/>
              </a:ext>
            </a:extLst>
          </p:cNvPr>
          <p:cNvSpPr txBox="1"/>
          <p:nvPr/>
        </p:nvSpPr>
        <p:spPr>
          <a:xfrm>
            <a:off x="7396217" y="5098153"/>
            <a:ext cx="26842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400" dirty="0">
                <a:latin typeface="+mn-lt"/>
              </a:rPr>
              <a:t>Many environmental problems occur because we do not look after the earth.</a:t>
            </a:r>
          </a:p>
        </p:txBody>
      </p:sp>
    </p:spTree>
    <p:extLst>
      <p:ext uri="{BB962C8B-B14F-4D97-AF65-F5344CB8AC3E}">
        <p14:creationId xmlns:p14="http://schemas.microsoft.com/office/powerpoint/2010/main" val="2579320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DEA05D3-53FD-B04F-AACD-6F71A3395F6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Stories of Origin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E044B3A-7BDA-194E-8C37-8E226C8B0CF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The World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427D650C-A68D-4F38-A5B1-C031E3B3FE4C}"/>
              </a:ext>
            </a:extLst>
          </p:cNvPr>
          <p:cNvPicPr>
            <a:picLocks noGrp="1" noChangeAspect="1"/>
          </p:cNvPicPr>
          <p:nvPr>
            <p:ph sz="quarter" idx="16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8224" y="1447800"/>
            <a:ext cx="8292189" cy="5303280"/>
          </a:xfrm>
        </p:spPr>
      </p:pic>
    </p:spTree>
    <p:extLst>
      <p:ext uri="{BB962C8B-B14F-4D97-AF65-F5344CB8AC3E}">
        <p14:creationId xmlns:p14="http://schemas.microsoft.com/office/powerpoint/2010/main" val="1954332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A4514AB-C6B6-4541-AC9D-656D244E5443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59496" y="1279766"/>
            <a:ext cx="7439179" cy="56388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IE" dirty="0"/>
              <a:t>Discuss how stories can teach people things.</a:t>
            </a:r>
          </a:p>
          <a:p>
            <a:pPr marL="216000" indent="0">
              <a:buNone/>
            </a:pP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39348D-3901-084D-A723-AEE1920DCF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Stories of Origin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1D1918-4723-A14C-9502-865AB85FC48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What Is a Story?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6F17CB30-5415-490F-9057-D63F9D076508}"/>
              </a:ext>
            </a:extLst>
          </p:cNvPr>
          <p:cNvSpPr txBox="1">
            <a:spLocks/>
          </p:cNvSpPr>
          <p:nvPr/>
        </p:nvSpPr>
        <p:spPr>
          <a:xfrm>
            <a:off x="1112638" y="2009503"/>
            <a:ext cx="7439179" cy="563880"/>
          </a:xfrm>
          <a:prstGeom prst="rect">
            <a:avLst/>
          </a:prstGeom>
        </p:spPr>
        <p:txBody>
          <a:bodyPr vert="horz"/>
          <a:lstStyle>
            <a:lvl1pPr marL="540000" marR="0" indent="-324000" algn="l" defTabSz="520700" rtl="0" eaLnBrk="1" fontAlgn="base" latinLnBrk="0" hangingPunct="1">
              <a:lnSpc>
                <a:spcPts val="2160"/>
              </a:lnSpc>
              <a:spcBef>
                <a:spcPts val="0"/>
              </a:spcBef>
              <a:spcAft>
                <a:spcPts val="1450"/>
              </a:spcAft>
              <a:buClr>
                <a:srgbClr val="00ABC2"/>
              </a:buClr>
              <a:buSzTx/>
              <a:buFont typeface="Courier New"/>
              <a:buChar char="o"/>
              <a:tabLst/>
              <a:defRPr sz="1800" kern="1200" baseline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1pPr>
            <a:lvl2pPr marL="972000" indent="-288000" algn="l" defTabSz="520700" rtl="0" eaLnBrk="0" fontAlgn="base" hangingPunct="0">
              <a:lnSpc>
                <a:spcPts val="1920"/>
              </a:lnSpc>
              <a:spcBef>
                <a:spcPts val="0"/>
              </a:spcBef>
              <a:spcAft>
                <a:spcPts val="1450"/>
              </a:spcAft>
              <a:buClr>
                <a:srgbClr val="00ABC2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2pPr>
            <a:lvl3pPr marL="1368000" indent="-216000" algn="l" defTabSz="520700" rtl="0" eaLnBrk="0" fontAlgn="base" hangingPunct="0">
              <a:lnSpc>
                <a:spcPts val="1920"/>
              </a:lnSpc>
              <a:spcBef>
                <a:spcPts val="0"/>
              </a:spcBef>
              <a:spcAft>
                <a:spcPts val="1450"/>
              </a:spcAft>
              <a:buClr>
                <a:srgbClr val="00ABC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3pPr>
            <a:lvl4pPr marL="1824038" indent="-260350" algn="l" defTabSz="5207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4pPr>
            <a:lvl5pPr marL="2346325" indent="-260350" algn="l" defTabSz="5207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5pPr>
            <a:lvl6pPr marL="286790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38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75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1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6000" indent="0">
              <a:buFont typeface="Courier New"/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997112A-1792-4C05-8118-0BC7A99A8A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8556" y="1843645"/>
            <a:ext cx="4937238" cy="4913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668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A4514AB-C6B6-4541-AC9D-656D244E5443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58308" y="1444604"/>
            <a:ext cx="8463162" cy="5303280"/>
          </a:xfrm>
        </p:spPr>
        <p:txBody>
          <a:bodyPr/>
          <a:lstStyle/>
          <a:p>
            <a:pPr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en-IE" dirty="0"/>
              <a:t>A story is a description of events that happened or that are invented.</a:t>
            </a:r>
          </a:p>
          <a:p>
            <a:pPr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en-IE" dirty="0"/>
              <a:t>Stories can be symbolic.</a:t>
            </a:r>
          </a:p>
          <a:p>
            <a:pPr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en-IE" dirty="0"/>
              <a:t>Stories can be interesting. </a:t>
            </a:r>
          </a:p>
          <a:p>
            <a:pPr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en-IE" dirty="0"/>
              <a:t>What stories do you know?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39348D-3901-084D-A723-AEE1920DCF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Stories of Origin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1D1918-4723-A14C-9502-865AB85FC48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Definition of a Story</a:t>
            </a:r>
          </a:p>
        </p:txBody>
      </p:sp>
    </p:spTree>
    <p:extLst>
      <p:ext uri="{BB962C8B-B14F-4D97-AF65-F5344CB8AC3E}">
        <p14:creationId xmlns:p14="http://schemas.microsoft.com/office/powerpoint/2010/main" val="211025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A4514AB-C6B6-4541-AC9D-656D244E5443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1148" y="1447800"/>
            <a:ext cx="8463162" cy="5303280"/>
          </a:xfrm>
        </p:spPr>
        <p:txBody>
          <a:bodyPr/>
          <a:lstStyle/>
          <a:p>
            <a:pPr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en-IE" dirty="0"/>
              <a:t>A myth is a story full of symbols.</a:t>
            </a:r>
          </a:p>
          <a:p>
            <a:pPr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en-IE" dirty="0"/>
              <a:t>Myths were often used in ancient times to teach people important things. </a:t>
            </a:r>
          </a:p>
          <a:p>
            <a:pPr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en-IE" dirty="0"/>
              <a:t>They were used to transmit important ideas from one generation to the next in ancient societies.</a:t>
            </a:r>
          </a:p>
          <a:p>
            <a:pPr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en-IE" dirty="0"/>
              <a:t>They had a special significance for the people who told them.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39348D-3901-084D-A723-AEE1920DCF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Stories of Origin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1D1918-4723-A14C-9502-865AB85FC48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Myths</a:t>
            </a:r>
          </a:p>
        </p:txBody>
      </p:sp>
    </p:spTree>
    <p:extLst>
      <p:ext uri="{BB962C8B-B14F-4D97-AF65-F5344CB8AC3E}">
        <p14:creationId xmlns:p14="http://schemas.microsoft.com/office/powerpoint/2010/main" val="29478114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A4514AB-C6B6-4541-AC9D-656D244E5443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66868" y="1387454"/>
            <a:ext cx="8463162" cy="5303280"/>
          </a:xfrm>
        </p:spPr>
        <p:txBody>
          <a:bodyPr/>
          <a:lstStyle/>
          <a:p>
            <a:pPr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en-IE" dirty="0"/>
              <a:t>Why was the world made? </a:t>
            </a:r>
          </a:p>
          <a:p>
            <a:pPr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en-IE" dirty="0"/>
              <a:t>Why are there people in the world?</a:t>
            </a:r>
          </a:p>
          <a:p>
            <a:pPr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en-IE" dirty="0"/>
              <a:t>What responsibility do people have for the world?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39348D-3901-084D-A723-AEE1920DCF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Stories of Origin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1D1918-4723-A14C-9502-865AB85FC48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Questions that Creation Stories Aim to Answer</a:t>
            </a:r>
          </a:p>
        </p:txBody>
      </p:sp>
    </p:spTree>
    <p:extLst>
      <p:ext uri="{BB962C8B-B14F-4D97-AF65-F5344CB8AC3E}">
        <p14:creationId xmlns:p14="http://schemas.microsoft.com/office/powerpoint/2010/main" val="1620033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A4514AB-C6B6-4541-AC9D-656D244E5443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98535" y="1316777"/>
            <a:ext cx="4260551" cy="530328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IE" dirty="0"/>
              <a:t>The Hindu creation story is found in the sacred writings of Hinduism.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E" dirty="0"/>
              <a:t>It tells of the beginning of the world when there was a vast ocean.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E" dirty="0"/>
              <a:t>The Gods Vishnu, Brahma and Shiva feature in the story.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E" dirty="0"/>
              <a:t>The story teaches about the origins of the world and also about the Gods and their different roles.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E" dirty="0"/>
              <a:t>It also teaches the importance of taking care of the earth.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39348D-3901-084D-A723-AEE1920DCF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Stories of Origin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1D1918-4723-A14C-9502-865AB85FC48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The Hindu Creation Story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8C3D8DAD-1A0A-4D04-ADC7-D9FFFAAB1075}"/>
              </a:ext>
            </a:extLst>
          </p:cNvPr>
          <p:cNvSpPr txBox="1">
            <a:spLocks/>
          </p:cNvSpPr>
          <p:nvPr/>
        </p:nvSpPr>
        <p:spPr>
          <a:xfrm>
            <a:off x="4811486" y="1279766"/>
            <a:ext cx="5664925" cy="5303280"/>
          </a:xfrm>
          <a:prstGeom prst="rect">
            <a:avLst/>
          </a:prstGeom>
        </p:spPr>
        <p:txBody>
          <a:bodyPr vert="horz"/>
          <a:lstStyle>
            <a:lvl1pPr marL="540000" marR="0" indent="-324000" algn="l" defTabSz="520700" rtl="0" eaLnBrk="1" fontAlgn="base" latinLnBrk="0" hangingPunct="1">
              <a:lnSpc>
                <a:spcPts val="2160"/>
              </a:lnSpc>
              <a:spcBef>
                <a:spcPts val="0"/>
              </a:spcBef>
              <a:spcAft>
                <a:spcPts val="1450"/>
              </a:spcAft>
              <a:buClr>
                <a:srgbClr val="00ABC2"/>
              </a:buClr>
              <a:buSzTx/>
              <a:buFont typeface="Courier New"/>
              <a:buChar char="o"/>
              <a:tabLst/>
              <a:defRPr sz="1800" kern="1200" baseline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1pPr>
            <a:lvl2pPr marL="972000" indent="-288000" algn="l" defTabSz="520700" rtl="0" eaLnBrk="0" fontAlgn="base" hangingPunct="0">
              <a:lnSpc>
                <a:spcPts val="1920"/>
              </a:lnSpc>
              <a:spcBef>
                <a:spcPts val="0"/>
              </a:spcBef>
              <a:spcAft>
                <a:spcPts val="1450"/>
              </a:spcAft>
              <a:buClr>
                <a:srgbClr val="00ABC2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2pPr>
            <a:lvl3pPr marL="1368000" indent="-216000" algn="l" defTabSz="520700" rtl="0" eaLnBrk="0" fontAlgn="base" hangingPunct="0">
              <a:lnSpc>
                <a:spcPts val="1920"/>
              </a:lnSpc>
              <a:spcBef>
                <a:spcPts val="0"/>
              </a:spcBef>
              <a:spcAft>
                <a:spcPts val="1450"/>
              </a:spcAft>
              <a:buClr>
                <a:srgbClr val="00ABC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3pPr>
            <a:lvl4pPr marL="1824038" indent="-260350" algn="l" defTabSz="5207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4pPr>
            <a:lvl5pPr marL="2346325" indent="-260350" algn="l" defTabSz="5207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5pPr>
            <a:lvl6pPr marL="286790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38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75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1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6000" indent="0">
              <a:buNone/>
            </a:pPr>
            <a:endParaRPr lang="en-I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6D92FD-4D64-48BB-A83A-69F73506F9C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7324" y="1408413"/>
            <a:ext cx="5282779" cy="352571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E8ECC33-EC92-435E-A150-08842697705C}"/>
              </a:ext>
            </a:extLst>
          </p:cNvPr>
          <p:cNvSpPr txBox="1"/>
          <p:nvPr/>
        </p:nvSpPr>
        <p:spPr>
          <a:xfrm>
            <a:off x="4937655" y="4947842"/>
            <a:ext cx="52827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400" dirty="0">
                <a:latin typeface="+mn-lt"/>
              </a:rPr>
              <a:t>The God Vishnu features in the Hindu creation story.</a:t>
            </a:r>
          </a:p>
        </p:txBody>
      </p:sp>
    </p:spTree>
    <p:extLst>
      <p:ext uri="{BB962C8B-B14F-4D97-AF65-F5344CB8AC3E}">
        <p14:creationId xmlns:p14="http://schemas.microsoft.com/office/powerpoint/2010/main" val="34721327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A4514AB-C6B6-4541-AC9D-656D244E5443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59495" y="1402694"/>
            <a:ext cx="4695979" cy="530328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IE" dirty="0"/>
              <a:t>The Jewish creation story is found in the first book of the Torah, called the Book of Genesis.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E" dirty="0"/>
              <a:t>The story was used to teach about the origins of the world and of God as creator.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E" dirty="0"/>
              <a:t>The story teaches that the world as created by God was good.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E" dirty="0"/>
              <a:t>The story teaches that people were given the responsibility of taking care of the earth on behalf of God.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39348D-3901-084D-A723-AEE1920DCF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Stories of Origin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1D1918-4723-A14C-9502-865AB85FC48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-302" y="811770"/>
            <a:ext cx="10688940" cy="467996"/>
          </a:xfrm>
        </p:spPr>
        <p:txBody>
          <a:bodyPr/>
          <a:lstStyle/>
          <a:p>
            <a:r>
              <a:rPr lang="en-US" dirty="0"/>
              <a:t>The Jewish Creation Story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CA2819F0-D78A-433D-A737-278DC7D669C2}"/>
              </a:ext>
            </a:extLst>
          </p:cNvPr>
          <p:cNvSpPr txBox="1">
            <a:spLocks/>
          </p:cNvSpPr>
          <p:nvPr/>
        </p:nvSpPr>
        <p:spPr>
          <a:xfrm>
            <a:off x="4851708" y="1402694"/>
            <a:ext cx="5377435" cy="5303280"/>
          </a:xfrm>
          <a:prstGeom prst="rect">
            <a:avLst/>
          </a:prstGeom>
        </p:spPr>
        <p:txBody>
          <a:bodyPr vert="horz"/>
          <a:lstStyle>
            <a:lvl1pPr marL="540000" marR="0" indent="-324000" algn="l" defTabSz="520700" rtl="0" eaLnBrk="1" fontAlgn="base" latinLnBrk="0" hangingPunct="1">
              <a:lnSpc>
                <a:spcPts val="2160"/>
              </a:lnSpc>
              <a:spcBef>
                <a:spcPts val="0"/>
              </a:spcBef>
              <a:spcAft>
                <a:spcPts val="1450"/>
              </a:spcAft>
              <a:buClr>
                <a:srgbClr val="00ABC2"/>
              </a:buClr>
              <a:buSzTx/>
              <a:buFont typeface="Courier New"/>
              <a:buChar char="o"/>
              <a:tabLst/>
              <a:defRPr sz="1800" kern="1200" baseline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1pPr>
            <a:lvl2pPr marL="972000" indent="-288000" algn="l" defTabSz="520700" rtl="0" eaLnBrk="0" fontAlgn="base" hangingPunct="0">
              <a:lnSpc>
                <a:spcPts val="1920"/>
              </a:lnSpc>
              <a:spcBef>
                <a:spcPts val="0"/>
              </a:spcBef>
              <a:spcAft>
                <a:spcPts val="1450"/>
              </a:spcAft>
              <a:buClr>
                <a:srgbClr val="00ABC2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2pPr>
            <a:lvl3pPr marL="1368000" indent="-216000" algn="l" defTabSz="520700" rtl="0" eaLnBrk="0" fontAlgn="base" hangingPunct="0">
              <a:lnSpc>
                <a:spcPts val="1920"/>
              </a:lnSpc>
              <a:spcBef>
                <a:spcPts val="0"/>
              </a:spcBef>
              <a:spcAft>
                <a:spcPts val="1450"/>
              </a:spcAft>
              <a:buClr>
                <a:srgbClr val="00ABC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3pPr>
            <a:lvl4pPr marL="1824038" indent="-260350" algn="l" defTabSz="5207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4pPr>
            <a:lvl5pPr marL="2346325" indent="-260350" algn="l" defTabSz="5207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5pPr>
            <a:lvl6pPr marL="286790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38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75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1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6000" indent="0">
              <a:buNone/>
            </a:pPr>
            <a:endParaRPr lang="en-I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A0CB37-439D-45BF-97B0-93D9C2E139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4168" y="1402694"/>
            <a:ext cx="4972322" cy="4809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957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A4514AB-C6B6-4541-AC9D-656D244E5443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267908" y="1402694"/>
            <a:ext cx="3894790" cy="340446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IE" dirty="0"/>
              <a:t>Each story contains important lessons for followers today.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E" dirty="0"/>
              <a:t>In both stories, humans are the final part of the process of creation.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E" dirty="0"/>
              <a:t>In both stories, humans have a responsibility to take care of the natural world and all living creatures.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39348D-3901-084D-A723-AEE1920DCF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Stories of Origin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1D1918-4723-A14C-9502-865AB85FC48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Relevance for Followers Today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AF56C2F6-8C1F-4BEA-B8C7-968914F80980}"/>
              </a:ext>
            </a:extLst>
          </p:cNvPr>
          <p:cNvSpPr txBox="1">
            <a:spLocks/>
          </p:cNvSpPr>
          <p:nvPr/>
        </p:nvSpPr>
        <p:spPr>
          <a:xfrm>
            <a:off x="803485" y="3346610"/>
            <a:ext cx="9446504" cy="3404469"/>
          </a:xfrm>
          <a:prstGeom prst="rect">
            <a:avLst/>
          </a:prstGeom>
        </p:spPr>
        <p:txBody>
          <a:bodyPr vert="horz"/>
          <a:lstStyle>
            <a:lvl1pPr marL="540000" marR="0" indent="-324000" algn="l" defTabSz="520700" rtl="0" eaLnBrk="1" fontAlgn="base" latinLnBrk="0" hangingPunct="1">
              <a:lnSpc>
                <a:spcPts val="2160"/>
              </a:lnSpc>
              <a:spcBef>
                <a:spcPts val="0"/>
              </a:spcBef>
              <a:spcAft>
                <a:spcPts val="1450"/>
              </a:spcAft>
              <a:buClr>
                <a:srgbClr val="00ABC2"/>
              </a:buClr>
              <a:buSzTx/>
              <a:buFont typeface="Courier New"/>
              <a:buChar char="o"/>
              <a:tabLst/>
              <a:defRPr sz="1800" kern="1200" baseline="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1pPr>
            <a:lvl2pPr marL="972000" indent="-288000" algn="l" defTabSz="520700" rtl="0" eaLnBrk="0" fontAlgn="base" hangingPunct="0">
              <a:lnSpc>
                <a:spcPts val="1920"/>
              </a:lnSpc>
              <a:spcBef>
                <a:spcPts val="0"/>
              </a:spcBef>
              <a:spcAft>
                <a:spcPts val="1450"/>
              </a:spcAft>
              <a:buClr>
                <a:srgbClr val="00ABC2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2pPr>
            <a:lvl3pPr marL="1368000" indent="-216000" algn="l" defTabSz="520700" rtl="0" eaLnBrk="0" fontAlgn="base" hangingPunct="0">
              <a:lnSpc>
                <a:spcPts val="1920"/>
              </a:lnSpc>
              <a:spcBef>
                <a:spcPts val="0"/>
              </a:spcBef>
              <a:spcAft>
                <a:spcPts val="1450"/>
              </a:spcAft>
              <a:buClr>
                <a:srgbClr val="00ABC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3pPr>
            <a:lvl4pPr marL="1824038" indent="-260350" algn="l" defTabSz="5207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4pPr>
            <a:lvl5pPr marL="2346325" indent="-260350" algn="l" defTabSz="5207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5pPr>
            <a:lvl6pPr marL="286790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38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75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1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6000" indent="0">
              <a:buNone/>
            </a:pPr>
            <a:endParaRPr lang="en-I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7BBA1E2-A9DB-4428-B607-5AEA3E4A91F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1126" y="1402694"/>
            <a:ext cx="5661064" cy="3639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258326"/>
      </p:ext>
    </p:extLst>
  </p:cSld>
  <p:clrMapOvr>
    <a:masterClrMapping/>
  </p:clrMapOvr>
</p:sld>
</file>

<file path=ppt/theme/theme1.xml><?xml version="1.0" encoding="utf-8"?>
<a:theme xmlns:a="http://schemas.openxmlformats.org/drawingml/2006/main" name="Generic P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89C0F2F2751E4D89316BDAA9FE730F" ma:contentTypeVersion="9" ma:contentTypeDescription="Create a new document." ma:contentTypeScope="" ma:versionID="29722f0db6237fca2c47587e0677b628">
  <xsd:schema xmlns:xsd="http://www.w3.org/2001/XMLSchema" xmlns:xs="http://www.w3.org/2001/XMLSchema" xmlns:p="http://schemas.microsoft.com/office/2006/metadata/properties" xmlns:ns2="37a15ebc-f898-4d17-b0a4-83545f0702c8" xmlns:ns3="b312e899-71bd-441b-bd11-01ed88b72bec" targetNamespace="http://schemas.microsoft.com/office/2006/metadata/properties" ma:root="true" ma:fieldsID="ed9126b593dfa3514ed489edd895d5a2" ns2:_="" ns3:_="">
    <xsd:import namespace="37a15ebc-f898-4d17-b0a4-83545f0702c8"/>
    <xsd:import namespace="b312e899-71bd-441b-bd11-01ed88b72be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a15ebc-f898-4d17-b0a4-83545f0702c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12e899-71bd-441b-bd11-01ed88b72be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05E16D5-71A9-4C50-B677-7C83534CBF33}"/>
</file>

<file path=customXml/itemProps2.xml><?xml version="1.0" encoding="utf-8"?>
<ds:datastoreItem xmlns:ds="http://schemas.openxmlformats.org/officeDocument/2006/customXml" ds:itemID="{02B406D4-260D-4825-95AF-81A13F18AD34}"/>
</file>

<file path=customXml/itemProps3.xml><?xml version="1.0" encoding="utf-8"?>
<ds:datastoreItem xmlns:ds="http://schemas.openxmlformats.org/officeDocument/2006/customXml" ds:itemID="{A3938542-AA2C-4C76-8904-5E1FC9A63791}"/>
</file>

<file path=docProps/app.xml><?xml version="1.0" encoding="utf-8"?>
<Properties xmlns="http://schemas.openxmlformats.org/officeDocument/2006/extended-properties" xmlns:vt="http://schemas.openxmlformats.org/officeDocument/2006/docPropsVTypes">
  <Template>Generic PP.pot</Template>
  <TotalTime>1335</TotalTime>
  <Words>500</Words>
  <Application>Microsoft Office PowerPoint</Application>
  <PresentationFormat>Custom</PresentationFormat>
  <Paragraphs>72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ＭＳ Ｐゴシック</vt:lpstr>
      <vt:lpstr>ＭＳ Ｐゴシック</vt:lpstr>
      <vt:lpstr>Arial</vt:lpstr>
      <vt:lpstr>Calibri</vt:lpstr>
      <vt:lpstr>Courier New</vt:lpstr>
      <vt:lpstr>Rockwell</vt:lpstr>
      <vt:lpstr>Generic PP</vt:lpstr>
      <vt:lpstr>Strand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Folens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Juliette OGorman</dc:creator>
  <cp:lastModifiedBy>Priscilla O'Connor</cp:lastModifiedBy>
  <cp:revision>131</cp:revision>
  <cp:lastPrinted>2017-08-18T06:57:07Z</cp:lastPrinted>
  <dcterms:created xsi:type="dcterms:W3CDTF">2015-10-12T11:22:00Z</dcterms:created>
  <dcterms:modified xsi:type="dcterms:W3CDTF">2019-01-23T11:31:49Z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0x010100BD89C0F2F2751E4D89316BDAA9FE730F</vt:lpwstr>
  </property>
</Properties>
</file>